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38" r:id="rId2"/>
    <p:sldId id="340" r:id="rId3"/>
    <p:sldId id="257" r:id="rId4"/>
    <p:sldId id="283" r:id="rId5"/>
    <p:sldId id="258" r:id="rId6"/>
    <p:sldId id="259" r:id="rId7"/>
    <p:sldId id="311" r:id="rId8"/>
    <p:sldId id="260" r:id="rId9"/>
    <p:sldId id="261" r:id="rId10"/>
    <p:sldId id="262" r:id="rId11"/>
    <p:sldId id="263" r:id="rId12"/>
    <p:sldId id="264" r:id="rId13"/>
    <p:sldId id="265" r:id="rId14"/>
    <p:sldId id="312" r:id="rId15"/>
    <p:sldId id="266" r:id="rId16"/>
    <p:sldId id="267" r:id="rId17"/>
    <p:sldId id="268" r:id="rId18"/>
    <p:sldId id="313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315" r:id="rId30"/>
    <p:sldId id="280" r:id="rId31"/>
    <p:sldId id="281" r:id="rId32"/>
    <p:sldId id="282" r:id="rId33"/>
    <p:sldId id="284" r:id="rId34"/>
    <p:sldId id="285" r:id="rId35"/>
    <p:sldId id="286" r:id="rId36"/>
    <p:sldId id="287" r:id="rId37"/>
    <p:sldId id="288" r:id="rId38"/>
    <p:sldId id="289" r:id="rId39"/>
    <p:sldId id="316" r:id="rId40"/>
    <p:sldId id="290" r:id="rId41"/>
    <p:sldId id="320" r:id="rId42"/>
    <p:sldId id="291" r:id="rId43"/>
    <p:sldId id="321" r:id="rId44"/>
    <p:sldId id="292" r:id="rId45"/>
    <p:sldId id="293" r:id="rId46"/>
    <p:sldId id="294" r:id="rId47"/>
    <p:sldId id="335" r:id="rId48"/>
    <p:sldId id="298" r:id="rId49"/>
    <p:sldId id="336" r:id="rId50"/>
    <p:sldId id="317" r:id="rId51"/>
    <p:sldId id="299" r:id="rId52"/>
    <p:sldId id="318" r:id="rId53"/>
    <p:sldId id="301" r:id="rId54"/>
    <p:sldId id="302" r:id="rId55"/>
    <p:sldId id="303" r:id="rId56"/>
    <p:sldId id="337" r:id="rId57"/>
    <p:sldId id="307" r:id="rId58"/>
    <p:sldId id="308" r:id="rId59"/>
    <p:sldId id="333" r:id="rId60"/>
    <p:sldId id="319" r:id="rId61"/>
    <p:sldId id="33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8DB9A-A379-4C34-A71B-9F263069EDE0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9CA6CC-323D-4966-9BA8-9626C48158C1}">
      <dgm:prSet/>
      <dgm:spPr/>
      <dgm:t>
        <a:bodyPr/>
        <a:lstStyle/>
        <a:p>
          <a:r>
            <a:rPr lang="en-US" b="0" i="0"/>
            <a:t>Good pre-operative evaluation</a:t>
          </a:r>
          <a:endParaRPr lang="en-US"/>
        </a:p>
      </dgm:t>
    </dgm:pt>
    <dgm:pt modelId="{E1AD162B-E3A9-4D0C-83C7-D2795347FA83}" type="parTrans" cxnId="{0408608C-4D29-4299-AFF0-75C0241AE04A}">
      <dgm:prSet/>
      <dgm:spPr/>
      <dgm:t>
        <a:bodyPr/>
        <a:lstStyle/>
        <a:p>
          <a:endParaRPr lang="en-US"/>
        </a:p>
      </dgm:t>
    </dgm:pt>
    <dgm:pt modelId="{0F59D6F5-DA37-4EE6-BBC8-DEEADBEEA810}" type="sibTrans" cxnId="{0408608C-4D29-4299-AFF0-75C0241AE04A}">
      <dgm:prSet/>
      <dgm:spPr/>
      <dgm:t>
        <a:bodyPr/>
        <a:lstStyle/>
        <a:p>
          <a:endParaRPr lang="en-US"/>
        </a:p>
      </dgm:t>
    </dgm:pt>
    <dgm:pt modelId="{3ED266D9-A267-4403-BB0F-F48634AC7866}">
      <dgm:prSet/>
      <dgm:spPr/>
      <dgm:t>
        <a:bodyPr/>
        <a:lstStyle/>
        <a:p>
          <a:r>
            <a:rPr lang="en-US" b="0" i="0"/>
            <a:t>Optimizing the general condition of patients</a:t>
          </a:r>
          <a:endParaRPr lang="en-US"/>
        </a:p>
      </dgm:t>
    </dgm:pt>
    <dgm:pt modelId="{D3AD326B-2D4A-413E-96FA-8C0581B99EB0}" type="parTrans" cxnId="{D209F1D8-6F97-4D22-A7DC-B3B90A2D9A55}">
      <dgm:prSet/>
      <dgm:spPr/>
      <dgm:t>
        <a:bodyPr/>
        <a:lstStyle/>
        <a:p>
          <a:endParaRPr lang="en-US"/>
        </a:p>
      </dgm:t>
    </dgm:pt>
    <dgm:pt modelId="{9EADC279-45E7-45AD-969A-628DA0A781B8}" type="sibTrans" cxnId="{D209F1D8-6F97-4D22-A7DC-B3B90A2D9A55}">
      <dgm:prSet/>
      <dgm:spPr/>
      <dgm:t>
        <a:bodyPr/>
        <a:lstStyle/>
        <a:p>
          <a:endParaRPr lang="en-US"/>
        </a:p>
      </dgm:t>
    </dgm:pt>
    <dgm:pt modelId="{5A2B05C0-BC39-4F91-AF07-38C23C92D5A3}">
      <dgm:prSet/>
      <dgm:spPr/>
      <dgm:t>
        <a:bodyPr/>
        <a:lstStyle/>
        <a:p>
          <a:r>
            <a:rPr lang="en-US" b="0" i="0"/>
            <a:t>Medical issues</a:t>
          </a:r>
          <a:endParaRPr lang="en-US"/>
        </a:p>
      </dgm:t>
    </dgm:pt>
    <dgm:pt modelId="{44C9C48D-5C6F-40CB-BCD9-364C0A7E5AA4}" type="parTrans" cxnId="{53F69431-10C5-4FB0-B75D-71E52A2219E2}">
      <dgm:prSet/>
      <dgm:spPr/>
      <dgm:t>
        <a:bodyPr/>
        <a:lstStyle/>
        <a:p>
          <a:endParaRPr lang="en-US"/>
        </a:p>
      </dgm:t>
    </dgm:pt>
    <dgm:pt modelId="{C6CAA4E9-2086-4351-9ACA-6B3FB38F3CE2}" type="sibTrans" cxnId="{53F69431-10C5-4FB0-B75D-71E52A2219E2}">
      <dgm:prSet/>
      <dgm:spPr/>
      <dgm:t>
        <a:bodyPr/>
        <a:lstStyle/>
        <a:p>
          <a:endParaRPr lang="en-US"/>
        </a:p>
      </dgm:t>
    </dgm:pt>
    <dgm:pt modelId="{AA462D94-2CFE-4377-B4B8-9D9AE360FFE2}">
      <dgm:prSet/>
      <dgm:spPr/>
      <dgm:t>
        <a:bodyPr/>
        <a:lstStyle/>
        <a:p>
          <a:r>
            <a:rPr lang="en-US" b="0" i="0"/>
            <a:t>Nutritional issues (malnutrition, obesity)</a:t>
          </a:r>
          <a:endParaRPr lang="en-US"/>
        </a:p>
      </dgm:t>
    </dgm:pt>
    <dgm:pt modelId="{5BC9008A-8750-40FF-86EB-F3985B6DD83A}" type="parTrans" cxnId="{81A24927-D20D-4D3A-A49B-8CE2A5AB8419}">
      <dgm:prSet/>
      <dgm:spPr/>
      <dgm:t>
        <a:bodyPr/>
        <a:lstStyle/>
        <a:p>
          <a:endParaRPr lang="en-US"/>
        </a:p>
      </dgm:t>
    </dgm:pt>
    <dgm:pt modelId="{5497EDD1-B5F8-4C9B-A13F-C2AD936DB558}" type="sibTrans" cxnId="{81A24927-D20D-4D3A-A49B-8CE2A5AB8419}">
      <dgm:prSet/>
      <dgm:spPr/>
      <dgm:t>
        <a:bodyPr/>
        <a:lstStyle/>
        <a:p>
          <a:endParaRPr lang="en-US"/>
        </a:p>
      </dgm:t>
    </dgm:pt>
    <dgm:pt modelId="{71590D60-26CB-4F05-A0F5-B74C586354E6}">
      <dgm:prSet/>
      <dgm:spPr/>
      <dgm:t>
        <a:bodyPr/>
        <a:lstStyle/>
        <a:p>
          <a:r>
            <a:rPr lang="en-US" b="0" i="0"/>
            <a:t>Minimizing preoperative hospital stay</a:t>
          </a:r>
          <a:endParaRPr lang="en-US"/>
        </a:p>
      </dgm:t>
    </dgm:pt>
    <dgm:pt modelId="{9AD8DEB4-0EE2-4E17-B57F-0ABE07895FFF}" type="parTrans" cxnId="{BA97EF17-243C-4400-9C9C-2526A3B53E11}">
      <dgm:prSet/>
      <dgm:spPr/>
      <dgm:t>
        <a:bodyPr/>
        <a:lstStyle/>
        <a:p>
          <a:endParaRPr lang="en-US"/>
        </a:p>
      </dgm:t>
    </dgm:pt>
    <dgm:pt modelId="{19B16DF5-B32D-4FE7-A10C-C962EFE24737}" type="sibTrans" cxnId="{BA97EF17-243C-4400-9C9C-2526A3B53E11}">
      <dgm:prSet/>
      <dgm:spPr/>
      <dgm:t>
        <a:bodyPr/>
        <a:lstStyle/>
        <a:p>
          <a:endParaRPr lang="en-US"/>
        </a:p>
      </dgm:t>
    </dgm:pt>
    <dgm:pt modelId="{84D9E1EF-6D6D-4C69-B7D9-FECECD32D200}">
      <dgm:prSet/>
      <dgm:spPr/>
      <dgm:t>
        <a:bodyPr/>
        <a:lstStyle/>
        <a:p>
          <a:r>
            <a:rPr lang="en-US" b="0" i="0"/>
            <a:t>Good surgical technique</a:t>
          </a:r>
          <a:endParaRPr lang="en-US"/>
        </a:p>
      </dgm:t>
    </dgm:pt>
    <dgm:pt modelId="{F2CCB530-DDC4-4585-8EA7-DDB0494EB3D7}" type="parTrans" cxnId="{06BC4838-7524-48B8-93B4-F4345AAC47B8}">
      <dgm:prSet/>
      <dgm:spPr/>
      <dgm:t>
        <a:bodyPr/>
        <a:lstStyle/>
        <a:p>
          <a:endParaRPr lang="en-US"/>
        </a:p>
      </dgm:t>
    </dgm:pt>
    <dgm:pt modelId="{24AC071B-0351-4F88-B836-F5809A434D3C}" type="sibTrans" cxnId="{06BC4838-7524-48B8-93B4-F4345AAC47B8}">
      <dgm:prSet/>
      <dgm:spPr/>
      <dgm:t>
        <a:bodyPr/>
        <a:lstStyle/>
        <a:p>
          <a:endParaRPr lang="en-US"/>
        </a:p>
      </dgm:t>
    </dgm:pt>
    <dgm:pt modelId="{DA221B98-B5CF-4CB3-BBDC-E64E818B8FEB}">
      <dgm:prSet/>
      <dgm:spPr/>
      <dgm:t>
        <a:bodyPr/>
        <a:lstStyle/>
        <a:p>
          <a:r>
            <a:rPr lang="en-US" b="0" i="0"/>
            <a:t>Early mobilization</a:t>
          </a:r>
          <a:endParaRPr lang="en-US"/>
        </a:p>
      </dgm:t>
    </dgm:pt>
    <dgm:pt modelId="{11F25435-8E78-443E-994B-448AB1382D92}" type="parTrans" cxnId="{000160C0-0E4A-43F9-A2CC-D62031B67EAE}">
      <dgm:prSet/>
      <dgm:spPr/>
      <dgm:t>
        <a:bodyPr/>
        <a:lstStyle/>
        <a:p>
          <a:endParaRPr lang="en-US"/>
        </a:p>
      </dgm:t>
    </dgm:pt>
    <dgm:pt modelId="{C9F64A87-2891-4B76-BA13-7AF2548E6975}" type="sibTrans" cxnId="{000160C0-0E4A-43F9-A2CC-D62031B67EAE}">
      <dgm:prSet/>
      <dgm:spPr/>
      <dgm:t>
        <a:bodyPr/>
        <a:lstStyle/>
        <a:p>
          <a:endParaRPr lang="en-US"/>
        </a:p>
      </dgm:t>
    </dgm:pt>
    <dgm:pt modelId="{BCB9AA42-ECF9-4DAE-A8E9-BC43949113B1}" type="pres">
      <dgm:prSet presAssocID="{8EA8DB9A-A379-4C34-A71B-9F263069EDE0}" presName="diagram" presStyleCnt="0">
        <dgm:presLayoutVars>
          <dgm:dir/>
          <dgm:resizeHandles val="exact"/>
        </dgm:presLayoutVars>
      </dgm:prSet>
      <dgm:spPr/>
    </dgm:pt>
    <dgm:pt modelId="{8282BE84-B043-4579-8BC4-D21D8ED204B4}" type="pres">
      <dgm:prSet presAssocID="{CC9CA6CC-323D-4966-9BA8-9626C48158C1}" presName="node" presStyleLbl="node1" presStyleIdx="0" presStyleCnt="5">
        <dgm:presLayoutVars>
          <dgm:bulletEnabled val="1"/>
        </dgm:presLayoutVars>
      </dgm:prSet>
      <dgm:spPr/>
    </dgm:pt>
    <dgm:pt modelId="{23881744-F155-4E95-912B-BA752E9B90DF}" type="pres">
      <dgm:prSet presAssocID="{0F59D6F5-DA37-4EE6-BBC8-DEEADBEEA810}" presName="sibTrans" presStyleCnt="0"/>
      <dgm:spPr/>
    </dgm:pt>
    <dgm:pt modelId="{AD124371-6FC7-4BB3-8A0A-1EF5BDAA75D0}" type="pres">
      <dgm:prSet presAssocID="{3ED266D9-A267-4403-BB0F-F48634AC7866}" presName="node" presStyleLbl="node1" presStyleIdx="1" presStyleCnt="5">
        <dgm:presLayoutVars>
          <dgm:bulletEnabled val="1"/>
        </dgm:presLayoutVars>
      </dgm:prSet>
      <dgm:spPr/>
    </dgm:pt>
    <dgm:pt modelId="{43961912-372A-484F-B544-85AEEFE0EFA8}" type="pres">
      <dgm:prSet presAssocID="{9EADC279-45E7-45AD-969A-628DA0A781B8}" presName="sibTrans" presStyleCnt="0"/>
      <dgm:spPr/>
    </dgm:pt>
    <dgm:pt modelId="{1009BE47-A08C-4CEA-832F-7D2262BADB7A}" type="pres">
      <dgm:prSet presAssocID="{71590D60-26CB-4F05-A0F5-B74C586354E6}" presName="node" presStyleLbl="node1" presStyleIdx="2" presStyleCnt="5">
        <dgm:presLayoutVars>
          <dgm:bulletEnabled val="1"/>
        </dgm:presLayoutVars>
      </dgm:prSet>
      <dgm:spPr/>
    </dgm:pt>
    <dgm:pt modelId="{5A102B00-2BA9-44D5-B98D-FA84B1F21BEB}" type="pres">
      <dgm:prSet presAssocID="{19B16DF5-B32D-4FE7-A10C-C962EFE24737}" presName="sibTrans" presStyleCnt="0"/>
      <dgm:spPr/>
    </dgm:pt>
    <dgm:pt modelId="{0087A5CB-C363-4DB2-991C-F202475120F7}" type="pres">
      <dgm:prSet presAssocID="{84D9E1EF-6D6D-4C69-B7D9-FECECD32D200}" presName="node" presStyleLbl="node1" presStyleIdx="3" presStyleCnt="5">
        <dgm:presLayoutVars>
          <dgm:bulletEnabled val="1"/>
        </dgm:presLayoutVars>
      </dgm:prSet>
      <dgm:spPr/>
    </dgm:pt>
    <dgm:pt modelId="{F260FD4C-3A1A-4204-81AB-E48F7C8BC3C7}" type="pres">
      <dgm:prSet presAssocID="{24AC071B-0351-4F88-B836-F5809A434D3C}" presName="sibTrans" presStyleCnt="0"/>
      <dgm:spPr/>
    </dgm:pt>
    <dgm:pt modelId="{EC4EA45A-A353-41C1-9A60-433619D690A1}" type="pres">
      <dgm:prSet presAssocID="{DA221B98-B5CF-4CB3-BBDC-E64E818B8FEB}" presName="node" presStyleLbl="node1" presStyleIdx="4" presStyleCnt="5">
        <dgm:presLayoutVars>
          <dgm:bulletEnabled val="1"/>
        </dgm:presLayoutVars>
      </dgm:prSet>
      <dgm:spPr/>
    </dgm:pt>
  </dgm:ptLst>
  <dgm:cxnLst>
    <dgm:cxn modelId="{E5D8A515-5E05-4201-99C7-04D8FF7A5F6D}" type="presOf" srcId="{3ED266D9-A267-4403-BB0F-F48634AC7866}" destId="{AD124371-6FC7-4BB3-8A0A-1EF5BDAA75D0}" srcOrd="0" destOrd="0" presId="urn:microsoft.com/office/officeart/2005/8/layout/default"/>
    <dgm:cxn modelId="{BA97EF17-243C-4400-9C9C-2526A3B53E11}" srcId="{8EA8DB9A-A379-4C34-A71B-9F263069EDE0}" destId="{71590D60-26CB-4F05-A0F5-B74C586354E6}" srcOrd="2" destOrd="0" parTransId="{9AD8DEB4-0EE2-4E17-B57F-0ABE07895FFF}" sibTransId="{19B16DF5-B32D-4FE7-A10C-C962EFE24737}"/>
    <dgm:cxn modelId="{81A24927-D20D-4D3A-A49B-8CE2A5AB8419}" srcId="{3ED266D9-A267-4403-BB0F-F48634AC7866}" destId="{AA462D94-2CFE-4377-B4B8-9D9AE360FFE2}" srcOrd="1" destOrd="0" parTransId="{5BC9008A-8750-40FF-86EB-F3985B6DD83A}" sibTransId="{5497EDD1-B5F8-4C9B-A13F-C2AD936DB558}"/>
    <dgm:cxn modelId="{53F69431-10C5-4FB0-B75D-71E52A2219E2}" srcId="{3ED266D9-A267-4403-BB0F-F48634AC7866}" destId="{5A2B05C0-BC39-4F91-AF07-38C23C92D5A3}" srcOrd="0" destOrd="0" parTransId="{44C9C48D-5C6F-40CB-BCD9-364C0A7E5AA4}" sibTransId="{C6CAA4E9-2086-4351-9ACA-6B3FB38F3CE2}"/>
    <dgm:cxn modelId="{06BC4838-7524-48B8-93B4-F4345AAC47B8}" srcId="{8EA8DB9A-A379-4C34-A71B-9F263069EDE0}" destId="{84D9E1EF-6D6D-4C69-B7D9-FECECD32D200}" srcOrd="3" destOrd="0" parTransId="{F2CCB530-DDC4-4585-8EA7-DDB0494EB3D7}" sibTransId="{24AC071B-0351-4F88-B836-F5809A434D3C}"/>
    <dgm:cxn modelId="{59AAAC6C-A27E-423B-9639-2B6A014C00A3}" type="presOf" srcId="{8EA8DB9A-A379-4C34-A71B-9F263069EDE0}" destId="{BCB9AA42-ECF9-4DAE-A8E9-BC43949113B1}" srcOrd="0" destOrd="0" presId="urn:microsoft.com/office/officeart/2005/8/layout/default"/>
    <dgm:cxn modelId="{15BBA56E-19D5-4342-BD25-03825F4B1549}" type="presOf" srcId="{84D9E1EF-6D6D-4C69-B7D9-FECECD32D200}" destId="{0087A5CB-C363-4DB2-991C-F202475120F7}" srcOrd="0" destOrd="0" presId="urn:microsoft.com/office/officeart/2005/8/layout/default"/>
    <dgm:cxn modelId="{9B12887B-C203-43A5-8BA7-6A1996156383}" type="presOf" srcId="{71590D60-26CB-4F05-A0F5-B74C586354E6}" destId="{1009BE47-A08C-4CEA-832F-7D2262BADB7A}" srcOrd="0" destOrd="0" presId="urn:microsoft.com/office/officeart/2005/8/layout/default"/>
    <dgm:cxn modelId="{86E70985-87D5-4F0B-8A03-AF99353E77EF}" type="presOf" srcId="{5A2B05C0-BC39-4F91-AF07-38C23C92D5A3}" destId="{AD124371-6FC7-4BB3-8A0A-1EF5BDAA75D0}" srcOrd="0" destOrd="1" presId="urn:microsoft.com/office/officeart/2005/8/layout/default"/>
    <dgm:cxn modelId="{0408608C-4D29-4299-AFF0-75C0241AE04A}" srcId="{8EA8DB9A-A379-4C34-A71B-9F263069EDE0}" destId="{CC9CA6CC-323D-4966-9BA8-9626C48158C1}" srcOrd="0" destOrd="0" parTransId="{E1AD162B-E3A9-4D0C-83C7-D2795347FA83}" sibTransId="{0F59D6F5-DA37-4EE6-BBC8-DEEADBEEA810}"/>
    <dgm:cxn modelId="{000160C0-0E4A-43F9-A2CC-D62031B67EAE}" srcId="{8EA8DB9A-A379-4C34-A71B-9F263069EDE0}" destId="{DA221B98-B5CF-4CB3-BBDC-E64E818B8FEB}" srcOrd="4" destOrd="0" parTransId="{11F25435-8E78-443E-994B-448AB1382D92}" sibTransId="{C9F64A87-2891-4B76-BA13-7AF2548E6975}"/>
    <dgm:cxn modelId="{03F4D8D8-6CFE-495B-8866-02B3D42513FA}" type="presOf" srcId="{DA221B98-B5CF-4CB3-BBDC-E64E818B8FEB}" destId="{EC4EA45A-A353-41C1-9A60-433619D690A1}" srcOrd="0" destOrd="0" presId="urn:microsoft.com/office/officeart/2005/8/layout/default"/>
    <dgm:cxn modelId="{D209F1D8-6F97-4D22-A7DC-B3B90A2D9A55}" srcId="{8EA8DB9A-A379-4C34-A71B-9F263069EDE0}" destId="{3ED266D9-A267-4403-BB0F-F48634AC7866}" srcOrd="1" destOrd="0" parTransId="{D3AD326B-2D4A-413E-96FA-8C0581B99EB0}" sibTransId="{9EADC279-45E7-45AD-969A-628DA0A781B8}"/>
    <dgm:cxn modelId="{8C0A0FED-0616-425C-A804-6485DA3C4BED}" type="presOf" srcId="{CC9CA6CC-323D-4966-9BA8-9626C48158C1}" destId="{8282BE84-B043-4579-8BC4-D21D8ED204B4}" srcOrd="0" destOrd="0" presId="urn:microsoft.com/office/officeart/2005/8/layout/default"/>
    <dgm:cxn modelId="{F871A7F9-4EDB-455D-A6B8-F2E718BA983C}" type="presOf" srcId="{AA462D94-2CFE-4377-B4B8-9D9AE360FFE2}" destId="{AD124371-6FC7-4BB3-8A0A-1EF5BDAA75D0}" srcOrd="0" destOrd="2" presId="urn:microsoft.com/office/officeart/2005/8/layout/default"/>
    <dgm:cxn modelId="{1D7B918F-25BE-4C4D-AA3A-8070939F294B}" type="presParOf" srcId="{BCB9AA42-ECF9-4DAE-A8E9-BC43949113B1}" destId="{8282BE84-B043-4579-8BC4-D21D8ED204B4}" srcOrd="0" destOrd="0" presId="urn:microsoft.com/office/officeart/2005/8/layout/default"/>
    <dgm:cxn modelId="{F744BFC3-7BBF-41FB-830C-BD43D9FB0773}" type="presParOf" srcId="{BCB9AA42-ECF9-4DAE-A8E9-BC43949113B1}" destId="{23881744-F155-4E95-912B-BA752E9B90DF}" srcOrd="1" destOrd="0" presId="urn:microsoft.com/office/officeart/2005/8/layout/default"/>
    <dgm:cxn modelId="{32E34E8D-251D-4DE8-A55C-B1314554184D}" type="presParOf" srcId="{BCB9AA42-ECF9-4DAE-A8E9-BC43949113B1}" destId="{AD124371-6FC7-4BB3-8A0A-1EF5BDAA75D0}" srcOrd="2" destOrd="0" presId="urn:microsoft.com/office/officeart/2005/8/layout/default"/>
    <dgm:cxn modelId="{4CE5B837-62F6-4429-B30E-C78E5696D65B}" type="presParOf" srcId="{BCB9AA42-ECF9-4DAE-A8E9-BC43949113B1}" destId="{43961912-372A-484F-B544-85AEEFE0EFA8}" srcOrd="3" destOrd="0" presId="urn:microsoft.com/office/officeart/2005/8/layout/default"/>
    <dgm:cxn modelId="{A7D4FFDF-25F6-4FFA-B98D-738D6F6DA9D8}" type="presParOf" srcId="{BCB9AA42-ECF9-4DAE-A8E9-BC43949113B1}" destId="{1009BE47-A08C-4CEA-832F-7D2262BADB7A}" srcOrd="4" destOrd="0" presId="urn:microsoft.com/office/officeart/2005/8/layout/default"/>
    <dgm:cxn modelId="{5644B1B7-7456-467A-B010-064EBC43CAF2}" type="presParOf" srcId="{BCB9AA42-ECF9-4DAE-A8E9-BC43949113B1}" destId="{5A102B00-2BA9-44D5-B98D-FA84B1F21BEB}" srcOrd="5" destOrd="0" presId="urn:microsoft.com/office/officeart/2005/8/layout/default"/>
    <dgm:cxn modelId="{27195653-49AA-47F5-AEDA-F713C3660A9E}" type="presParOf" srcId="{BCB9AA42-ECF9-4DAE-A8E9-BC43949113B1}" destId="{0087A5CB-C363-4DB2-991C-F202475120F7}" srcOrd="6" destOrd="0" presId="urn:microsoft.com/office/officeart/2005/8/layout/default"/>
    <dgm:cxn modelId="{295021A2-D732-43E5-8D0A-8F5AC7B7147D}" type="presParOf" srcId="{BCB9AA42-ECF9-4DAE-A8E9-BC43949113B1}" destId="{F260FD4C-3A1A-4204-81AB-E48F7C8BC3C7}" srcOrd="7" destOrd="0" presId="urn:microsoft.com/office/officeart/2005/8/layout/default"/>
    <dgm:cxn modelId="{E6289E9E-3680-49D1-93F3-B003A468936F}" type="presParOf" srcId="{BCB9AA42-ECF9-4DAE-A8E9-BC43949113B1}" destId="{EC4EA45A-A353-41C1-9A60-433619D690A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0663B7-6565-4FA2-B6D9-A09489AD9DB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F3F0A5D-93D8-4548-94BE-97608FE94045}">
      <dgm:prSet/>
      <dgm:spPr/>
      <dgm:t>
        <a:bodyPr/>
        <a:lstStyle/>
        <a:p>
          <a:r>
            <a:rPr lang="en-US" b="0" i="0"/>
            <a:t>Minimally Invasive Surgery</a:t>
          </a:r>
          <a:endParaRPr lang="en-US"/>
        </a:p>
      </dgm:t>
    </dgm:pt>
    <dgm:pt modelId="{7BF5CDB7-C35E-48EF-A074-F0DE0FAFE16F}" type="parTrans" cxnId="{399E94E8-67B0-4884-B4C3-D1106B36C8AD}">
      <dgm:prSet/>
      <dgm:spPr/>
      <dgm:t>
        <a:bodyPr/>
        <a:lstStyle/>
        <a:p>
          <a:endParaRPr lang="en-US"/>
        </a:p>
      </dgm:t>
    </dgm:pt>
    <dgm:pt modelId="{0576BA86-3DC7-4C89-B860-6EF8E1D07A85}" type="sibTrans" cxnId="{399E94E8-67B0-4884-B4C3-D1106B36C8AD}">
      <dgm:prSet/>
      <dgm:spPr/>
      <dgm:t>
        <a:bodyPr/>
        <a:lstStyle/>
        <a:p>
          <a:endParaRPr lang="en-US"/>
        </a:p>
      </dgm:t>
    </dgm:pt>
    <dgm:pt modelId="{57AE6532-118B-4D74-8824-A90C30B3F9D6}">
      <dgm:prSet/>
      <dgm:spPr/>
      <dgm:t>
        <a:bodyPr/>
        <a:lstStyle/>
        <a:p>
          <a:r>
            <a:rPr lang="en-US" b="0" i="0"/>
            <a:t>Orthopedic Surgery</a:t>
          </a:r>
          <a:endParaRPr lang="en-US"/>
        </a:p>
      </dgm:t>
    </dgm:pt>
    <dgm:pt modelId="{E6C3DD64-88D9-4B02-93B4-95670B450C58}" type="parTrans" cxnId="{23BB7B35-42D1-4742-82A6-8641C6EDDD0C}">
      <dgm:prSet/>
      <dgm:spPr/>
      <dgm:t>
        <a:bodyPr/>
        <a:lstStyle/>
        <a:p>
          <a:endParaRPr lang="en-US"/>
        </a:p>
      </dgm:t>
    </dgm:pt>
    <dgm:pt modelId="{566386A4-F855-46D6-8A2C-1CAC36F48C66}" type="sibTrans" cxnId="{23BB7B35-42D1-4742-82A6-8641C6EDDD0C}">
      <dgm:prSet/>
      <dgm:spPr/>
      <dgm:t>
        <a:bodyPr/>
        <a:lstStyle/>
        <a:p>
          <a:endParaRPr lang="en-US"/>
        </a:p>
      </dgm:t>
    </dgm:pt>
    <dgm:pt modelId="{C32ABA85-16D2-45AE-B484-DEBC088D0ED7}">
      <dgm:prSet/>
      <dgm:spPr/>
      <dgm:t>
        <a:bodyPr/>
        <a:lstStyle/>
        <a:p>
          <a:r>
            <a:rPr lang="en-US" b="0" i="0"/>
            <a:t>Gynecology</a:t>
          </a:r>
          <a:endParaRPr lang="en-US"/>
        </a:p>
      </dgm:t>
    </dgm:pt>
    <dgm:pt modelId="{124135BD-FF67-4973-A6B6-B0D273E827D7}" type="parTrans" cxnId="{1C8E03CB-1A3C-4D54-AE6F-CBA70B399A68}">
      <dgm:prSet/>
      <dgm:spPr/>
      <dgm:t>
        <a:bodyPr/>
        <a:lstStyle/>
        <a:p>
          <a:endParaRPr lang="en-US"/>
        </a:p>
      </dgm:t>
    </dgm:pt>
    <dgm:pt modelId="{AACE20A0-1399-47C7-A403-780AB738F9C0}" type="sibTrans" cxnId="{1C8E03CB-1A3C-4D54-AE6F-CBA70B399A68}">
      <dgm:prSet/>
      <dgm:spPr/>
      <dgm:t>
        <a:bodyPr/>
        <a:lstStyle/>
        <a:p>
          <a:endParaRPr lang="en-US"/>
        </a:p>
      </dgm:t>
    </dgm:pt>
    <dgm:pt modelId="{426A086F-4D0E-40BA-86AE-38E655EC1233}">
      <dgm:prSet/>
      <dgm:spPr/>
      <dgm:t>
        <a:bodyPr/>
        <a:lstStyle/>
        <a:p>
          <a:r>
            <a:rPr lang="en-US" b="0" i="0"/>
            <a:t>Thoracic &amp; Upper Abdominal Surgery</a:t>
          </a:r>
          <a:endParaRPr lang="en-US"/>
        </a:p>
      </dgm:t>
    </dgm:pt>
    <dgm:pt modelId="{22138BA4-3F3C-4159-BD2E-336A1223C084}" type="parTrans" cxnId="{91056EEC-E8CB-4EF2-920E-FA188594931C}">
      <dgm:prSet/>
      <dgm:spPr/>
      <dgm:t>
        <a:bodyPr/>
        <a:lstStyle/>
        <a:p>
          <a:endParaRPr lang="en-US"/>
        </a:p>
      </dgm:t>
    </dgm:pt>
    <dgm:pt modelId="{62444803-82CF-474D-84A9-C1E48624BF59}" type="sibTrans" cxnId="{91056EEC-E8CB-4EF2-920E-FA188594931C}">
      <dgm:prSet/>
      <dgm:spPr/>
      <dgm:t>
        <a:bodyPr/>
        <a:lstStyle/>
        <a:p>
          <a:endParaRPr lang="en-US"/>
        </a:p>
      </dgm:t>
    </dgm:pt>
    <dgm:pt modelId="{79EC4708-DD65-4787-AD77-1DFACA1D200A}">
      <dgm:prSet/>
      <dgm:spPr/>
      <dgm:t>
        <a:bodyPr/>
        <a:lstStyle/>
        <a:p>
          <a:r>
            <a:rPr lang="en-US" b="0" i="0"/>
            <a:t>Prolonged Operations</a:t>
          </a:r>
          <a:endParaRPr lang="en-US"/>
        </a:p>
      </dgm:t>
    </dgm:pt>
    <dgm:pt modelId="{A3256D32-7D40-406B-AD43-8C367A931748}" type="parTrans" cxnId="{26F06C49-B128-40F5-BD75-789E8CB9B367}">
      <dgm:prSet/>
      <dgm:spPr/>
      <dgm:t>
        <a:bodyPr/>
        <a:lstStyle/>
        <a:p>
          <a:endParaRPr lang="en-US"/>
        </a:p>
      </dgm:t>
    </dgm:pt>
    <dgm:pt modelId="{82D23FC5-0170-4AD1-9F05-166FFF02EE3A}" type="sibTrans" cxnId="{26F06C49-B128-40F5-BD75-789E8CB9B367}">
      <dgm:prSet/>
      <dgm:spPr/>
      <dgm:t>
        <a:bodyPr/>
        <a:lstStyle/>
        <a:p>
          <a:endParaRPr lang="en-US"/>
        </a:p>
      </dgm:t>
    </dgm:pt>
    <dgm:pt modelId="{1EB4CA24-7A63-427D-A035-8FEDB9C47BE0}" type="pres">
      <dgm:prSet presAssocID="{6F0663B7-6565-4FA2-B6D9-A09489AD9DBD}" presName="outerComposite" presStyleCnt="0">
        <dgm:presLayoutVars>
          <dgm:chMax val="5"/>
          <dgm:dir/>
          <dgm:resizeHandles val="exact"/>
        </dgm:presLayoutVars>
      </dgm:prSet>
      <dgm:spPr/>
    </dgm:pt>
    <dgm:pt modelId="{5552F5FD-B001-4F90-8843-68A08A007B1B}" type="pres">
      <dgm:prSet presAssocID="{6F0663B7-6565-4FA2-B6D9-A09489AD9DBD}" presName="dummyMaxCanvas" presStyleCnt="0">
        <dgm:presLayoutVars/>
      </dgm:prSet>
      <dgm:spPr/>
    </dgm:pt>
    <dgm:pt modelId="{A829D437-3E01-4B90-B4C1-B7ADF816CCB0}" type="pres">
      <dgm:prSet presAssocID="{6F0663B7-6565-4FA2-B6D9-A09489AD9DBD}" presName="FiveNodes_1" presStyleLbl="node1" presStyleIdx="0" presStyleCnt="5">
        <dgm:presLayoutVars>
          <dgm:bulletEnabled val="1"/>
        </dgm:presLayoutVars>
      </dgm:prSet>
      <dgm:spPr/>
    </dgm:pt>
    <dgm:pt modelId="{BC7B7D16-86FD-457A-A727-E9978CE7FFA4}" type="pres">
      <dgm:prSet presAssocID="{6F0663B7-6565-4FA2-B6D9-A09489AD9DBD}" presName="FiveNodes_2" presStyleLbl="node1" presStyleIdx="1" presStyleCnt="5">
        <dgm:presLayoutVars>
          <dgm:bulletEnabled val="1"/>
        </dgm:presLayoutVars>
      </dgm:prSet>
      <dgm:spPr/>
    </dgm:pt>
    <dgm:pt modelId="{A0684DA2-304F-4CF7-949C-9A94F2FAA778}" type="pres">
      <dgm:prSet presAssocID="{6F0663B7-6565-4FA2-B6D9-A09489AD9DBD}" presName="FiveNodes_3" presStyleLbl="node1" presStyleIdx="2" presStyleCnt="5">
        <dgm:presLayoutVars>
          <dgm:bulletEnabled val="1"/>
        </dgm:presLayoutVars>
      </dgm:prSet>
      <dgm:spPr/>
    </dgm:pt>
    <dgm:pt modelId="{EC65A56C-8765-4F5C-9869-92FEF71A7855}" type="pres">
      <dgm:prSet presAssocID="{6F0663B7-6565-4FA2-B6D9-A09489AD9DBD}" presName="FiveNodes_4" presStyleLbl="node1" presStyleIdx="3" presStyleCnt="5">
        <dgm:presLayoutVars>
          <dgm:bulletEnabled val="1"/>
        </dgm:presLayoutVars>
      </dgm:prSet>
      <dgm:spPr/>
    </dgm:pt>
    <dgm:pt modelId="{471B6AC9-E435-4C42-8D45-148B4B5DD9FA}" type="pres">
      <dgm:prSet presAssocID="{6F0663B7-6565-4FA2-B6D9-A09489AD9DBD}" presName="FiveNodes_5" presStyleLbl="node1" presStyleIdx="4" presStyleCnt="5">
        <dgm:presLayoutVars>
          <dgm:bulletEnabled val="1"/>
        </dgm:presLayoutVars>
      </dgm:prSet>
      <dgm:spPr/>
    </dgm:pt>
    <dgm:pt modelId="{FBF097DF-E0B1-4CE5-B985-B1DB9B38FDC1}" type="pres">
      <dgm:prSet presAssocID="{6F0663B7-6565-4FA2-B6D9-A09489AD9DBD}" presName="FiveConn_1-2" presStyleLbl="fgAccFollowNode1" presStyleIdx="0" presStyleCnt="4">
        <dgm:presLayoutVars>
          <dgm:bulletEnabled val="1"/>
        </dgm:presLayoutVars>
      </dgm:prSet>
      <dgm:spPr/>
    </dgm:pt>
    <dgm:pt modelId="{1004F1CD-6545-4227-9509-3B911105AA6A}" type="pres">
      <dgm:prSet presAssocID="{6F0663B7-6565-4FA2-B6D9-A09489AD9DBD}" presName="FiveConn_2-3" presStyleLbl="fgAccFollowNode1" presStyleIdx="1" presStyleCnt="4">
        <dgm:presLayoutVars>
          <dgm:bulletEnabled val="1"/>
        </dgm:presLayoutVars>
      </dgm:prSet>
      <dgm:spPr/>
    </dgm:pt>
    <dgm:pt modelId="{D990BD75-F00C-4A15-B27F-C7923FB165AD}" type="pres">
      <dgm:prSet presAssocID="{6F0663B7-6565-4FA2-B6D9-A09489AD9DBD}" presName="FiveConn_3-4" presStyleLbl="fgAccFollowNode1" presStyleIdx="2" presStyleCnt="4">
        <dgm:presLayoutVars>
          <dgm:bulletEnabled val="1"/>
        </dgm:presLayoutVars>
      </dgm:prSet>
      <dgm:spPr/>
    </dgm:pt>
    <dgm:pt modelId="{91FC96D5-786A-46E6-8224-59961BD33B41}" type="pres">
      <dgm:prSet presAssocID="{6F0663B7-6565-4FA2-B6D9-A09489AD9DBD}" presName="FiveConn_4-5" presStyleLbl="fgAccFollowNode1" presStyleIdx="3" presStyleCnt="4">
        <dgm:presLayoutVars>
          <dgm:bulletEnabled val="1"/>
        </dgm:presLayoutVars>
      </dgm:prSet>
      <dgm:spPr/>
    </dgm:pt>
    <dgm:pt modelId="{901E0339-A25C-4864-B5FB-32F86BC9B68E}" type="pres">
      <dgm:prSet presAssocID="{6F0663B7-6565-4FA2-B6D9-A09489AD9DBD}" presName="FiveNodes_1_text" presStyleLbl="node1" presStyleIdx="4" presStyleCnt="5">
        <dgm:presLayoutVars>
          <dgm:bulletEnabled val="1"/>
        </dgm:presLayoutVars>
      </dgm:prSet>
      <dgm:spPr/>
    </dgm:pt>
    <dgm:pt modelId="{27002192-8328-4CBA-AB1F-49AEE858DC82}" type="pres">
      <dgm:prSet presAssocID="{6F0663B7-6565-4FA2-B6D9-A09489AD9DBD}" presName="FiveNodes_2_text" presStyleLbl="node1" presStyleIdx="4" presStyleCnt="5">
        <dgm:presLayoutVars>
          <dgm:bulletEnabled val="1"/>
        </dgm:presLayoutVars>
      </dgm:prSet>
      <dgm:spPr/>
    </dgm:pt>
    <dgm:pt modelId="{66D4B896-29EC-4CAF-8879-41BF8A72C00E}" type="pres">
      <dgm:prSet presAssocID="{6F0663B7-6565-4FA2-B6D9-A09489AD9DBD}" presName="FiveNodes_3_text" presStyleLbl="node1" presStyleIdx="4" presStyleCnt="5">
        <dgm:presLayoutVars>
          <dgm:bulletEnabled val="1"/>
        </dgm:presLayoutVars>
      </dgm:prSet>
      <dgm:spPr/>
    </dgm:pt>
    <dgm:pt modelId="{6779BF9F-F27C-4A9A-88DB-D4127BCC164E}" type="pres">
      <dgm:prSet presAssocID="{6F0663B7-6565-4FA2-B6D9-A09489AD9DBD}" presName="FiveNodes_4_text" presStyleLbl="node1" presStyleIdx="4" presStyleCnt="5">
        <dgm:presLayoutVars>
          <dgm:bulletEnabled val="1"/>
        </dgm:presLayoutVars>
      </dgm:prSet>
      <dgm:spPr/>
    </dgm:pt>
    <dgm:pt modelId="{E6E93F68-341D-4F23-AB92-3FC4C8E6269C}" type="pres">
      <dgm:prSet presAssocID="{6F0663B7-6565-4FA2-B6D9-A09489AD9DB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E4DC62B-D876-4496-A258-B86067CF450E}" type="presOf" srcId="{426A086F-4D0E-40BA-86AE-38E655EC1233}" destId="{6779BF9F-F27C-4A9A-88DB-D4127BCC164E}" srcOrd="1" destOrd="0" presId="urn:microsoft.com/office/officeart/2005/8/layout/vProcess5"/>
    <dgm:cxn modelId="{DCBB0B2C-0C83-4EDF-8CA8-D39300FCC67B}" type="presOf" srcId="{57AE6532-118B-4D74-8824-A90C30B3F9D6}" destId="{27002192-8328-4CBA-AB1F-49AEE858DC82}" srcOrd="1" destOrd="0" presId="urn:microsoft.com/office/officeart/2005/8/layout/vProcess5"/>
    <dgm:cxn modelId="{23BB7B35-42D1-4742-82A6-8641C6EDDD0C}" srcId="{6F0663B7-6565-4FA2-B6D9-A09489AD9DBD}" destId="{57AE6532-118B-4D74-8824-A90C30B3F9D6}" srcOrd="1" destOrd="0" parTransId="{E6C3DD64-88D9-4B02-93B4-95670B450C58}" sibTransId="{566386A4-F855-46D6-8A2C-1CAC36F48C66}"/>
    <dgm:cxn modelId="{60A46945-F93F-4C36-91F6-388DDEAC01DA}" type="presOf" srcId="{79EC4708-DD65-4787-AD77-1DFACA1D200A}" destId="{E6E93F68-341D-4F23-AB92-3FC4C8E6269C}" srcOrd="1" destOrd="0" presId="urn:microsoft.com/office/officeart/2005/8/layout/vProcess5"/>
    <dgm:cxn modelId="{5EED7168-2DB7-4784-A9BC-5E3870D82491}" type="presOf" srcId="{79EC4708-DD65-4787-AD77-1DFACA1D200A}" destId="{471B6AC9-E435-4C42-8D45-148B4B5DD9FA}" srcOrd="0" destOrd="0" presId="urn:microsoft.com/office/officeart/2005/8/layout/vProcess5"/>
    <dgm:cxn modelId="{26F06C49-B128-40F5-BD75-789E8CB9B367}" srcId="{6F0663B7-6565-4FA2-B6D9-A09489AD9DBD}" destId="{79EC4708-DD65-4787-AD77-1DFACA1D200A}" srcOrd="4" destOrd="0" parTransId="{A3256D32-7D40-406B-AD43-8C367A931748}" sibTransId="{82D23FC5-0170-4AD1-9F05-166FFF02EE3A}"/>
    <dgm:cxn modelId="{8EB69971-CE06-49BB-B4DA-4412348EF436}" type="presOf" srcId="{C32ABA85-16D2-45AE-B484-DEBC088D0ED7}" destId="{66D4B896-29EC-4CAF-8879-41BF8A72C00E}" srcOrd="1" destOrd="0" presId="urn:microsoft.com/office/officeart/2005/8/layout/vProcess5"/>
    <dgm:cxn modelId="{96EAC97E-807D-4D1C-A29B-D8226AD970A4}" type="presOf" srcId="{EF3F0A5D-93D8-4548-94BE-97608FE94045}" destId="{901E0339-A25C-4864-B5FB-32F86BC9B68E}" srcOrd="1" destOrd="0" presId="urn:microsoft.com/office/officeart/2005/8/layout/vProcess5"/>
    <dgm:cxn modelId="{E7BFDC8C-B5B0-4FF4-B83D-38B2E23B3CA2}" type="presOf" srcId="{62444803-82CF-474D-84A9-C1E48624BF59}" destId="{91FC96D5-786A-46E6-8224-59961BD33B41}" srcOrd="0" destOrd="0" presId="urn:microsoft.com/office/officeart/2005/8/layout/vProcess5"/>
    <dgm:cxn modelId="{727C07B4-A774-4205-8B59-19633A83661C}" type="presOf" srcId="{EF3F0A5D-93D8-4548-94BE-97608FE94045}" destId="{A829D437-3E01-4B90-B4C1-B7ADF816CCB0}" srcOrd="0" destOrd="0" presId="urn:microsoft.com/office/officeart/2005/8/layout/vProcess5"/>
    <dgm:cxn modelId="{86B94DC2-2F66-4495-BC97-D1777B91D637}" type="presOf" srcId="{426A086F-4D0E-40BA-86AE-38E655EC1233}" destId="{EC65A56C-8765-4F5C-9869-92FEF71A7855}" srcOrd="0" destOrd="0" presId="urn:microsoft.com/office/officeart/2005/8/layout/vProcess5"/>
    <dgm:cxn modelId="{1C8E03CB-1A3C-4D54-AE6F-CBA70B399A68}" srcId="{6F0663B7-6565-4FA2-B6D9-A09489AD9DBD}" destId="{C32ABA85-16D2-45AE-B484-DEBC088D0ED7}" srcOrd="2" destOrd="0" parTransId="{124135BD-FF67-4973-A6B6-B0D273E827D7}" sibTransId="{AACE20A0-1399-47C7-A403-780AB738F9C0}"/>
    <dgm:cxn modelId="{CF67B7D1-0702-4733-B715-82FEFDED240A}" type="presOf" srcId="{57AE6532-118B-4D74-8824-A90C30B3F9D6}" destId="{BC7B7D16-86FD-457A-A727-E9978CE7FFA4}" srcOrd="0" destOrd="0" presId="urn:microsoft.com/office/officeart/2005/8/layout/vProcess5"/>
    <dgm:cxn modelId="{1C3966D7-09DD-4CD5-9BF7-1A7B21FC20E0}" type="presOf" srcId="{6F0663B7-6565-4FA2-B6D9-A09489AD9DBD}" destId="{1EB4CA24-7A63-427D-A035-8FEDB9C47BE0}" srcOrd="0" destOrd="0" presId="urn:microsoft.com/office/officeart/2005/8/layout/vProcess5"/>
    <dgm:cxn modelId="{C5CDA6DA-8C55-4B38-8D62-C8990EB16910}" type="presOf" srcId="{566386A4-F855-46D6-8A2C-1CAC36F48C66}" destId="{1004F1CD-6545-4227-9509-3B911105AA6A}" srcOrd="0" destOrd="0" presId="urn:microsoft.com/office/officeart/2005/8/layout/vProcess5"/>
    <dgm:cxn modelId="{33D3E3DA-7142-4514-BFA0-18C74B1F2E94}" type="presOf" srcId="{AACE20A0-1399-47C7-A403-780AB738F9C0}" destId="{D990BD75-F00C-4A15-B27F-C7923FB165AD}" srcOrd="0" destOrd="0" presId="urn:microsoft.com/office/officeart/2005/8/layout/vProcess5"/>
    <dgm:cxn modelId="{2E66FFE0-F251-4CFF-A8B7-16BF2C673133}" type="presOf" srcId="{C32ABA85-16D2-45AE-B484-DEBC088D0ED7}" destId="{A0684DA2-304F-4CF7-949C-9A94F2FAA778}" srcOrd="0" destOrd="0" presId="urn:microsoft.com/office/officeart/2005/8/layout/vProcess5"/>
    <dgm:cxn modelId="{399E94E8-67B0-4884-B4C3-D1106B36C8AD}" srcId="{6F0663B7-6565-4FA2-B6D9-A09489AD9DBD}" destId="{EF3F0A5D-93D8-4548-94BE-97608FE94045}" srcOrd="0" destOrd="0" parTransId="{7BF5CDB7-C35E-48EF-A074-F0DE0FAFE16F}" sibTransId="{0576BA86-3DC7-4C89-B860-6EF8E1D07A85}"/>
    <dgm:cxn modelId="{5AD7E3EA-5942-4B7F-A817-8926CD7F443F}" type="presOf" srcId="{0576BA86-3DC7-4C89-B860-6EF8E1D07A85}" destId="{FBF097DF-E0B1-4CE5-B985-B1DB9B38FDC1}" srcOrd="0" destOrd="0" presId="urn:microsoft.com/office/officeart/2005/8/layout/vProcess5"/>
    <dgm:cxn modelId="{91056EEC-E8CB-4EF2-920E-FA188594931C}" srcId="{6F0663B7-6565-4FA2-B6D9-A09489AD9DBD}" destId="{426A086F-4D0E-40BA-86AE-38E655EC1233}" srcOrd="3" destOrd="0" parTransId="{22138BA4-3F3C-4159-BD2E-336A1223C084}" sibTransId="{62444803-82CF-474D-84A9-C1E48624BF59}"/>
    <dgm:cxn modelId="{F37638D6-3763-4AC0-85F8-66E29202B727}" type="presParOf" srcId="{1EB4CA24-7A63-427D-A035-8FEDB9C47BE0}" destId="{5552F5FD-B001-4F90-8843-68A08A007B1B}" srcOrd="0" destOrd="0" presId="urn:microsoft.com/office/officeart/2005/8/layout/vProcess5"/>
    <dgm:cxn modelId="{7A122C1F-8252-45CA-BE08-CDF7663A10B8}" type="presParOf" srcId="{1EB4CA24-7A63-427D-A035-8FEDB9C47BE0}" destId="{A829D437-3E01-4B90-B4C1-B7ADF816CCB0}" srcOrd="1" destOrd="0" presId="urn:microsoft.com/office/officeart/2005/8/layout/vProcess5"/>
    <dgm:cxn modelId="{4331BC30-2FAD-4A53-A6D3-D072B185BACD}" type="presParOf" srcId="{1EB4CA24-7A63-427D-A035-8FEDB9C47BE0}" destId="{BC7B7D16-86FD-457A-A727-E9978CE7FFA4}" srcOrd="2" destOrd="0" presId="urn:microsoft.com/office/officeart/2005/8/layout/vProcess5"/>
    <dgm:cxn modelId="{52F32FCB-F472-4F65-BC10-F585FA1A833F}" type="presParOf" srcId="{1EB4CA24-7A63-427D-A035-8FEDB9C47BE0}" destId="{A0684DA2-304F-4CF7-949C-9A94F2FAA778}" srcOrd="3" destOrd="0" presId="urn:microsoft.com/office/officeart/2005/8/layout/vProcess5"/>
    <dgm:cxn modelId="{1C937CCA-5B91-46B5-9EB4-1A5C58083C96}" type="presParOf" srcId="{1EB4CA24-7A63-427D-A035-8FEDB9C47BE0}" destId="{EC65A56C-8765-4F5C-9869-92FEF71A7855}" srcOrd="4" destOrd="0" presId="urn:microsoft.com/office/officeart/2005/8/layout/vProcess5"/>
    <dgm:cxn modelId="{0496B674-42BF-470D-BC84-6F0C63D17214}" type="presParOf" srcId="{1EB4CA24-7A63-427D-A035-8FEDB9C47BE0}" destId="{471B6AC9-E435-4C42-8D45-148B4B5DD9FA}" srcOrd="5" destOrd="0" presId="urn:microsoft.com/office/officeart/2005/8/layout/vProcess5"/>
    <dgm:cxn modelId="{436A2085-11C0-4278-8177-D8F4F3AF8984}" type="presParOf" srcId="{1EB4CA24-7A63-427D-A035-8FEDB9C47BE0}" destId="{FBF097DF-E0B1-4CE5-B985-B1DB9B38FDC1}" srcOrd="6" destOrd="0" presId="urn:microsoft.com/office/officeart/2005/8/layout/vProcess5"/>
    <dgm:cxn modelId="{02BA621D-A363-4122-A2BE-10517D85850E}" type="presParOf" srcId="{1EB4CA24-7A63-427D-A035-8FEDB9C47BE0}" destId="{1004F1CD-6545-4227-9509-3B911105AA6A}" srcOrd="7" destOrd="0" presId="urn:microsoft.com/office/officeart/2005/8/layout/vProcess5"/>
    <dgm:cxn modelId="{21A544BC-5810-4DD3-9E57-E34DB3008981}" type="presParOf" srcId="{1EB4CA24-7A63-427D-A035-8FEDB9C47BE0}" destId="{D990BD75-F00C-4A15-B27F-C7923FB165AD}" srcOrd="8" destOrd="0" presId="urn:microsoft.com/office/officeart/2005/8/layout/vProcess5"/>
    <dgm:cxn modelId="{4E79AC9A-B19A-4D2B-87BB-858B8A773C66}" type="presParOf" srcId="{1EB4CA24-7A63-427D-A035-8FEDB9C47BE0}" destId="{91FC96D5-786A-46E6-8224-59961BD33B41}" srcOrd="9" destOrd="0" presId="urn:microsoft.com/office/officeart/2005/8/layout/vProcess5"/>
    <dgm:cxn modelId="{1C3ABD04-A241-4400-806D-6D5A79711644}" type="presParOf" srcId="{1EB4CA24-7A63-427D-A035-8FEDB9C47BE0}" destId="{901E0339-A25C-4864-B5FB-32F86BC9B68E}" srcOrd="10" destOrd="0" presId="urn:microsoft.com/office/officeart/2005/8/layout/vProcess5"/>
    <dgm:cxn modelId="{6C0A74BD-E91E-4D9A-AA78-873458797078}" type="presParOf" srcId="{1EB4CA24-7A63-427D-A035-8FEDB9C47BE0}" destId="{27002192-8328-4CBA-AB1F-49AEE858DC82}" srcOrd="11" destOrd="0" presId="urn:microsoft.com/office/officeart/2005/8/layout/vProcess5"/>
    <dgm:cxn modelId="{E6A19015-7145-4E6E-B280-C044D7A6F24D}" type="presParOf" srcId="{1EB4CA24-7A63-427D-A035-8FEDB9C47BE0}" destId="{66D4B896-29EC-4CAF-8879-41BF8A72C00E}" srcOrd="12" destOrd="0" presId="urn:microsoft.com/office/officeart/2005/8/layout/vProcess5"/>
    <dgm:cxn modelId="{A75618DF-42F4-41DC-A3BF-7D676142C65D}" type="presParOf" srcId="{1EB4CA24-7A63-427D-A035-8FEDB9C47BE0}" destId="{6779BF9F-F27C-4A9A-88DB-D4127BCC164E}" srcOrd="13" destOrd="0" presId="urn:microsoft.com/office/officeart/2005/8/layout/vProcess5"/>
    <dgm:cxn modelId="{1839B937-A8B1-4C5E-836A-C918B3975947}" type="presParOf" srcId="{1EB4CA24-7A63-427D-A035-8FEDB9C47BE0}" destId="{E6E93F68-341D-4F23-AB92-3FC4C8E6269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54E296-EA67-4884-B2D1-A27EF04477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729281-3479-4416-B06D-548FEDCC4068}">
      <dgm:prSet/>
      <dgm:spPr/>
      <dgm:t>
        <a:bodyPr/>
        <a:lstStyle/>
        <a:p>
          <a:r>
            <a:rPr lang="en-US" b="1" i="0"/>
            <a:t>LOCAL ANESTHESIA: </a:t>
          </a:r>
          <a:endParaRPr lang="en-US"/>
        </a:p>
      </dgm:t>
    </dgm:pt>
    <dgm:pt modelId="{D5317F54-6D9C-4DE3-A533-F79FC45824E7}" type="parTrans" cxnId="{2939ED56-E4E4-4F18-8FF3-0A8FABD670D3}">
      <dgm:prSet/>
      <dgm:spPr/>
      <dgm:t>
        <a:bodyPr/>
        <a:lstStyle/>
        <a:p>
          <a:endParaRPr lang="en-US"/>
        </a:p>
      </dgm:t>
    </dgm:pt>
    <dgm:pt modelId="{70EE016D-6B8D-401E-A659-74A35FA1E5F6}" type="sibTrans" cxnId="{2939ED56-E4E4-4F18-8FF3-0A8FABD670D3}">
      <dgm:prSet/>
      <dgm:spPr/>
      <dgm:t>
        <a:bodyPr/>
        <a:lstStyle/>
        <a:p>
          <a:endParaRPr lang="en-US"/>
        </a:p>
      </dgm:t>
    </dgm:pt>
    <dgm:pt modelId="{A97876CC-565B-4E93-95DA-5AACA638F73A}">
      <dgm:prSet/>
      <dgm:spPr/>
      <dgm:t>
        <a:bodyPr/>
        <a:lstStyle/>
        <a:p>
          <a:r>
            <a:rPr lang="en-US" b="1" i="1"/>
            <a:t>Injection site:</a:t>
          </a:r>
          <a:endParaRPr lang="en-US"/>
        </a:p>
      </dgm:t>
    </dgm:pt>
    <dgm:pt modelId="{A0590531-5997-4936-9B2A-36144D1CCC80}" type="parTrans" cxnId="{2ABF24BA-670E-4F59-953B-2FC47D81B9B2}">
      <dgm:prSet/>
      <dgm:spPr/>
      <dgm:t>
        <a:bodyPr/>
        <a:lstStyle/>
        <a:p>
          <a:endParaRPr lang="en-US"/>
        </a:p>
      </dgm:t>
    </dgm:pt>
    <dgm:pt modelId="{19D99830-5930-45F7-90AA-6363E3F9A5F0}" type="sibTrans" cxnId="{2ABF24BA-670E-4F59-953B-2FC47D81B9B2}">
      <dgm:prSet/>
      <dgm:spPr/>
      <dgm:t>
        <a:bodyPr/>
        <a:lstStyle/>
        <a:p>
          <a:endParaRPr lang="en-US"/>
        </a:p>
      </dgm:t>
    </dgm:pt>
    <dgm:pt modelId="{5CD70595-06F0-4EF9-A021-F07E86B03D25}">
      <dgm:prSet/>
      <dgm:spPr/>
      <dgm:t>
        <a:bodyPr/>
        <a:lstStyle/>
        <a:p>
          <a:r>
            <a:rPr lang="en-US" b="0" i="0"/>
            <a:t>Pain, haematoma, Nerve trauma, infection</a:t>
          </a:r>
          <a:endParaRPr lang="en-US"/>
        </a:p>
      </dgm:t>
    </dgm:pt>
    <dgm:pt modelId="{2171B4AC-531C-4368-8282-34061CF0DB59}" type="parTrans" cxnId="{161DA74E-E2F9-4FF9-81BF-E3618BAC77A3}">
      <dgm:prSet/>
      <dgm:spPr/>
      <dgm:t>
        <a:bodyPr/>
        <a:lstStyle/>
        <a:p>
          <a:endParaRPr lang="en-US"/>
        </a:p>
      </dgm:t>
    </dgm:pt>
    <dgm:pt modelId="{81B511F4-8972-4C27-96A1-46A75F6D7BEF}" type="sibTrans" cxnId="{161DA74E-E2F9-4FF9-81BF-E3618BAC77A3}">
      <dgm:prSet/>
      <dgm:spPr/>
      <dgm:t>
        <a:bodyPr/>
        <a:lstStyle/>
        <a:p>
          <a:endParaRPr lang="en-US"/>
        </a:p>
      </dgm:t>
    </dgm:pt>
    <dgm:pt modelId="{C6041FF1-3BB8-4BDD-B52D-8EE1447E8C6D}">
      <dgm:prSet/>
      <dgm:spPr/>
      <dgm:t>
        <a:bodyPr/>
        <a:lstStyle/>
        <a:p>
          <a:r>
            <a:rPr lang="en-US" b="1" i="1"/>
            <a:t>Vasoconstrictors:</a:t>
          </a:r>
          <a:endParaRPr lang="en-US"/>
        </a:p>
      </dgm:t>
    </dgm:pt>
    <dgm:pt modelId="{E3F4D527-83F3-4485-AD05-4625DC59E120}" type="parTrans" cxnId="{3859CE59-30F1-4874-A680-7113FDF5A3E8}">
      <dgm:prSet/>
      <dgm:spPr/>
      <dgm:t>
        <a:bodyPr/>
        <a:lstStyle/>
        <a:p>
          <a:endParaRPr lang="en-US"/>
        </a:p>
      </dgm:t>
    </dgm:pt>
    <dgm:pt modelId="{6877857A-5537-4AE1-B211-25389CBBFCEC}" type="sibTrans" cxnId="{3859CE59-30F1-4874-A680-7113FDF5A3E8}">
      <dgm:prSet/>
      <dgm:spPr/>
      <dgm:t>
        <a:bodyPr/>
        <a:lstStyle/>
        <a:p>
          <a:endParaRPr lang="en-US"/>
        </a:p>
      </dgm:t>
    </dgm:pt>
    <dgm:pt modelId="{915599CA-9C8D-4539-A3DB-92E800A2EE85}">
      <dgm:prSet/>
      <dgm:spPr/>
      <dgm:t>
        <a:bodyPr/>
        <a:lstStyle/>
        <a:p>
          <a:r>
            <a:rPr lang="en-US" b="0" i="0"/>
            <a:t>Ischemic necrosis</a:t>
          </a:r>
          <a:endParaRPr lang="en-US"/>
        </a:p>
      </dgm:t>
    </dgm:pt>
    <dgm:pt modelId="{5112EA8D-83B4-4081-A9B5-893F9F58EB9B}" type="parTrans" cxnId="{ED63CD81-C2B9-4988-8A30-E94A30302611}">
      <dgm:prSet/>
      <dgm:spPr/>
      <dgm:t>
        <a:bodyPr/>
        <a:lstStyle/>
        <a:p>
          <a:endParaRPr lang="en-US"/>
        </a:p>
      </dgm:t>
    </dgm:pt>
    <dgm:pt modelId="{B5E445CC-37F2-40AB-96B8-B6A9C6EDAA2C}" type="sibTrans" cxnId="{ED63CD81-C2B9-4988-8A30-E94A30302611}">
      <dgm:prSet/>
      <dgm:spPr/>
      <dgm:t>
        <a:bodyPr/>
        <a:lstStyle/>
        <a:p>
          <a:endParaRPr lang="en-US"/>
        </a:p>
      </dgm:t>
    </dgm:pt>
    <dgm:pt modelId="{F422780C-3A26-49D5-A8E1-F48DC836677E}">
      <dgm:prSet/>
      <dgm:spPr/>
      <dgm:t>
        <a:bodyPr/>
        <a:lstStyle/>
        <a:p>
          <a:r>
            <a:rPr lang="en-US" b="1" i="1"/>
            <a:t>Systemic effects of LA agent: </a:t>
          </a:r>
          <a:endParaRPr lang="en-US"/>
        </a:p>
      </dgm:t>
    </dgm:pt>
    <dgm:pt modelId="{D7D134CC-BFF2-4C92-AC42-1E96DC852344}" type="parTrans" cxnId="{CA934415-82A7-463B-A0BB-4E5D315F730F}">
      <dgm:prSet/>
      <dgm:spPr/>
      <dgm:t>
        <a:bodyPr/>
        <a:lstStyle/>
        <a:p>
          <a:endParaRPr lang="en-US"/>
        </a:p>
      </dgm:t>
    </dgm:pt>
    <dgm:pt modelId="{D3E6E042-5D45-4313-89EC-4F410BEA4E9A}" type="sibTrans" cxnId="{CA934415-82A7-463B-A0BB-4E5D315F730F}">
      <dgm:prSet/>
      <dgm:spPr/>
      <dgm:t>
        <a:bodyPr/>
        <a:lstStyle/>
        <a:p>
          <a:endParaRPr lang="en-US"/>
        </a:p>
      </dgm:t>
    </dgm:pt>
    <dgm:pt modelId="{F4DB828A-5AC7-45F6-9F79-54DA48C0B691}">
      <dgm:prSet/>
      <dgm:spPr/>
      <dgm:t>
        <a:bodyPr/>
        <a:lstStyle/>
        <a:p>
          <a:r>
            <a:rPr lang="en-US" b="0" i="0"/>
            <a:t>Allergic reactions, toxicity</a:t>
          </a:r>
          <a:endParaRPr lang="en-US"/>
        </a:p>
      </dgm:t>
    </dgm:pt>
    <dgm:pt modelId="{003FC2B7-2CBB-4454-9BDF-C0E60E93CC46}" type="parTrans" cxnId="{00F39E94-EAA8-4699-999F-6DCE4A6928D8}">
      <dgm:prSet/>
      <dgm:spPr/>
      <dgm:t>
        <a:bodyPr/>
        <a:lstStyle/>
        <a:p>
          <a:endParaRPr lang="en-US"/>
        </a:p>
      </dgm:t>
    </dgm:pt>
    <dgm:pt modelId="{C657E3A9-E43B-49A6-BDDD-BB5A9290B1B7}" type="sibTrans" cxnId="{00F39E94-EAA8-4699-999F-6DCE4A6928D8}">
      <dgm:prSet/>
      <dgm:spPr/>
      <dgm:t>
        <a:bodyPr/>
        <a:lstStyle/>
        <a:p>
          <a:endParaRPr lang="en-US"/>
        </a:p>
      </dgm:t>
    </dgm:pt>
    <dgm:pt modelId="{FE66C719-B9C6-4126-ABDA-7FD82715AFB5}" type="pres">
      <dgm:prSet presAssocID="{BB54E296-EA67-4884-B2D1-A27EF044778A}" presName="linear" presStyleCnt="0">
        <dgm:presLayoutVars>
          <dgm:animLvl val="lvl"/>
          <dgm:resizeHandles val="exact"/>
        </dgm:presLayoutVars>
      </dgm:prSet>
      <dgm:spPr/>
    </dgm:pt>
    <dgm:pt modelId="{AE14538D-ED14-4C19-AE6C-702BB970C798}" type="pres">
      <dgm:prSet presAssocID="{F1729281-3479-4416-B06D-548FEDCC406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6FA4ED1-359E-44EF-AC76-6063AFCA16DC}" type="pres">
      <dgm:prSet presAssocID="{70EE016D-6B8D-401E-A659-74A35FA1E5F6}" presName="spacer" presStyleCnt="0"/>
      <dgm:spPr/>
    </dgm:pt>
    <dgm:pt modelId="{C9208E85-DBDA-4F39-8AD3-C65070AD1899}" type="pres">
      <dgm:prSet presAssocID="{A97876CC-565B-4E93-95DA-5AACA638F73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D0C2222-BAB1-46E7-B48C-D82261D956A8}" type="pres">
      <dgm:prSet presAssocID="{A97876CC-565B-4E93-95DA-5AACA638F73A}" presName="childText" presStyleLbl="revTx" presStyleIdx="0" presStyleCnt="3">
        <dgm:presLayoutVars>
          <dgm:bulletEnabled val="1"/>
        </dgm:presLayoutVars>
      </dgm:prSet>
      <dgm:spPr/>
    </dgm:pt>
    <dgm:pt modelId="{B011311C-BE2A-4FDC-BFE9-169AC4F74EEC}" type="pres">
      <dgm:prSet presAssocID="{C6041FF1-3BB8-4BDD-B52D-8EE1447E8C6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1357A7F-B53C-49C2-8866-E9317E9026D0}" type="pres">
      <dgm:prSet presAssocID="{C6041FF1-3BB8-4BDD-B52D-8EE1447E8C6D}" presName="childText" presStyleLbl="revTx" presStyleIdx="1" presStyleCnt="3">
        <dgm:presLayoutVars>
          <dgm:bulletEnabled val="1"/>
        </dgm:presLayoutVars>
      </dgm:prSet>
      <dgm:spPr/>
    </dgm:pt>
    <dgm:pt modelId="{F8EF3F24-CCF9-4F4B-B90B-981597D34D47}" type="pres">
      <dgm:prSet presAssocID="{F422780C-3A26-49D5-A8E1-F48DC836677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D2B8F01-F5AE-44F1-8F4A-75EBFFE8B16A}" type="pres">
      <dgm:prSet presAssocID="{F422780C-3A26-49D5-A8E1-F48DC836677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A934415-82A7-463B-A0BB-4E5D315F730F}" srcId="{BB54E296-EA67-4884-B2D1-A27EF044778A}" destId="{F422780C-3A26-49D5-A8E1-F48DC836677E}" srcOrd="3" destOrd="0" parTransId="{D7D134CC-BFF2-4C92-AC42-1E96DC852344}" sibTransId="{D3E6E042-5D45-4313-89EC-4F410BEA4E9A}"/>
    <dgm:cxn modelId="{59213924-9B00-4746-9824-A1E099EE849C}" type="presOf" srcId="{BB54E296-EA67-4884-B2D1-A27EF044778A}" destId="{FE66C719-B9C6-4126-ABDA-7FD82715AFB5}" srcOrd="0" destOrd="0" presId="urn:microsoft.com/office/officeart/2005/8/layout/vList2"/>
    <dgm:cxn modelId="{E68FE135-CDC5-4551-9488-B885379FEF93}" type="presOf" srcId="{915599CA-9C8D-4539-A3DB-92E800A2EE85}" destId="{71357A7F-B53C-49C2-8866-E9317E9026D0}" srcOrd="0" destOrd="0" presId="urn:microsoft.com/office/officeart/2005/8/layout/vList2"/>
    <dgm:cxn modelId="{F313C762-7962-40A1-9895-79C3798C0C99}" type="presOf" srcId="{F4DB828A-5AC7-45F6-9F79-54DA48C0B691}" destId="{4D2B8F01-F5AE-44F1-8F4A-75EBFFE8B16A}" srcOrd="0" destOrd="0" presId="urn:microsoft.com/office/officeart/2005/8/layout/vList2"/>
    <dgm:cxn modelId="{74B18263-2D33-4A2C-B140-5B246FE1E680}" type="presOf" srcId="{5CD70595-06F0-4EF9-A021-F07E86B03D25}" destId="{5D0C2222-BAB1-46E7-B48C-D82261D956A8}" srcOrd="0" destOrd="0" presId="urn:microsoft.com/office/officeart/2005/8/layout/vList2"/>
    <dgm:cxn modelId="{161DA74E-E2F9-4FF9-81BF-E3618BAC77A3}" srcId="{A97876CC-565B-4E93-95DA-5AACA638F73A}" destId="{5CD70595-06F0-4EF9-A021-F07E86B03D25}" srcOrd="0" destOrd="0" parTransId="{2171B4AC-531C-4368-8282-34061CF0DB59}" sibTransId="{81B511F4-8972-4C27-96A1-46A75F6D7BEF}"/>
    <dgm:cxn modelId="{6171F952-D349-4333-B493-227E87AC6A0D}" type="presOf" srcId="{A97876CC-565B-4E93-95DA-5AACA638F73A}" destId="{C9208E85-DBDA-4F39-8AD3-C65070AD1899}" srcOrd="0" destOrd="0" presId="urn:microsoft.com/office/officeart/2005/8/layout/vList2"/>
    <dgm:cxn modelId="{2939ED56-E4E4-4F18-8FF3-0A8FABD670D3}" srcId="{BB54E296-EA67-4884-B2D1-A27EF044778A}" destId="{F1729281-3479-4416-B06D-548FEDCC4068}" srcOrd="0" destOrd="0" parTransId="{D5317F54-6D9C-4DE3-A533-F79FC45824E7}" sibTransId="{70EE016D-6B8D-401E-A659-74A35FA1E5F6}"/>
    <dgm:cxn modelId="{3859CE59-30F1-4874-A680-7113FDF5A3E8}" srcId="{BB54E296-EA67-4884-B2D1-A27EF044778A}" destId="{C6041FF1-3BB8-4BDD-B52D-8EE1447E8C6D}" srcOrd="2" destOrd="0" parTransId="{E3F4D527-83F3-4485-AD05-4625DC59E120}" sibTransId="{6877857A-5537-4AE1-B211-25389CBBFCEC}"/>
    <dgm:cxn modelId="{ED63CD81-C2B9-4988-8A30-E94A30302611}" srcId="{C6041FF1-3BB8-4BDD-B52D-8EE1447E8C6D}" destId="{915599CA-9C8D-4539-A3DB-92E800A2EE85}" srcOrd="0" destOrd="0" parTransId="{5112EA8D-83B4-4081-A9B5-893F9F58EB9B}" sibTransId="{B5E445CC-37F2-40AB-96B8-B6A9C6EDAA2C}"/>
    <dgm:cxn modelId="{00F39E94-EAA8-4699-999F-6DCE4A6928D8}" srcId="{F422780C-3A26-49D5-A8E1-F48DC836677E}" destId="{F4DB828A-5AC7-45F6-9F79-54DA48C0B691}" srcOrd="0" destOrd="0" parTransId="{003FC2B7-2CBB-4454-9BDF-C0E60E93CC46}" sibTransId="{C657E3A9-E43B-49A6-BDDD-BB5A9290B1B7}"/>
    <dgm:cxn modelId="{D56B67B3-815A-47CA-A05C-EE7A54DE1D27}" type="presOf" srcId="{C6041FF1-3BB8-4BDD-B52D-8EE1447E8C6D}" destId="{B011311C-BE2A-4FDC-BFE9-169AC4F74EEC}" srcOrd="0" destOrd="0" presId="urn:microsoft.com/office/officeart/2005/8/layout/vList2"/>
    <dgm:cxn modelId="{2ABF24BA-670E-4F59-953B-2FC47D81B9B2}" srcId="{BB54E296-EA67-4884-B2D1-A27EF044778A}" destId="{A97876CC-565B-4E93-95DA-5AACA638F73A}" srcOrd="1" destOrd="0" parTransId="{A0590531-5997-4936-9B2A-36144D1CCC80}" sibTransId="{19D99830-5930-45F7-90AA-6363E3F9A5F0}"/>
    <dgm:cxn modelId="{874C48D5-0751-4FB4-8BDD-8DC78E3C3D54}" type="presOf" srcId="{F422780C-3A26-49D5-A8E1-F48DC836677E}" destId="{F8EF3F24-CCF9-4F4B-B90B-981597D34D47}" srcOrd="0" destOrd="0" presId="urn:microsoft.com/office/officeart/2005/8/layout/vList2"/>
    <dgm:cxn modelId="{2829A4FF-6CC9-4438-9CAD-E90D4FD53E49}" type="presOf" srcId="{F1729281-3479-4416-B06D-548FEDCC4068}" destId="{AE14538D-ED14-4C19-AE6C-702BB970C798}" srcOrd="0" destOrd="0" presId="urn:microsoft.com/office/officeart/2005/8/layout/vList2"/>
    <dgm:cxn modelId="{4C698CBA-A72F-4B99-8408-1A323A262D67}" type="presParOf" srcId="{FE66C719-B9C6-4126-ABDA-7FD82715AFB5}" destId="{AE14538D-ED14-4C19-AE6C-702BB970C798}" srcOrd="0" destOrd="0" presId="urn:microsoft.com/office/officeart/2005/8/layout/vList2"/>
    <dgm:cxn modelId="{7B14F739-989F-43AC-BEEC-FBD96CF777A2}" type="presParOf" srcId="{FE66C719-B9C6-4126-ABDA-7FD82715AFB5}" destId="{76FA4ED1-359E-44EF-AC76-6063AFCA16DC}" srcOrd="1" destOrd="0" presId="urn:microsoft.com/office/officeart/2005/8/layout/vList2"/>
    <dgm:cxn modelId="{44272C1B-FEC0-46A6-A0C4-83B86C82213E}" type="presParOf" srcId="{FE66C719-B9C6-4126-ABDA-7FD82715AFB5}" destId="{C9208E85-DBDA-4F39-8AD3-C65070AD1899}" srcOrd="2" destOrd="0" presId="urn:microsoft.com/office/officeart/2005/8/layout/vList2"/>
    <dgm:cxn modelId="{4CD27E7D-A03E-4F7A-9038-9A5DD859DB3F}" type="presParOf" srcId="{FE66C719-B9C6-4126-ABDA-7FD82715AFB5}" destId="{5D0C2222-BAB1-46E7-B48C-D82261D956A8}" srcOrd="3" destOrd="0" presId="urn:microsoft.com/office/officeart/2005/8/layout/vList2"/>
    <dgm:cxn modelId="{ABC1EFE4-7885-4D74-B70F-6E62BD3A472D}" type="presParOf" srcId="{FE66C719-B9C6-4126-ABDA-7FD82715AFB5}" destId="{B011311C-BE2A-4FDC-BFE9-169AC4F74EEC}" srcOrd="4" destOrd="0" presId="urn:microsoft.com/office/officeart/2005/8/layout/vList2"/>
    <dgm:cxn modelId="{9E2EAC03-53E7-4D5F-BAF9-784A7DA25D4B}" type="presParOf" srcId="{FE66C719-B9C6-4126-ABDA-7FD82715AFB5}" destId="{71357A7F-B53C-49C2-8866-E9317E9026D0}" srcOrd="5" destOrd="0" presId="urn:microsoft.com/office/officeart/2005/8/layout/vList2"/>
    <dgm:cxn modelId="{149832CB-6869-46A8-A593-5EC53FE76705}" type="presParOf" srcId="{FE66C719-B9C6-4126-ABDA-7FD82715AFB5}" destId="{F8EF3F24-CCF9-4F4B-B90B-981597D34D47}" srcOrd="6" destOrd="0" presId="urn:microsoft.com/office/officeart/2005/8/layout/vList2"/>
    <dgm:cxn modelId="{3FA37242-B0A5-43F9-8D44-073CE63C4821}" type="presParOf" srcId="{FE66C719-B9C6-4126-ABDA-7FD82715AFB5}" destId="{4D2B8F01-F5AE-44F1-8F4A-75EBFFE8B16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8BE896F-56DF-4336-89C6-41BB8E9E76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EA290F7-4395-4320-8FD6-87059B3B31A5}">
      <dgm:prSet/>
      <dgm:spPr/>
      <dgm:t>
        <a:bodyPr/>
        <a:lstStyle/>
        <a:p>
          <a:r>
            <a:rPr lang="en-US" b="0" i="0"/>
            <a:t>Technical failure</a:t>
          </a:r>
          <a:endParaRPr lang="en-US"/>
        </a:p>
      </dgm:t>
    </dgm:pt>
    <dgm:pt modelId="{9C8D28B9-8945-447B-BD5E-2F5F45E31594}" type="parTrans" cxnId="{61B2C286-D143-4054-A6F3-0DBC40D69989}">
      <dgm:prSet/>
      <dgm:spPr/>
      <dgm:t>
        <a:bodyPr/>
        <a:lstStyle/>
        <a:p>
          <a:endParaRPr lang="en-US"/>
        </a:p>
      </dgm:t>
    </dgm:pt>
    <dgm:pt modelId="{E49B2A2D-77D7-4398-9CDB-9CCD754BC95A}" type="sibTrans" cxnId="{61B2C286-D143-4054-A6F3-0DBC40D69989}">
      <dgm:prSet/>
      <dgm:spPr/>
      <dgm:t>
        <a:bodyPr/>
        <a:lstStyle/>
        <a:p>
          <a:endParaRPr lang="en-US"/>
        </a:p>
      </dgm:t>
    </dgm:pt>
    <dgm:pt modelId="{DD6E61C5-5274-4C95-8F7F-62E43D5A6FEF}">
      <dgm:prSet/>
      <dgm:spPr/>
      <dgm:t>
        <a:bodyPr/>
        <a:lstStyle/>
        <a:p>
          <a:r>
            <a:rPr lang="en-US" b="0" i="0"/>
            <a:t>Headache due to loss of CSF    </a:t>
          </a:r>
          <a:endParaRPr lang="en-US"/>
        </a:p>
      </dgm:t>
    </dgm:pt>
    <dgm:pt modelId="{AC3BE506-6E2E-4F8B-976F-B4F4FF3355A4}" type="parTrans" cxnId="{469FD9D8-002F-44F0-9D19-6ACD37F9EA35}">
      <dgm:prSet/>
      <dgm:spPr/>
      <dgm:t>
        <a:bodyPr/>
        <a:lstStyle/>
        <a:p>
          <a:endParaRPr lang="en-US"/>
        </a:p>
      </dgm:t>
    </dgm:pt>
    <dgm:pt modelId="{C231F3BE-F8C2-4568-B71B-102FF50FF16E}" type="sibTrans" cxnId="{469FD9D8-002F-44F0-9D19-6ACD37F9EA35}">
      <dgm:prSet/>
      <dgm:spPr/>
      <dgm:t>
        <a:bodyPr/>
        <a:lstStyle/>
        <a:p>
          <a:endParaRPr lang="en-US"/>
        </a:p>
      </dgm:t>
    </dgm:pt>
    <dgm:pt modelId="{8E6CD9D5-99E9-4378-8DE8-AB18098D488F}">
      <dgm:prSet/>
      <dgm:spPr/>
      <dgm:t>
        <a:bodyPr/>
        <a:lstStyle/>
        <a:p>
          <a:r>
            <a:rPr lang="en-US" b="0" i="0"/>
            <a:t>Intrathecal bleeding</a:t>
          </a:r>
          <a:endParaRPr lang="en-US"/>
        </a:p>
      </dgm:t>
    </dgm:pt>
    <dgm:pt modelId="{9D514AA7-0F30-4107-B880-4750AA39520A}" type="parTrans" cxnId="{F1EC54F5-6C84-4782-BCBF-3B0CDF4BB84E}">
      <dgm:prSet/>
      <dgm:spPr/>
      <dgm:t>
        <a:bodyPr/>
        <a:lstStyle/>
        <a:p>
          <a:endParaRPr lang="en-US"/>
        </a:p>
      </dgm:t>
    </dgm:pt>
    <dgm:pt modelId="{C0356BFD-63A3-4EDF-89E2-E6545677C2D1}" type="sibTrans" cxnId="{F1EC54F5-6C84-4782-BCBF-3B0CDF4BB84E}">
      <dgm:prSet/>
      <dgm:spPr/>
      <dgm:t>
        <a:bodyPr/>
        <a:lstStyle/>
        <a:p>
          <a:endParaRPr lang="en-US"/>
        </a:p>
      </dgm:t>
    </dgm:pt>
    <dgm:pt modelId="{9B75509A-0981-4280-B0D2-754CCD548784}">
      <dgm:prSet/>
      <dgm:spPr/>
      <dgm:t>
        <a:bodyPr/>
        <a:lstStyle/>
        <a:p>
          <a:r>
            <a:rPr lang="en-US" b="0" i="0"/>
            <a:t>Permanent N. or spinal cord damage</a:t>
          </a:r>
          <a:endParaRPr lang="en-US"/>
        </a:p>
      </dgm:t>
    </dgm:pt>
    <dgm:pt modelId="{22820B14-1387-4321-B35D-68A514CE5C2B}" type="parTrans" cxnId="{FF3836FF-1581-4332-9ABC-A90E54E90D18}">
      <dgm:prSet/>
      <dgm:spPr/>
      <dgm:t>
        <a:bodyPr/>
        <a:lstStyle/>
        <a:p>
          <a:endParaRPr lang="en-US"/>
        </a:p>
      </dgm:t>
    </dgm:pt>
    <dgm:pt modelId="{11CA4DE4-1A79-47C7-B534-D12207D4A3F3}" type="sibTrans" cxnId="{FF3836FF-1581-4332-9ABC-A90E54E90D18}">
      <dgm:prSet/>
      <dgm:spPr/>
      <dgm:t>
        <a:bodyPr/>
        <a:lstStyle/>
        <a:p>
          <a:endParaRPr lang="en-US"/>
        </a:p>
      </dgm:t>
    </dgm:pt>
    <dgm:pt modelId="{F8C8594C-054D-44C6-87B8-75D686D61CCB}">
      <dgm:prSet/>
      <dgm:spPr/>
      <dgm:t>
        <a:bodyPr/>
        <a:lstStyle/>
        <a:p>
          <a:r>
            <a:rPr lang="en-US" b="0" i="0"/>
            <a:t>Paraspinal infection</a:t>
          </a:r>
          <a:endParaRPr lang="en-US"/>
        </a:p>
      </dgm:t>
    </dgm:pt>
    <dgm:pt modelId="{7A143D3D-1A69-4D91-9D86-0BF10A1637B0}" type="parTrans" cxnId="{C6C8A477-527E-40F6-B972-A54A81774418}">
      <dgm:prSet/>
      <dgm:spPr/>
      <dgm:t>
        <a:bodyPr/>
        <a:lstStyle/>
        <a:p>
          <a:endParaRPr lang="en-US"/>
        </a:p>
      </dgm:t>
    </dgm:pt>
    <dgm:pt modelId="{2938D179-7024-43E2-8172-9405529CEDAC}" type="sibTrans" cxnId="{C6C8A477-527E-40F6-B972-A54A81774418}">
      <dgm:prSet/>
      <dgm:spPr/>
      <dgm:t>
        <a:bodyPr/>
        <a:lstStyle/>
        <a:p>
          <a:endParaRPr lang="en-US"/>
        </a:p>
      </dgm:t>
    </dgm:pt>
    <dgm:pt modelId="{D01C00F7-9BB4-4AD4-BDBC-9A2ECEC158FB}">
      <dgm:prSet/>
      <dgm:spPr/>
      <dgm:t>
        <a:bodyPr/>
        <a:lstStyle/>
        <a:p>
          <a:r>
            <a:rPr lang="en-US" b="0" i="0"/>
            <a:t>Systemic complications (Severe hypotension)</a:t>
          </a:r>
          <a:endParaRPr lang="en-US"/>
        </a:p>
      </dgm:t>
    </dgm:pt>
    <dgm:pt modelId="{E747F282-D611-4BC0-918C-03FAB0764FD8}" type="parTrans" cxnId="{13C59F6D-3F21-4B8C-ACE4-68AF1B718499}">
      <dgm:prSet/>
      <dgm:spPr/>
      <dgm:t>
        <a:bodyPr/>
        <a:lstStyle/>
        <a:p>
          <a:endParaRPr lang="en-US"/>
        </a:p>
      </dgm:t>
    </dgm:pt>
    <dgm:pt modelId="{5B64BBCC-B7AF-4BCC-8788-BBBCFAE304DD}" type="sibTrans" cxnId="{13C59F6D-3F21-4B8C-ACE4-68AF1B718499}">
      <dgm:prSet/>
      <dgm:spPr/>
      <dgm:t>
        <a:bodyPr/>
        <a:lstStyle/>
        <a:p>
          <a:endParaRPr lang="en-US"/>
        </a:p>
      </dgm:t>
    </dgm:pt>
    <dgm:pt modelId="{8124DDC6-ED3C-412A-A2D3-CFB6BD886FC4}" type="pres">
      <dgm:prSet presAssocID="{38BE896F-56DF-4336-89C6-41BB8E9E76BC}" presName="diagram" presStyleCnt="0">
        <dgm:presLayoutVars>
          <dgm:dir/>
          <dgm:resizeHandles val="exact"/>
        </dgm:presLayoutVars>
      </dgm:prSet>
      <dgm:spPr/>
    </dgm:pt>
    <dgm:pt modelId="{DF93067A-B39A-4488-A971-F21E59B88D93}" type="pres">
      <dgm:prSet presAssocID="{6EA290F7-4395-4320-8FD6-87059B3B31A5}" presName="node" presStyleLbl="node1" presStyleIdx="0" presStyleCnt="6">
        <dgm:presLayoutVars>
          <dgm:bulletEnabled val="1"/>
        </dgm:presLayoutVars>
      </dgm:prSet>
      <dgm:spPr/>
    </dgm:pt>
    <dgm:pt modelId="{D7A6CADC-EC75-4A5A-A1D7-8C5A804561F6}" type="pres">
      <dgm:prSet presAssocID="{E49B2A2D-77D7-4398-9CDB-9CCD754BC95A}" presName="sibTrans" presStyleCnt="0"/>
      <dgm:spPr/>
    </dgm:pt>
    <dgm:pt modelId="{4A691ADD-01D3-4BA2-8C20-5CBBFDA1A8DF}" type="pres">
      <dgm:prSet presAssocID="{DD6E61C5-5274-4C95-8F7F-62E43D5A6FEF}" presName="node" presStyleLbl="node1" presStyleIdx="1" presStyleCnt="6">
        <dgm:presLayoutVars>
          <dgm:bulletEnabled val="1"/>
        </dgm:presLayoutVars>
      </dgm:prSet>
      <dgm:spPr/>
    </dgm:pt>
    <dgm:pt modelId="{A8608E51-5573-4D29-B18E-940C033CA720}" type="pres">
      <dgm:prSet presAssocID="{C231F3BE-F8C2-4568-B71B-102FF50FF16E}" presName="sibTrans" presStyleCnt="0"/>
      <dgm:spPr/>
    </dgm:pt>
    <dgm:pt modelId="{DB71E690-8E9F-4B1B-9BB0-75858361983B}" type="pres">
      <dgm:prSet presAssocID="{8E6CD9D5-99E9-4378-8DE8-AB18098D488F}" presName="node" presStyleLbl="node1" presStyleIdx="2" presStyleCnt="6">
        <dgm:presLayoutVars>
          <dgm:bulletEnabled val="1"/>
        </dgm:presLayoutVars>
      </dgm:prSet>
      <dgm:spPr/>
    </dgm:pt>
    <dgm:pt modelId="{CC822A0C-7AED-4E58-A727-7FD3BA8D4166}" type="pres">
      <dgm:prSet presAssocID="{C0356BFD-63A3-4EDF-89E2-E6545677C2D1}" presName="sibTrans" presStyleCnt="0"/>
      <dgm:spPr/>
    </dgm:pt>
    <dgm:pt modelId="{21CE7F5F-7875-41A6-9984-DACC471BB928}" type="pres">
      <dgm:prSet presAssocID="{9B75509A-0981-4280-B0D2-754CCD548784}" presName="node" presStyleLbl="node1" presStyleIdx="3" presStyleCnt="6">
        <dgm:presLayoutVars>
          <dgm:bulletEnabled val="1"/>
        </dgm:presLayoutVars>
      </dgm:prSet>
      <dgm:spPr/>
    </dgm:pt>
    <dgm:pt modelId="{6FBE07C8-06AA-4D33-A7A3-3AA325308091}" type="pres">
      <dgm:prSet presAssocID="{11CA4DE4-1A79-47C7-B534-D12207D4A3F3}" presName="sibTrans" presStyleCnt="0"/>
      <dgm:spPr/>
    </dgm:pt>
    <dgm:pt modelId="{73703894-ED60-4FE8-8F77-09BCCAAE561F}" type="pres">
      <dgm:prSet presAssocID="{F8C8594C-054D-44C6-87B8-75D686D61CCB}" presName="node" presStyleLbl="node1" presStyleIdx="4" presStyleCnt="6">
        <dgm:presLayoutVars>
          <dgm:bulletEnabled val="1"/>
        </dgm:presLayoutVars>
      </dgm:prSet>
      <dgm:spPr/>
    </dgm:pt>
    <dgm:pt modelId="{06951CF7-DE83-447D-9FBE-0CDFDC9B8DD9}" type="pres">
      <dgm:prSet presAssocID="{2938D179-7024-43E2-8172-9405529CEDAC}" presName="sibTrans" presStyleCnt="0"/>
      <dgm:spPr/>
    </dgm:pt>
    <dgm:pt modelId="{863A85F0-6674-4D28-B928-166F2B5C930E}" type="pres">
      <dgm:prSet presAssocID="{D01C00F7-9BB4-4AD4-BDBC-9A2ECEC158FB}" presName="node" presStyleLbl="node1" presStyleIdx="5" presStyleCnt="6">
        <dgm:presLayoutVars>
          <dgm:bulletEnabled val="1"/>
        </dgm:presLayoutVars>
      </dgm:prSet>
      <dgm:spPr/>
    </dgm:pt>
  </dgm:ptLst>
  <dgm:cxnLst>
    <dgm:cxn modelId="{FB07B32B-10A9-4D0E-90F1-525640499EDC}" type="presOf" srcId="{F8C8594C-054D-44C6-87B8-75D686D61CCB}" destId="{73703894-ED60-4FE8-8F77-09BCCAAE561F}" srcOrd="0" destOrd="0" presId="urn:microsoft.com/office/officeart/2005/8/layout/default"/>
    <dgm:cxn modelId="{C475A532-C3ED-426F-A8CC-8ADE318B54C0}" type="presOf" srcId="{6EA290F7-4395-4320-8FD6-87059B3B31A5}" destId="{DF93067A-B39A-4488-A971-F21E59B88D93}" srcOrd="0" destOrd="0" presId="urn:microsoft.com/office/officeart/2005/8/layout/default"/>
    <dgm:cxn modelId="{13C59F6D-3F21-4B8C-ACE4-68AF1B718499}" srcId="{38BE896F-56DF-4336-89C6-41BB8E9E76BC}" destId="{D01C00F7-9BB4-4AD4-BDBC-9A2ECEC158FB}" srcOrd="5" destOrd="0" parTransId="{E747F282-D611-4BC0-918C-03FAB0764FD8}" sibTransId="{5B64BBCC-B7AF-4BCC-8788-BBBCFAE304DD}"/>
    <dgm:cxn modelId="{F32A3D73-8FDA-42CB-B9F8-22A99D5B129B}" type="presOf" srcId="{D01C00F7-9BB4-4AD4-BDBC-9A2ECEC158FB}" destId="{863A85F0-6674-4D28-B928-166F2B5C930E}" srcOrd="0" destOrd="0" presId="urn:microsoft.com/office/officeart/2005/8/layout/default"/>
    <dgm:cxn modelId="{C6C8A477-527E-40F6-B972-A54A81774418}" srcId="{38BE896F-56DF-4336-89C6-41BB8E9E76BC}" destId="{F8C8594C-054D-44C6-87B8-75D686D61CCB}" srcOrd="4" destOrd="0" parTransId="{7A143D3D-1A69-4D91-9D86-0BF10A1637B0}" sibTransId="{2938D179-7024-43E2-8172-9405529CEDAC}"/>
    <dgm:cxn modelId="{61B2C286-D143-4054-A6F3-0DBC40D69989}" srcId="{38BE896F-56DF-4336-89C6-41BB8E9E76BC}" destId="{6EA290F7-4395-4320-8FD6-87059B3B31A5}" srcOrd="0" destOrd="0" parTransId="{9C8D28B9-8945-447B-BD5E-2F5F45E31594}" sibTransId="{E49B2A2D-77D7-4398-9CDB-9CCD754BC95A}"/>
    <dgm:cxn modelId="{D76926B4-2A17-46DB-BA66-033853A777ED}" type="presOf" srcId="{9B75509A-0981-4280-B0D2-754CCD548784}" destId="{21CE7F5F-7875-41A6-9984-DACC471BB928}" srcOrd="0" destOrd="0" presId="urn:microsoft.com/office/officeart/2005/8/layout/default"/>
    <dgm:cxn modelId="{C6E955B6-907A-4281-B1A3-CD8C7689B8BE}" type="presOf" srcId="{DD6E61C5-5274-4C95-8F7F-62E43D5A6FEF}" destId="{4A691ADD-01D3-4BA2-8C20-5CBBFDA1A8DF}" srcOrd="0" destOrd="0" presId="urn:microsoft.com/office/officeart/2005/8/layout/default"/>
    <dgm:cxn modelId="{C89F5ED4-6566-445D-A681-FD4C1B75A50A}" type="presOf" srcId="{38BE896F-56DF-4336-89C6-41BB8E9E76BC}" destId="{8124DDC6-ED3C-412A-A2D3-CFB6BD886FC4}" srcOrd="0" destOrd="0" presId="urn:microsoft.com/office/officeart/2005/8/layout/default"/>
    <dgm:cxn modelId="{469FD9D8-002F-44F0-9D19-6ACD37F9EA35}" srcId="{38BE896F-56DF-4336-89C6-41BB8E9E76BC}" destId="{DD6E61C5-5274-4C95-8F7F-62E43D5A6FEF}" srcOrd="1" destOrd="0" parTransId="{AC3BE506-6E2E-4F8B-976F-B4F4FF3355A4}" sibTransId="{C231F3BE-F8C2-4568-B71B-102FF50FF16E}"/>
    <dgm:cxn modelId="{F1EC54F5-6C84-4782-BCBF-3B0CDF4BB84E}" srcId="{38BE896F-56DF-4336-89C6-41BB8E9E76BC}" destId="{8E6CD9D5-99E9-4378-8DE8-AB18098D488F}" srcOrd="2" destOrd="0" parTransId="{9D514AA7-0F30-4107-B880-4750AA39520A}" sibTransId="{C0356BFD-63A3-4EDF-89E2-E6545677C2D1}"/>
    <dgm:cxn modelId="{3EA1AFFA-6FB7-4AE3-B7AF-49358C820908}" type="presOf" srcId="{8E6CD9D5-99E9-4378-8DE8-AB18098D488F}" destId="{DB71E690-8E9F-4B1B-9BB0-75858361983B}" srcOrd="0" destOrd="0" presId="urn:microsoft.com/office/officeart/2005/8/layout/default"/>
    <dgm:cxn modelId="{FF3836FF-1581-4332-9ABC-A90E54E90D18}" srcId="{38BE896F-56DF-4336-89C6-41BB8E9E76BC}" destId="{9B75509A-0981-4280-B0D2-754CCD548784}" srcOrd="3" destOrd="0" parTransId="{22820B14-1387-4321-B35D-68A514CE5C2B}" sibTransId="{11CA4DE4-1A79-47C7-B534-D12207D4A3F3}"/>
    <dgm:cxn modelId="{08A88812-0904-45BA-8B24-69890DDDD98C}" type="presParOf" srcId="{8124DDC6-ED3C-412A-A2D3-CFB6BD886FC4}" destId="{DF93067A-B39A-4488-A971-F21E59B88D93}" srcOrd="0" destOrd="0" presId="urn:microsoft.com/office/officeart/2005/8/layout/default"/>
    <dgm:cxn modelId="{31A7F894-7BFC-4245-AFB3-21800DD46489}" type="presParOf" srcId="{8124DDC6-ED3C-412A-A2D3-CFB6BD886FC4}" destId="{D7A6CADC-EC75-4A5A-A1D7-8C5A804561F6}" srcOrd="1" destOrd="0" presId="urn:microsoft.com/office/officeart/2005/8/layout/default"/>
    <dgm:cxn modelId="{7EEB136C-D114-4836-9DBE-CAC4F28DC1C0}" type="presParOf" srcId="{8124DDC6-ED3C-412A-A2D3-CFB6BD886FC4}" destId="{4A691ADD-01D3-4BA2-8C20-5CBBFDA1A8DF}" srcOrd="2" destOrd="0" presId="urn:microsoft.com/office/officeart/2005/8/layout/default"/>
    <dgm:cxn modelId="{7112894A-05C4-462B-B008-B2AA2C752C38}" type="presParOf" srcId="{8124DDC6-ED3C-412A-A2D3-CFB6BD886FC4}" destId="{A8608E51-5573-4D29-B18E-940C033CA720}" srcOrd="3" destOrd="0" presId="urn:microsoft.com/office/officeart/2005/8/layout/default"/>
    <dgm:cxn modelId="{8D5BA656-2B17-4BC9-9C32-A2C7FCF6638D}" type="presParOf" srcId="{8124DDC6-ED3C-412A-A2D3-CFB6BD886FC4}" destId="{DB71E690-8E9F-4B1B-9BB0-75858361983B}" srcOrd="4" destOrd="0" presId="urn:microsoft.com/office/officeart/2005/8/layout/default"/>
    <dgm:cxn modelId="{67E2FD49-51A9-4C9F-AC75-0D8996AA91D3}" type="presParOf" srcId="{8124DDC6-ED3C-412A-A2D3-CFB6BD886FC4}" destId="{CC822A0C-7AED-4E58-A727-7FD3BA8D4166}" srcOrd="5" destOrd="0" presId="urn:microsoft.com/office/officeart/2005/8/layout/default"/>
    <dgm:cxn modelId="{4ECA2616-59FB-4042-BDEE-21484385A400}" type="presParOf" srcId="{8124DDC6-ED3C-412A-A2D3-CFB6BD886FC4}" destId="{21CE7F5F-7875-41A6-9984-DACC471BB928}" srcOrd="6" destOrd="0" presId="urn:microsoft.com/office/officeart/2005/8/layout/default"/>
    <dgm:cxn modelId="{F4384067-B8E4-4E08-BCF2-113798E818A8}" type="presParOf" srcId="{8124DDC6-ED3C-412A-A2D3-CFB6BD886FC4}" destId="{6FBE07C8-06AA-4D33-A7A3-3AA325308091}" srcOrd="7" destOrd="0" presId="urn:microsoft.com/office/officeart/2005/8/layout/default"/>
    <dgm:cxn modelId="{1962509A-6B93-4F20-8CD1-61A8C7D6C3E1}" type="presParOf" srcId="{8124DDC6-ED3C-412A-A2D3-CFB6BD886FC4}" destId="{73703894-ED60-4FE8-8F77-09BCCAAE561F}" srcOrd="8" destOrd="0" presId="urn:microsoft.com/office/officeart/2005/8/layout/default"/>
    <dgm:cxn modelId="{9DCDE896-E628-4424-A940-B66348BCBE83}" type="presParOf" srcId="{8124DDC6-ED3C-412A-A2D3-CFB6BD886FC4}" destId="{06951CF7-DE83-447D-9FBE-0CDFDC9B8DD9}" srcOrd="9" destOrd="0" presId="urn:microsoft.com/office/officeart/2005/8/layout/default"/>
    <dgm:cxn modelId="{22A1E997-7CF6-4754-96F3-0DFBA32A1629}" type="presParOf" srcId="{8124DDC6-ED3C-412A-A2D3-CFB6BD886FC4}" destId="{863A85F0-6674-4D28-B928-166F2B5C930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E9632DE-1D12-462D-B927-C27F9A10BA8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E8F5CD8-7E7A-41A8-970B-730478C46DA6}">
      <dgm:prSet/>
      <dgm:spPr/>
      <dgm:t>
        <a:bodyPr/>
        <a:lstStyle/>
        <a:p>
          <a:r>
            <a:rPr lang="en-US" b="0" i="0"/>
            <a:t>Direct trauma to mouth or pharynx.</a:t>
          </a:r>
          <a:endParaRPr lang="en-US"/>
        </a:p>
      </dgm:t>
    </dgm:pt>
    <dgm:pt modelId="{A86B848A-3F0C-4D92-9F8B-AB0A2366A310}" type="parTrans" cxnId="{AC5915A6-5649-4EEA-A469-BF7A032E8E2E}">
      <dgm:prSet/>
      <dgm:spPr/>
      <dgm:t>
        <a:bodyPr/>
        <a:lstStyle/>
        <a:p>
          <a:endParaRPr lang="en-US"/>
        </a:p>
      </dgm:t>
    </dgm:pt>
    <dgm:pt modelId="{E07B5ADA-C345-4CBB-A41F-1B3AC8E4D80C}" type="sibTrans" cxnId="{AC5915A6-5649-4EEA-A469-BF7A032E8E2E}">
      <dgm:prSet/>
      <dgm:spPr/>
      <dgm:t>
        <a:bodyPr/>
        <a:lstStyle/>
        <a:p>
          <a:endParaRPr lang="en-US"/>
        </a:p>
      </dgm:t>
    </dgm:pt>
    <dgm:pt modelId="{2E4906B9-F752-4DA2-8CE4-CC80067555B6}">
      <dgm:prSet/>
      <dgm:spPr/>
      <dgm:t>
        <a:bodyPr/>
        <a:lstStyle/>
        <a:p>
          <a:r>
            <a:rPr lang="en-US" b="0" i="0"/>
            <a:t>Slow recovery from anesthesia due to drug interactions OR in-appropriate choice of drugs or dosage.   </a:t>
          </a:r>
          <a:endParaRPr lang="en-US"/>
        </a:p>
      </dgm:t>
    </dgm:pt>
    <dgm:pt modelId="{0A73CDE3-BE63-4A35-9D06-EBA948E1F1F3}" type="parTrans" cxnId="{CF2D69F4-A0B9-4DA3-844B-54E206E9630F}">
      <dgm:prSet/>
      <dgm:spPr/>
      <dgm:t>
        <a:bodyPr/>
        <a:lstStyle/>
        <a:p>
          <a:endParaRPr lang="en-US"/>
        </a:p>
      </dgm:t>
    </dgm:pt>
    <dgm:pt modelId="{0FD8D403-DA49-4EE7-BDF5-A2EAA2057609}" type="sibTrans" cxnId="{CF2D69F4-A0B9-4DA3-844B-54E206E9630F}">
      <dgm:prSet/>
      <dgm:spPr/>
      <dgm:t>
        <a:bodyPr/>
        <a:lstStyle/>
        <a:p>
          <a:endParaRPr lang="en-US"/>
        </a:p>
      </dgm:t>
    </dgm:pt>
    <dgm:pt modelId="{68D16EB8-C96B-4328-B997-3740C119C8A1}">
      <dgm:prSet/>
      <dgm:spPr/>
      <dgm:t>
        <a:bodyPr/>
        <a:lstStyle/>
        <a:p>
          <a:r>
            <a:rPr lang="en-US" b="0" i="0"/>
            <a:t>Hypothermia due to long operations with extensive fluid replacement OR cold blood transfusion.</a:t>
          </a:r>
          <a:endParaRPr lang="en-US"/>
        </a:p>
      </dgm:t>
    </dgm:pt>
    <dgm:pt modelId="{C82EE5E5-A21B-426C-86B3-3AF5ED10080D}" type="parTrans" cxnId="{1A2A8B37-95AF-432D-B286-FDB0AFF283D5}">
      <dgm:prSet/>
      <dgm:spPr/>
      <dgm:t>
        <a:bodyPr/>
        <a:lstStyle/>
        <a:p>
          <a:endParaRPr lang="en-US"/>
        </a:p>
      </dgm:t>
    </dgm:pt>
    <dgm:pt modelId="{E75BE561-307B-44A0-8BC1-AD88FFCF8C4F}" type="sibTrans" cxnId="{1A2A8B37-95AF-432D-B286-FDB0AFF283D5}">
      <dgm:prSet/>
      <dgm:spPr/>
      <dgm:t>
        <a:bodyPr/>
        <a:lstStyle/>
        <a:p>
          <a:endParaRPr lang="en-US"/>
        </a:p>
      </dgm:t>
    </dgm:pt>
    <dgm:pt modelId="{1122A12D-930B-4FE6-A392-630E2FF6D4B0}" type="pres">
      <dgm:prSet presAssocID="{3E9632DE-1D12-462D-B927-C27F9A10BA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9F2FFA-6056-4E45-A0BC-4363F5FE1FD3}" type="pres">
      <dgm:prSet presAssocID="{0E8F5CD8-7E7A-41A8-970B-730478C46DA6}" presName="hierRoot1" presStyleCnt="0"/>
      <dgm:spPr/>
    </dgm:pt>
    <dgm:pt modelId="{E6BC8D64-40AB-4E33-B0CF-6EBB72BE6957}" type="pres">
      <dgm:prSet presAssocID="{0E8F5CD8-7E7A-41A8-970B-730478C46DA6}" presName="composite" presStyleCnt="0"/>
      <dgm:spPr/>
    </dgm:pt>
    <dgm:pt modelId="{C64AC5B2-CE5B-4A27-B15F-06CFAF5B09CA}" type="pres">
      <dgm:prSet presAssocID="{0E8F5CD8-7E7A-41A8-970B-730478C46DA6}" presName="background" presStyleLbl="node0" presStyleIdx="0" presStyleCnt="3"/>
      <dgm:spPr/>
    </dgm:pt>
    <dgm:pt modelId="{5C342276-9704-4323-9909-8C3477DA2E9E}" type="pres">
      <dgm:prSet presAssocID="{0E8F5CD8-7E7A-41A8-970B-730478C46DA6}" presName="text" presStyleLbl="fgAcc0" presStyleIdx="0" presStyleCnt="3">
        <dgm:presLayoutVars>
          <dgm:chPref val="3"/>
        </dgm:presLayoutVars>
      </dgm:prSet>
      <dgm:spPr/>
    </dgm:pt>
    <dgm:pt modelId="{EFAEAFC1-E1FE-4AE2-AC4C-7C4915A12D31}" type="pres">
      <dgm:prSet presAssocID="{0E8F5CD8-7E7A-41A8-970B-730478C46DA6}" presName="hierChild2" presStyleCnt="0"/>
      <dgm:spPr/>
    </dgm:pt>
    <dgm:pt modelId="{89437723-80FB-4E65-BB15-CC71DF11DDB9}" type="pres">
      <dgm:prSet presAssocID="{2E4906B9-F752-4DA2-8CE4-CC80067555B6}" presName="hierRoot1" presStyleCnt="0"/>
      <dgm:spPr/>
    </dgm:pt>
    <dgm:pt modelId="{76C2F70E-F503-48CF-970A-685069A523F1}" type="pres">
      <dgm:prSet presAssocID="{2E4906B9-F752-4DA2-8CE4-CC80067555B6}" presName="composite" presStyleCnt="0"/>
      <dgm:spPr/>
    </dgm:pt>
    <dgm:pt modelId="{B9487663-47AC-4DBF-BF70-2165D5CAC17B}" type="pres">
      <dgm:prSet presAssocID="{2E4906B9-F752-4DA2-8CE4-CC80067555B6}" presName="background" presStyleLbl="node0" presStyleIdx="1" presStyleCnt="3"/>
      <dgm:spPr/>
    </dgm:pt>
    <dgm:pt modelId="{D0FD4A39-7BC4-4AC7-8687-512F25E274DC}" type="pres">
      <dgm:prSet presAssocID="{2E4906B9-F752-4DA2-8CE4-CC80067555B6}" presName="text" presStyleLbl="fgAcc0" presStyleIdx="1" presStyleCnt="3">
        <dgm:presLayoutVars>
          <dgm:chPref val="3"/>
        </dgm:presLayoutVars>
      </dgm:prSet>
      <dgm:spPr/>
    </dgm:pt>
    <dgm:pt modelId="{C42BB902-4470-4651-AEBB-4AE7E1A93F00}" type="pres">
      <dgm:prSet presAssocID="{2E4906B9-F752-4DA2-8CE4-CC80067555B6}" presName="hierChild2" presStyleCnt="0"/>
      <dgm:spPr/>
    </dgm:pt>
    <dgm:pt modelId="{189FE09A-9DB1-402D-8E04-AEA3BB6865EA}" type="pres">
      <dgm:prSet presAssocID="{68D16EB8-C96B-4328-B997-3740C119C8A1}" presName="hierRoot1" presStyleCnt="0"/>
      <dgm:spPr/>
    </dgm:pt>
    <dgm:pt modelId="{C8496843-DDCE-44C1-9CDF-50979C1B22F7}" type="pres">
      <dgm:prSet presAssocID="{68D16EB8-C96B-4328-B997-3740C119C8A1}" presName="composite" presStyleCnt="0"/>
      <dgm:spPr/>
    </dgm:pt>
    <dgm:pt modelId="{39A2ABDB-E906-419B-BA26-B25744481682}" type="pres">
      <dgm:prSet presAssocID="{68D16EB8-C96B-4328-B997-3740C119C8A1}" presName="background" presStyleLbl="node0" presStyleIdx="2" presStyleCnt="3"/>
      <dgm:spPr/>
    </dgm:pt>
    <dgm:pt modelId="{B172F61F-2BE7-4321-9D89-A87535B0F180}" type="pres">
      <dgm:prSet presAssocID="{68D16EB8-C96B-4328-B997-3740C119C8A1}" presName="text" presStyleLbl="fgAcc0" presStyleIdx="2" presStyleCnt="3">
        <dgm:presLayoutVars>
          <dgm:chPref val="3"/>
        </dgm:presLayoutVars>
      </dgm:prSet>
      <dgm:spPr/>
    </dgm:pt>
    <dgm:pt modelId="{DFF1E0B3-8FD6-42C0-8BB6-4B7C4E269CE2}" type="pres">
      <dgm:prSet presAssocID="{68D16EB8-C96B-4328-B997-3740C119C8A1}" presName="hierChild2" presStyleCnt="0"/>
      <dgm:spPr/>
    </dgm:pt>
  </dgm:ptLst>
  <dgm:cxnLst>
    <dgm:cxn modelId="{1A2A8B37-95AF-432D-B286-FDB0AFF283D5}" srcId="{3E9632DE-1D12-462D-B927-C27F9A10BA88}" destId="{68D16EB8-C96B-4328-B997-3740C119C8A1}" srcOrd="2" destOrd="0" parTransId="{C82EE5E5-A21B-426C-86B3-3AF5ED10080D}" sibTransId="{E75BE561-307B-44A0-8BC1-AD88FFCF8C4F}"/>
    <dgm:cxn modelId="{AC5915A6-5649-4EEA-A469-BF7A032E8E2E}" srcId="{3E9632DE-1D12-462D-B927-C27F9A10BA88}" destId="{0E8F5CD8-7E7A-41A8-970B-730478C46DA6}" srcOrd="0" destOrd="0" parTransId="{A86B848A-3F0C-4D92-9F8B-AB0A2366A310}" sibTransId="{E07B5ADA-C345-4CBB-A41F-1B3AC8E4D80C}"/>
    <dgm:cxn modelId="{F8889DAB-283E-4EB7-A53C-E35C2579CF26}" type="presOf" srcId="{3E9632DE-1D12-462D-B927-C27F9A10BA88}" destId="{1122A12D-930B-4FE6-A392-630E2FF6D4B0}" srcOrd="0" destOrd="0" presId="urn:microsoft.com/office/officeart/2005/8/layout/hierarchy1"/>
    <dgm:cxn modelId="{0E7785C0-B474-49BB-AD35-87496A912530}" type="presOf" srcId="{0E8F5CD8-7E7A-41A8-970B-730478C46DA6}" destId="{5C342276-9704-4323-9909-8C3477DA2E9E}" srcOrd="0" destOrd="0" presId="urn:microsoft.com/office/officeart/2005/8/layout/hierarchy1"/>
    <dgm:cxn modelId="{CF2D69F4-A0B9-4DA3-844B-54E206E9630F}" srcId="{3E9632DE-1D12-462D-B927-C27F9A10BA88}" destId="{2E4906B9-F752-4DA2-8CE4-CC80067555B6}" srcOrd="1" destOrd="0" parTransId="{0A73CDE3-BE63-4A35-9D06-EBA948E1F1F3}" sibTransId="{0FD8D403-DA49-4EE7-BDF5-A2EAA2057609}"/>
    <dgm:cxn modelId="{7EB683F4-BA3B-4DCE-AB3A-A00E5C730CE8}" type="presOf" srcId="{68D16EB8-C96B-4328-B997-3740C119C8A1}" destId="{B172F61F-2BE7-4321-9D89-A87535B0F180}" srcOrd="0" destOrd="0" presId="urn:microsoft.com/office/officeart/2005/8/layout/hierarchy1"/>
    <dgm:cxn modelId="{3F2067F8-5F3D-4054-AB7E-CEEB2AECCD19}" type="presOf" srcId="{2E4906B9-F752-4DA2-8CE4-CC80067555B6}" destId="{D0FD4A39-7BC4-4AC7-8687-512F25E274DC}" srcOrd="0" destOrd="0" presId="urn:microsoft.com/office/officeart/2005/8/layout/hierarchy1"/>
    <dgm:cxn modelId="{2AC92C6F-7F5A-44AF-919E-1B9752C6E056}" type="presParOf" srcId="{1122A12D-930B-4FE6-A392-630E2FF6D4B0}" destId="{A59F2FFA-6056-4E45-A0BC-4363F5FE1FD3}" srcOrd="0" destOrd="0" presId="urn:microsoft.com/office/officeart/2005/8/layout/hierarchy1"/>
    <dgm:cxn modelId="{C8492BF9-5670-4EC1-BA7D-7FF29948C2E5}" type="presParOf" srcId="{A59F2FFA-6056-4E45-A0BC-4363F5FE1FD3}" destId="{E6BC8D64-40AB-4E33-B0CF-6EBB72BE6957}" srcOrd="0" destOrd="0" presId="urn:microsoft.com/office/officeart/2005/8/layout/hierarchy1"/>
    <dgm:cxn modelId="{0158B03E-8366-44F2-911C-7D0DBF7DEC3B}" type="presParOf" srcId="{E6BC8D64-40AB-4E33-B0CF-6EBB72BE6957}" destId="{C64AC5B2-CE5B-4A27-B15F-06CFAF5B09CA}" srcOrd="0" destOrd="0" presId="urn:microsoft.com/office/officeart/2005/8/layout/hierarchy1"/>
    <dgm:cxn modelId="{9E40D457-0685-4009-AEDB-9AA49AD8BD4A}" type="presParOf" srcId="{E6BC8D64-40AB-4E33-B0CF-6EBB72BE6957}" destId="{5C342276-9704-4323-9909-8C3477DA2E9E}" srcOrd="1" destOrd="0" presId="urn:microsoft.com/office/officeart/2005/8/layout/hierarchy1"/>
    <dgm:cxn modelId="{63D74656-669B-4D82-8EE8-5C57084D670B}" type="presParOf" srcId="{A59F2FFA-6056-4E45-A0BC-4363F5FE1FD3}" destId="{EFAEAFC1-E1FE-4AE2-AC4C-7C4915A12D31}" srcOrd="1" destOrd="0" presId="urn:microsoft.com/office/officeart/2005/8/layout/hierarchy1"/>
    <dgm:cxn modelId="{636A3417-7153-46A5-A339-01ED21CC3085}" type="presParOf" srcId="{1122A12D-930B-4FE6-A392-630E2FF6D4B0}" destId="{89437723-80FB-4E65-BB15-CC71DF11DDB9}" srcOrd="1" destOrd="0" presId="urn:microsoft.com/office/officeart/2005/8/layout/hierarchy1"/>
    <dgm:cxn modelId="{1D147660-D7A4-4E3C-BCE1-F1D1A12A9EDA}" type="presParOf" srcId="{89437723-80FB-4E65-BB15-CC71DF11DDB9}" destId="{76C2F70E-F503-48CF-970A-685069A523F1}" srcOrd="0" destOrd="0" presId="urn:microsoft.com/office/officeart/2005/8/layout/hierarchy1"/>
    <dgm:cxn modelId="{3318B132-A70D-4024-B4BC-4AC046F09F22}" type="presParOf" srcId="{76C2F70E-F503-48CF-970A-685069A523F1}" destId="{B9487663-47AC-4DBF-BF70-2165D5CAC17B}" srcOrd="0" destOrd="0" presId="urn:microsoft.com/office/officeart/2005/8/layout/hierarchy1"/>
    <dgm:cxn modelId="{7C44CA96-E42D-4B0D-BC8D-141D887A2E6D}" type="presParOf" srcId="{76C2F70E-F503-48CF-970A-685069A523F1}" destId="{D0FD4A39-7BC4-4AC7-8687-512F25E274DC}" srcOrd="1" destOrd="0" presId="urn:microsoft.com/office/officeart/2005/8/layout/hierarchy1"/>
    <dgm:cxn modelId="{76BDC03C-C5CC-4036-99EC-028B9AE238EC}" type="presParOf" srcId="{89437723-80FB-4E65-BB15-CC71DF11DDB9}" destId="{C42BB902-4470-4651-AEBB-4AE7E1A93F00}" srcOrd="1" destOrd="0" presId="urn:microsoft.com/office/officeart/2005/8/layout/hierarchy1"/>
    <dgm:cxn modelId="{44E0AC91-91A7-4410-9E2E-2DD9F2910D85}" type="presParOf" srcId="{1122A12D-930B-4FE6-A392-630E2FF6D4B0}" destId="{189FE09A-9DB1-402D-8E04-AEA3BB6865EA}" srcOrd="2" destOrd="0" presId="urn:microsoft.com/office/officeart/2005/8/layout/hierarchy1"/>
    <dgm:cxn modelId="{E115CA67-CF29-4577-97C3-4E2EE72985CB}" type="presParOf" srcId="{189FE09A-9DB1-402D-8E04-AEA3BB6865EA}" destId="{C8496843-DDCE-44C1-9CDF-50979C1B22F7}" srcOrd="0" destOrd="0" presId="urn:microsoft.com/office/officeart/2005/8/layout/hierarchy1"/>
    <dgm:cxn modelId="{218EF9C8-CA67-4308-8461-44C17DBF9C4C}" type="presParOf" srcId="{C8496843-DDCE-44C1-9CDF-50979C1B22F7}" destId="{39A2ABDB-E906-419B-BA26-B25744481682}" srcOrd="0" destOrd="0" presId="urn:microsoft.com/office/officeart/2005/8/layout/hierarchy1"/>
    <dgm:cxn modelId="{F99AA72C-119D-418F-B2B8-B1628D6BA07B}" type="presParOf" srcId="{C8496843-DDCE-44C1-9CDF-50979C1B22F7}" destId="{B172F61F-2BE7-4321-9D89-A87535B0F180}" srcOrd="1" destOrd="0" presId="urn:microsoft.com/office/officeart/2005/8/layout/hierarchy1"/>
    <dgm:cxn modelId="{E088858D-EC2F-47B1-A1E7-42FCFCBE8DC5}" type="presParOf" srcId="{189FE09A-9DB1-402D-8E04-AEA3BB6865EA}" destId="{DFF1E0B3-8FD6-42C0-8BB6-4B7C4E269C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AB8475-AF06-47AE-BCBF-C526A590FDE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D92B6F-D392-4BDC-B756-96B723A618BB}">
      <dgm:prSet/>
      <dgm:spPr/>
      <dgm:t>
        <a:bodyPr/>
        <a:lstStyle/>
        <a:p>
          <a:r>
            <a:rPr lang="en-US" b="0" i="0"/>
            <a:t>Drop in body temperature of 2 degrees C</a:t>
          </a:r>
          <a:endParaRPr lang="en-US"/>
        </a:p>
      </dgm:t>
    </dgm:pt>
    <dgm:pt modelId="{3CC8C723-50F2-48BC-B91C-F922EA37FC29}" type="parTrans" cxnId="{BF58343E-A467-4D82-9C2E-317C63BD36F4}">
      <dgm:prSet/>
      <dgm:spPr/>
      <dgm:t>
        <a:bodyPr/>
        <a:lstStyle/>
        <a:p>
          <a:endParaRPr lang="en-US"/>
        </a:p>
      </dgm:t>
    </dgm:pt>
    <dgm:pt modelId="{4EA08C22-165A-4993-9294-15035E4B5783}" type="sibTrans" cxnId="{BF58343E-A467-4D82-9C2E-317C63BD36F4}">
      <dgm:prSet/>
      <dgm:spPr/>
      <dgm:t>
        <a:bodyPr/>
        <a:lstStyle/>
        <a:p>
          <a:endParaRPr lang="en-US"/>
        </a:p>
      </dgm:t>
    </dgm:pt>
    <dgm:pt modelId="{F2725078-0073-4D5B-8EBB-0BA30FC34F1C}">
      <dgm:prSet/>
      <dgm:spPr/>
      <dgm:t>
        <a:bodyPr/>
        <a:lstStyle/>
        <a:p>
          <a:r>
            <a:rPr lang="en-US" b="0" i="0"/>
            <a:t>Causes : Trauma, Exposure, Cool Fluids – IV / Irrigation</a:t>
          </a:r>
          <a:endParaRPr lang="en-US"/>
        </a:p>
      </dgm:t>
    </dgm:pt>
    <dgm:pt modelId="{5DAE6229-D5AA-4A24-9D54-770651D049DD}" type="parTrans" cxnId="{CB52DE66-75FA-4070-B982-B97020A3CA57}">
      <dgm:prSet/>
      <dgm:spPr/>
      <dgm:t>
        <a:bodyPr/>
        <a:lstStyle/>
        <a:p>
          <a:endParaRPr lang="en-US"/>
        </a:p>
      </dgm:t>
    </dgm:pt>
    <dgm:pt modelId="{4815F2EF-03D6-4A83-9862-735FBC2D1F51}" type="sibTrans" cxnId="{CB52DE66-75FA-4070-B982-B97020A3CA57}">
      <dgm:prSet/>
      <dgm:spPr/>
      <dgm:t>
        <a:bodyPr/>
        <a:lstStyle/>
        <a:p>
          <a:endParaRPr lang="en-US"/>
        </a:p>
      </dgm:t>
    </dgm:pt>
    <dgm:pt modelId="{D94A65D8-95D4-4C2E-8CD4-9E5287D914FB}">
      <dgm:prSet/>
      <dgm:spPr/>
      <dgm:t>
        <a:bodyPr/>
        <a:lstStyle/>
        <a:p>
          <a:r>
            <a:rPr lang="en-US" b="0" i="0"/>
            <a:t>Temperature below 35 C</a:t>
          </a:r>
          <a:endParaRPr lang="en-US"/>
        </a:p>
      </dgm:t>
    </dgm:pt>
    <dgm:pt modelId="{EC3B0009-EB68-42DE-9F13-FE01763D67FF}" type="parTrans" cxnId="{FA105476-DEDE-4093-B97E-88EE11E5A1FF}">
      <dgm:prSet/>
      <dgm:spPr/>
      <dgm:t>
        <a:bodyPr/>
        <a:lstStyle/>
        <a:p>
          <a:endParaRPr lang="en-US"/>
        </a:p>
      </dgm:t>
    </dgm:pt>
    <dgm:pt modelId="{A57A8BD6-7C6A-47D9-BA3F-7429B3ADA324}" type="sibTrans" cxnId="{FA105476-DEDE-4093-B97E-88EE11E5A1FF}">
      <dgm:prSet/>
      <dgm:spPr/>
      <dgm:t>
        <a:bodyPr/>
        <a:lstStyle/>
        <a:p>
          <a:endParaRPr lang="en-US"/>
        </a:p>
      </dgm:t>
    </dgm:pt>
    <dgm:pt modelId="{1A2BA940-3491-4D41-962B-A1C6BD9F8931}">
      <dgm:prSet/>
      <dgm:spPr/>
      <dgm:t>
        <a:bodyPr/>
        <a:lstStyle/>
        <a:p>
          <a:r>
            <a:rPr lang="en-US" b="0" i="0"/>
            <a:t>Coagulopathic</a:t>
          </a:r>
          <a:endParaRPr lang="en-US"/>
        </a:p>
      </dgm:t>
    </dgm:pt>
    <dgm:pt modelId="{2B2CF3B4-3E0F-4C29-8EB6-1B6DD61624C0}" type="parTrans" cxnId="{4D064EFC-97FE-409C-AD7E-511CE7D98A09}">
      <dgm:prSet/>
      <dgm:spPr/>
      <dgm:t>
        <a:bodyPr/>
        <a:lstStyle/>
        <a:p>
          <a:endParaRPr lang="en-US"/>
        </a:p>
      </dgm:t>
    </dgm:pt>
    <dgm:pt modelId="{4C960E8F-B468-4AC1-8507-9AD60CFE81C5}" type="sibTrans" cxnId="{4D064EFC-97FE-409C-AD7E-511CE7D98A09}">
      <dgm:prSet/>
      <dgm:spPr/>
      <dgm:t>
        <a:bodyPr/>
        <a:lstStyle/>
        <a:p>
          <a:endParaRPr lang="en-US"/>
        </a:p>
      </dgm:t>
    </dgm:pt>
    <dgm:pt modelId="{11A71897-A804-489A-AFF8-D90CBC5FA322}">
      <dgm:prSet/>
      <dgm:spPr/>
      <dgm:t>
        <a:bodyPr/>
        <a:lstStyle/>
        <a:p>
          <a:r>
            <a:rPr lang="en-US" b="0" i="0"/>
            <a:t>Platelet dysfunction</a:t>
          </a:r>
          <a:endParaRPr lang="en-US"/>
        </a:p>
      </dgm:t>
    </dgm:pt>
    <dgm:pt modelId="{08213362-A7FF-45F5-B236-6343E2C5819D}" type="parTrans" cxnId="{3CAB76A6-3715-4848-82C8-8F1B4AE58619}">
      <dgm:prSet/>
      <dgm:spPr/>
      <dgm:t>
        <a:bodyPr/>
        <a:lstStyle/>
        <a:p>
          <a:endParaRPr lang="en-US"/>
        </a:p>
      </dgm:t>
    </dgm:pt>
    <dgm:pt modelId="{A9413748-A9CD-4150-8BB3-9AE2BC0E4029}" type="sibTrans" cxnId="{3CAB76A6-3715-4848-82C8-8F1B4AE58619}">
      <dgm:prSet/>
      <dgm:spPr/>
      <dgm:t>
        <a:bodyPr/>
        <a:lstStyle/>
        <a:p>
          <a:endParaRPr lang="en-US"/>
        </a:p>
      </dgm:t>
    </dgm:pt>
    <dgm:pt modelId="{71B67BD3-94E8-4EBC-BD15-F7EAE0A83405}">
      <dgm:prSet/>
      <dgm:spPr/>
      <dgm:t>
        <a:bodyPr/>
        <a:lstStyle/>
        <a:p>
          <a:r>
            <a:rPr lang="en-US" b="0" i="0"/>
            <a:t>Mild - 32 – 35C = 90-95F</a:t>
          </a:r>
          <a:endParaRPr lang="en-US"/>
        </a:p>
      </dgm:t>
    </dgm:pt>
    <dgm:pt modelId="{5DDCE0B7-E071-4E77-9652-511793C05421}" type="parTrans" cxnId="{9D251755-4AB0-424D-B546-170408CFCEE9}">
      <dgm:prSet/>
      <dgm:spPr/>
      <dgm:t>
        <a:bodyPr/>
        <a:lstStyle/>
        <a:p>
          <a:endParaRPr lang="en-US"/>
        </a:p>
      </dgm:t>
    </dgm:pt>
    <dgm:pt modelId="{754BEB58-D596-45A3-BD30-868CCEF270F7}" type="sibTrans" cxnId="{9D251755-4AB0-424D-B546-170408CFCEE9}">
      <dgm:prSet/>
      <dgm:spPr/>
      <dgm:t>
        <a:bodyPr/>
        <a:lstStyle/>
        <a:p>
          <a:endParaRPr lang="en-US"/>
        </a:p>
      </dgm:t>
    </dgm:pt>
    <dgm:pt modelId="{16A4762A-528F-4875-A5FE-B99BE284DB12}">
      <dgm:prSet/>
      <dgm:spPr/>
      <dgm:t>
        <a:bodyPr/>
        <a:lstStyle/>
        <a:p>
          <a:r>
            <a:rPr lang="en-US" b="0" i="0"/>
            <a:t>Mod – 28 – 32C = 82–90F</a:t>
          </a:r>
          <a:endParaRPr lang="en-US"/>
        </a:p>
      </dgm:t>
    </dgm:pt>
    <dgm:pt modelId="{76C8ED29-81C6-4053-91B5-D97DCE243497}" type="parTrans" cxnId="{46E83C3B-02EF-4815-A73D-7EE4629A9924}">
      <dgm:prSet/>
      <dgm:spPr/>
      <dgm:t>
        <a:bodyPr/>
        <a:lstStyle/>
        <a:p>
          <a:endParaRPr lang="en-US"/>
        </a:p>
      </dgm:t>
    </dgm:pt>
    <dgm:pt modelId="{B447FA73-D391-43C4-AFBA-D97E73C7877F}" type="sibTrans" cxnId="{46E83C3B-02EF-4815-A73D-7EE4629A9924}">
      <dgm:prSet/>
      <dgm:spPr/>
      <dgm:t>
        <a:bodyPr/>
        <a:lstStyle/>
        <a:p>
          <a:endParaRPr lang="en-US"/>
        </a:p>
      </dgm:t>
    </dgm:pt>
    <dgm:pt modelId="{DEDF7093-D45F-430C-9199-7E8AC57894EA}">
      <dgm:prSet/>
      <dgm:spPr/>
      <dgm:t>
        <a:bodyPr/>
        <a:lstStyle/>
        <a:p>
          <a:r>
            <a:rPr lang="en-US" b="0" i="0"/>
            <a:t>Severe – 25 – 28C = 77-82F</a:t>
          </a:r>
          <a:endParaRPr lang="en-US"/>
        </a:p>
      </dgm:t>
    </dgm:pt>
    <dgm:pt modelId="{ACB64D4E-CA19-484C-836B-031D10392F4B}" type="parTrans" cxnId="{F679A667-3798-4AB5-AFFD-917E8CAC1B6C}">
      <dgm:prSet/>
      <dgm:spPr/>
      <dgm:t>
        <a:bodyPr/>
        <a:lstStyle/>
        <a:p>
          <a:endParaRPr lang="en-US"/>
        </a:p>
      </dgm:t>
    </dgm:pt>
    <dgm:pt modelId="{3A557663-65BF-455D-BB2E-172DF100BC30}" type="sibTrans" cxnId="{F679A667-3798-4AB5-AFFD-917E8CAC1B6C}">
      <dgm:prSet/>
      <dgm:spPr/>
      <dgm:t>
        <a:bodyPr/>
        <a:lstStyle/>
        <a:p>
          <a:endParaRPr lang="en-US"/>
        </a:p>
      </dgm:t>
    </dgm:pt>
    <dgm:pt modelId="{346AE3B4-1A8F-40EB-A785-3D564BF8E020}">
      <dgm:prSet/>
      <dgm:spPr/>
      <dgm:t>
        <a:bodyPr/>
        <a:lstStyle/>
        <a:p>
          <a:r>
            <a:rPr lang="en-US" b="0" i="0"/>
            <a:t>Treatment with warmers and warm fluids</a:t>
          </a:r>
          <a:endParaRPr lang="en-US"/>
        </a:p>
      </dgm:t>
    </dgm:pt>
    <dgm:pt modelId="{A525D47E-3DC2-42EC-9CA8-A3F8A0AAE4FB}" type="parTrans" cxnId="{17018C04-A99A-41C6-BD4F-71522D088D4B}">
      <dgm:prSet/>
      <dgm:spPr/>
      <dgm:t>
        <a:bodyPr/>
        <a:lstStyle/>
        <a:p>
          <a:endParaRPr lang="en-US"/>
        </a:p>
      </dgm:t>
    </dgm:pt>
    <dgm:pt modelId="{41FF0B60-B025-4055-BBCF-C4847FBA7CBE}" type="sibTrans" cxnId="{17018C04-A99A-41C6-BD4F-71522D088D4B}">
      <dgm:prSet/>
      <dgm:spPr/>
      <dgm:t>
        <a:bodyPr/>
        <a:lstStyle/>
        <a:p>
          <a:endParaRPr lang="en-US"/>
        </a:p>
      </dgm:t>
    </dgm:pt>
    <dgm:pt modelId="{72CD1C14-8F7E-45A0-8E65-DD76571ADCE2}" type="pres">
      <dgm:prSet presAssocID="{1BAB8475-AF06-47AE-BCBF-C526A590FDE4}" presName="Name0" presStyleCnt="0">
        <dgm:presLayoutVars>
          <dgm:dir/>
          <dgm:resizeHandles/>
        </dgm:presLayoutVars>
      </dgm:prSet>
      <dgm:spPr/>
    </dgm:pt>
    <dgm:pt modelId="{902DA94D-B070-406C-A792-72A3E3E580A0}" type="pres">
      <dgm:prSet presAssocID="{07D92B6F-D392-4BDC-B756-96B723A618BB}" presName="compNode" presStyleCnt="0"/>
      <dgm:spPr/>
    </dgm:pt>
    <dgm:pt modelId="{8D7D79FE-553C-46D8-835B-1EF1C7D4CA9A}" type="pres">
      <dgm:prSet presAssocID="{07D92B6F-D392-4BDC-B756-96B723A618BB}" presName="dummyConnPt" presStyleCnt="0"/>
      <dgm:spPr/>
    </dgm:pt>
    <dgm:pt modelId="{43AC1F9E-4B69-43D0-B3CD-D59B62703AE6}" type="pres">
      <dgm:prSet presAssocID="{07D92B6F-D392-4BDC-B756-96B723A618BB}" presName="node" presStyleLbl="node1" presStyleIdx="0" presStyleCnt="9">
        <dgm:presLayoutVars>
          <dgm:bulletEnabled val="1"/>
        </dgm:presLayoutVars>
      </dgm:prSet>
      <dgm:spPr/>
    </dgm:pt>
    <dgm:pt modelId="{3497DEE3-B011-4181-AAFA-FF9374028DF2}" type="pres">
      <dgm:prSet presAssocID="{4EA08C22-165A-4993-9294-15035E4B5783}" presName="sibTrans" presStyleLbl="bgSibTrans2D1" presStyleIdx="0" presStyleCnt="8"/>
      <dgm:spPr/>
    </dgm:pt>
    <dgm:pt modelId="{E1B56E36-674E-4C8E-92C6-632DF73F6E85}" type="pres">
      <dgm:prSet presAssocID="{F2725078-0073-4D5B-8EBB-0BA30FC34F1C}" presName="compNode" presStyleCnt="0"/>
      <dgm:spPr/>
    </dgm:pt>
    <dgm:pt modelId="{FA19E94E-DFFA-490A-9122-2F95188E3624}" type="pres">
      <dgm:prSet presAssocID="{F2725078-0073-4D5B-8EBB-0BA30FC34F1C}" presName="dummyConnPt" presStyleCnt="0"/>
      <dgm:spPr/>
    </dgm:pt>
    <dgm:pt modelId="{DB144F90-D14E-4D62-99EC-094B9498A275}" type="pres">
      <dgm:prSet presAssocID="{F2725078-0073-4D5B-8EBB-0BA30FC34F1C}" presName="node" presStyleLbl="node1" presStyleIdx="1" presStyleCnt="9">
        <dgm:presLayoutVars>
          <dgm:bulletEnabled val="1"/>
        </dgm:presLayoutVars>
      </dgm:prSet>
      <dgm:spPr/>
    </dgm:pt>
    <dgm:pt modelId="{82ECD656-EB2F-4889-B40F-36397AE4BF65}" type="pres">
      <dgm:prSet presAssocID="{4815F2EF-03D6-4A83-9862-735FBC2D1F51}" presName="sibTrans" presStyleLbl="bgSibTrans2D1" presStyleIdx="1" presStyleCnt="8"/>
      <dgm:spPr/>
    </dgm:pt>
    <dgm:pt modelId="{405B2594-2988-417A-AA0E-B5D76694D2AF}" type="pres">
      <dgm:prSet presAssocID="{D94A65D8-95D4-4C2E-8CD4-9E5287D914FB}" presName="compNode" presStyleCnt="0"/>
      <dgm:spPr/>
    </dgm:pt>
    <dgm:pt modelId="{ADBD0DA0-9C0C-446C-A00E-D6829F03F2E6}" type="pres">
      <dgm:prSet presAssocID="{D94A65D8-95D4-4C2E-8CD4-9E5287D914FB}" presName="dummyConnPt" presStyleCnt="0"/>
      <dgm:spPr/>
    </dgm:pt>
    <dgm:pt modelId="{71D29860-8CC2-457E-8211-340C593CB723}" type="pres">
      <dgm:prSet presAssocID="{D94A65D8-95D4-4C2E-8CD4-9E5287D914FB}" presName="node" presStyleLbl="node1" presStyleIdx="2" presStyleCnt="9">
        <dgm:presLayoutVars>
          <dgm:bulletEnabled val="1"/>
        </dgm:presLayoutVars>
      </dgm:prSet>
      <dgm:spPr/>
    </dgm:pt>
    <dgm:pt modelId="{52FD0AEC-B491-4D4D-BBE2-B09089300CAE}" type="pres">
      <dgm:prSet presAssocID="{A57A8BD6-7C6A-47D9-BA3F-7429B3ADA324}" presName="sibTrans" presStyleLbl="bgSibTrans2D1" presStyleIdx="2" presStyleCnt="8"/>
      <dgm:spPr/>
    </dgm:pt>
    <dgm:pt modelId="{B39F92B9-C299-43C7-A8CC-FB3FD5D7689B}" type="pres">
      <dgm:prSet presAssocID="{1A2BA940-3491-4D41-962B-A1C6BD9F8931}" presName="compNode" presStyleCnt="0"/>
      <dgm:spPr/>
    </dgm:pt>
    <dgm:pt modelId="{0D8C865E-CF5A-49F4-A891-9764A9137E45}" type="pres">
      <dgm:prSet presAssocID="{1A2BA940-3491-4D41-962B-A1C6BD9F8931}" presName="dummyConnPt" presStyleCnt="0"/>
      <dgm:spPr/>
    </dgm:pt>
    <dgm:pt modelId="{C339DF52-9169-4C43-A93C-53911CC37766}" type="pres">
      <dgm:prSet presAssocID="{1A2BA940-3491-4D41-962B-A1C6BD9F8931}" presName="node" presStyleLbl="node1" presStyleIdx="3" presStyleCnt="9">
        <dgm:presLayoutVars>
          <dgm:bulletEnabled val="1"/>
        </dgm:presLayoutVars>
      </dgm:prSet>
      <dgm:spPr/>
    </dgm:pt>
    <dgm:pt modelId="{E132FA0C-F33E-4B84-9762-9965FB081565}" type="pres">
      <dgm:prSet presAssocID="{4C960E8F-B468-4AC1-8507-9AD60CFE81C5}" presName="sibTrans" presStyleLbl="bgSibTrans2D1" presStyleIdx="3" presStyleCnt="8"/>
      <dgm:spPr/>
    </dgm:pt>
    <dgm:pt modelId="{081DFA37-0EE6-4632-BB9D-A6D2BCD38015}" type="pres">
      <dgm:prSet presAssocID="{11A71897-A804-489A-AFF8-D90CBC5FA322}" presName="compNode" presStyleCnt="0"/>
      <dgm:spPr/>
    </dgm:pt>
    <dgm:pt modelId="{2A3D0B23-8C84-4B72-AAF1-50FCEEC1ACA3}" type="pres">
      <dgm:prSet presAssocID="{11A71897-A804-489A-AFF8-D90CBC5FA322}" presName="dummyConnPt" presStyleCnt="0"/>
      <dgm:spPr/>
    </dgm:pt>
    <dgm:pt modelId="{EE84A30A-62FF-4D6F-84A2-576C2476A0D1}" type="pres">
      <dgm:prSet presAssocID="{11A71897-A804-489A-AFF8-D90CBC5FA322}" presName="node" presStyleLbl="node1" presStyleIdx="4" presStyleCnt="9">
        <dgm:presLayoutVars>
          <dgm:bulletEnabled val="1"/>
        </dgm:presLayoutVars>
      </dgm:prSet>
      <dgm:spPr/>
    </dgm:pt>
    <dgm:pt modelId="{B0B2D6AD-4946-44A5-856F-4BDC7150F085}" type="pres">
      <dgm:prSet presAssocID="{A9413748-A9CD-4150-8BB3-9AE2BC0E4029}" presName="sibTrans" presStyleLbl="bgSibTrans2D1" presStyleIdx="4" presStyleCnt="8"/>
      <dgm:spPr/>
    </dgm:pt>
    <dgm:pt modelId="{60E07797-E9FC-4219-B40D-4905FCEE278F}" type="pres">
      <dgm:prSet presAssocID="{71B67BD3-94E8-4EBC-BD15-F7EAE0A83405}" presName="compNode" presStyleCnt="0"/>
      <dgm:spPr/>
    </dgm:pt>
    <dgm:pt modelId="{E2CD8D64-A159-4C9D-9611-D831CAE16354}" type="pres">
      <dgm:prSet presAssocID="{71B67BD3-94E8-4EBC-BD15-F7EAE0A83405}" presName="dummyConnPt" presStyleCnt="0"/>
      <dgm:spPr/>
    </dgm:pt>
    <dgm:pt modelId="{91DD9F3A-2283-4A33-AADD-72554F716D37}" type="pres">
      <dgm:prSet presAssocID="{71B67BD3-94E8-4EBC-BD15-F7EAE0A83405}" presName="node" presStyleLbl="node1" presStyleIdx="5" presStyleCnt="9">
        <dgm:presLayoutVars>
          <dgm:bulletEnabled val="1"/>
        </dgm:presLayoutVars>
      </dgm:prSet>
      <dgm:spPr/>
    </dgm:pt>
    <dgm:pt modelId="{00449ACD-A799-47E1-9582-04FFB57A4B4C}" type="pres">
      <dgm:prSet presAssocID="{754BEB58-D596-45A3-BD30-868CCEF270F7}" presName="sibTrans" presStyleLbl="bgSibTrans2D1" presStyleIdx="5" presStyleCnt="8"/>
      <dgm:spPr/>
    </dgm:pt>
    <dgm:pt modelId="{EC18D1DE-075D-451F-A4B3-560C4E269915}" type="pres">
      <dgm:prSet presAssocID="{16A4762A-528F-4875-A5FE-B99BE284DB12}" presName="compNode" presStyleCnt="0"/>
      <dgm:spPr/>
    </dgm:pt>
    <dgm:pt modelId="{4756408D-BF9C-4491-B459-08242764368C}" type="pres">
      <dgm:prSet presAssocID="{16A4762A-528F-4875-A5FE-B99BE284DB12}" presName="dummyConnPt" presStyleCnt="0"/>
      <dgm:spPr/>
    </dgm:pt>
    <dgm:pt modelId="{1F2E1266-3F32-4589-B096-6405FB886762}" type="pres">
      <dgm:prSet presAssocID="{16A4762A-528F-4875-A5FE-B99BE284DB12}" presName="node" presStyleLbl="node1" presStyleIdx="6" presStyleCnt="9">
        <dgm:presLayoutVars>
          <dgm:bulletEnabled val="1"/>
        </dgm:presLayoutVars>
      </dgm:prSet>
      <dgm:spPr/>
    </dgm:pt>
    <dgm:pt modelId="{441F784B-F53C-41D7-8FE9-224F365962F0}" type="pres">
      <dgm:prSet presAssocID="{B447FA73-D391-43C4-AFBA-D97E73C7877F}" presName="sibTrans" presStyleLbl="bgSibTrans2D1" presStyleIdx="6" presStyleCnt="8"/>
      <dgm:spPr/>
    </dgm:pt>
    <dgm:pt modelId="{6752C754-893F-47A1-92F5-28ED54BF14BD}" type="pres">
      <dgm:prSet presAssocID="{DEDF7093-D45F-430C-9199-7E8AC57894EA}" presName="compNode" presStyleCnt="0"/>
      <dgm:spPr/>
    </dgm:pt>
    <dgm:pt modelId="{39E01CF9-2F64-4377-9480-905C27041B6A}" type="pres">
      <dgm:prSet presAssocID="{DEDF7093-D45F-430C-9199-7E8AC57894EA}" presName="dummyConnPt" presStyleCnt="0"/>
      <dgm:spPr/>
    </dgm:pt>
    <dgm:pt modelId="{F1AB2E7A-4944-4F7B-ABD9-C4D564496AF9}" type="pres">
      <dgm:prSet presAssocID="{DEDF7093-D45F-430C-9199-7E8AC57894EA}" presName="node" presStyleLbl="node1" presStyleIdx="7" presStyleCnt="9">
        <dgm:presLayoutVars>
          <dgm:bulletEnabled val="1"/>
        </dgm:presLayoutVars>
      </dgm:prSet>
      <dgm:spPr/>
    </dgm:pt>
    <dgm:pt modelId="{258C18B3-824F-452D-B785-EF4DB255F919}" type="pres">
      <dgm:prSet presAssocID="{3A557663-65BF-455D-BB2E-172DF100BC30}" presName="sibTrans" presStyleLbl="bgSibTrans2D1" presStyleIdx="7" presStyleCnt="8"/>
      <dgm:spPr/>
    </dgm:pt>
    <dgm:pt modelId="{0C4F49E9-FC2D-4451-99AA-F28F69A95443}" type="pres">
      <dgm:prSet presAssocID="{346AE3B4-1A8F-40EB-A785-3D564BF8E020}" presName="compNode" presStyleCnt="0"/>
      <dgm:spPr/>
    </dgm:pt>
    <dgm:pt modelId="{FEF24613-CE6B-48B8-9B8E-A0B7C12A635C}" type="pres">
      <dgm:prSet presAssocID="{346AE3B4-1A8F-40EB-A785-3D564BF8E020}" presName="dummyConnPt" presStyleCnt="0"/>
      <dgm:spPr/>
    </dgm:pt>
    <dgm:pt modelId="{0C5717B4-AF3B-4658-83E7-012136234E19}" type="pres">
      <dgm:prSet presAssocID="{346AE3B4-1A8F-40EB-A785-3D564BF8E020}" presName="node" presStyleLbl="node1" presStyleIdx="8" presStyleCnt="9">
        <dgm:presLayoutVars>
          <dgm:bulletEnabled val="1"/>
        </dgm:presLayoutVars>
      </dgm:prSet>
      <dgm:spPr/>
    </dgm:pt>
  </dgm:ptLst>
  <dgm:cxnLst>
    <dgm:cxn modelId="{17018C04-A99A-41C6-BD4F-71522D088D4B}" srcId="{1BAB8475-AF06-47AE-BCBF-C526A590FDE4}" destId="{346AE3B4-1A8F-40EB-A785-3D564BF8E020}" srcOrd="8" destOrd="0" parTransId="{A525D47E-3DC2-42EC-9CA8-A3F8A0AAE4FB}" sibTransId="{41FF0B60-B025-4055-BBCF-C4847FBA7CBE}"/>
    <dgm:cxn modelId="{E6E13318-AF8D-41FC-89E8-9C206509358D}" type="presOf" srcId="{71B67BD3-94E8-4EBC-BD15-F7EAE0A83405}" destId="{91DD9F3A-2283-4A33-AADD-72554F716D37}" srcOrd="0" destOrd="0" presId="urn:microsoft.com/office/officeart/2005/8/layout/bProcess4"/>
    <dgm:cxn modelId="{4D396D18-B6C0-4D84-AB83-F2C465A42479}" type="presOf" srcId="{16A4762A-528F-4875-A5FE-B99BE284DB12}" destId="{1F2E1266-3F32-4589-B096-6405FB886762}" srcOrd="0" destOrd="0" presId="urn:microsoft.com/office/officeart/2005/8/layout/bProcess4"/>
    <dgm:cxn modelId="{DDAEA91E-4EBB-4A72-9C51-A4689A17C1B0}" type="presOf" srcId="{D94A65D8-95D4-4C2E-8CD4-9E5287D914FB}" destId="{71D29860-8CC2-457E-8211-340C593CB723}" srcOrd="0" destOrd="0" presId="urn:microsoft.com/office/officeart/2005/8/layout/bProcess4"/>
    <dgm:cxn modelId="{E0799829-BFF8-4AE7-BC06-CEE51932D5E2}" type="presOf" srcId="{1BAB8475-AF06-47AE-BCBF-C526A590FDE4}" destId="{72CD1C14-8F7E-45A0-8E65-DD76571ADCE2}" srcOrd="0" destOrd="0" presId="urn:microsoft.com/office/officeart/2005/8/layout/bProcess4"/>
    <dgm:cxn modelId="{613B2833-B953-4A79-9FB8-22EC87C88684}" type="presOf" srcId="{1A2BA940-3491-4D41-962B-A1C6BD9F8931}" destId="{C339DF52-9169-4C43-A93C-53911CC37766}" srcOrd="0" destOrd="0" presId="urn:microsoft.com/office/officeart/2005/8/layout/bProcess4"/>
    <dgm:cxn modelId="{46E83C3B-02EF-4815-A73D-7EE4629A9924}" srcId="{1BAB8475-AF06-47AE-BCBF-C526A590FDE4}" destId="{16A4762A-528F-4875-A5FE-B99BE284DB12}" srcOrd="6" destOrd="0" parTransId="{76C8ED29-81C6-4053-91B5-D97DCE243497}" sibTransId="{B447FA73-D391-43C4-AFBA-D97E73C7877F}"/>
    <dgm:cxn modelId="{BF58343E-A467-4D82-9C2E-317C63BD36F4}" srcId="{1BAB8475-AF06-47AE-BCBF-C526A590FDE4}" destId="{07D92B6F-D392-4BDC-B756-96B723A618BB}" srcOrd="0" destOrd="0" parTransId="{3CC8C723-50F2-48BC-B91C-F922EA37FC29}" sibTransId="{4EA08C22-165A-4993-9294-15035E4B5783}"/>
    <dgm:cxn modelId="{B142005E-3630-4996-9558-8399EEA5A297}" type="presOf" srcId="{754BEB58-D596-45A3-BD30-868CCEF270F7}" destId="{00449ACD-A799-47E1-9582-04FFB57A4B4C}" srcOrd="0" destOrd="0" presId="urn:microsoft.com/office/officeart/2005/8/layout/bProcess4"/>
    <dgm:cxn modelId="{43F39A63-FAB2-446B-ABF2-B9F5CF0F2228}" type="presOf" srcId="{11A71897-A804-489A-AFF8-D90CBC5FA322}" destId="{EE84A30A-62FF-4D6F-84A2-576C2476A0D1}" srcOrd="0" destOrd="0" presId="urn:microsoft.com/office/officeart/2005/8/layout/bProcess4"/>
    <dgm:cxn modelId="{0FD89365-A62D-4841-B508-93D30ACCB461}" type="presOf" srcId="{B447FA73-D391-43C4-AFBA-D97E73C7877F}" destId="{441F784B-F53C-41D7-8FE9-224F365962F0}" srcOrd="0" destOrd="0" presId="urn:microsoft.com/office/officeart/2005/8/layout/bProcess4"/>
    <dgm:cxn modelId="{CB52DE66-75FA-4070-B982-B97020A3CA57}" srcId="{1BAB8475-AF06-47AE-BCBF-C526A590FDE4}" destId="{F2725078-0073-4D5B-8EBB-0BA30FC34F1C}" srcOrd="1" destOrd="0" parTransId="{5DAE6229-D5AA-4A24-9D54-770651D049DD}" sibTransId="{4815F2EF-03D6-4A83-9862-735FBC2D1F51}"/>
    <dgm:cxn modelId="{F679A667-3798-4AB5-AFFD-917E8CAC1B6C}" srcId="{1BAB8475-AF06-47AE-BCBF-C526A590FDE4}" destId="{DEDF7093-D45F-430C-9199-7E8AC57894EA}" srcOrd="7" destOrd="0" parTransId="{ACB64D4E-CA19-484C-836B-031D10392F4B}" sibTransId="{3A557663-65BF-455D-BB2E-172DF100BC30}"/>
    <dgm:cxn modelId="{72FF2174-D2EC-4D6D-A9F4-AC37D06C5AB2}" type="presOf" srcId="{4C960E8F-B468-4AC1-8507-9AD60CFE81C5}" destId="{E132FA0C-F33E-4B84-9762-9965FB081565}" srcOrd="0" destOrd="0" presId="urn:microsoft.com/office/officeart/2005/8/layout/bProcess4"/>
    <dgm:cxn modelId="{9D251755-4AB0-424D-B546-170408CFCEE9}" srcId="{1BAB8475-AF06-47AE-BCBF-C526A590FDE4}" destId="{71B67BD3-94E8-4EBC-BD15-F7EAE0A83405}" srcOrd="5" destOrd="0" parTransId="{5DDCE0B7-E071-4E77-9652-511793C05421}" sibTransId="{754BEB58-D596-45A3-BD30-868CCEF270F7}"/>
    <dgm:cxn modelId="{FA105476-DEDE-4093-B97E-88EE11E5A1FF}" srcId="{1BAB8475-AF06-47AE-BCBF-C526A590FDE4}" destId="{D94A65D8-95D4-4C2E-8CD4-9E5287D914FB}" srcOrd="2" destOrd="0" parTransId="{EC3B0009-EB68-42DE-9F13-FE01763D67FF}" sibTransId="{A57A8BD6-7C6A-47D9-BA3F-7429B3ADA324}"/>
    <dgm:cxn modelId="{255ABE59-1B14-46A1-99AF-0B867BB60D95}" type="presOf" srcId="{A9413748-A9CD-4150-8BB3-9AE2BC0E4029}" destId="{B0B2D6AD-4946-44A5-856F-4BDC7150F085}" srcOrd="0" destOrd="0" presId="urn:microsoft.com/office/officeart/2005/8/layout/bProcess4"/>
    <dgm:cxn modelId="{18CCD47F-0EB1-443A-AAB8-E4DEE66BD2AC}" type="presOf" srcId="{A57A8BD6-7C6A-47D9-BA3F-7429B3ADA324}" destId="{52FD0AEC-B491-4D4D-BBE2-B09089300CAE}" srcOrd="0" destOrd="0" presId="urn:microsoft.com/office/officeart/2005/8/layout/bProcess4"/>
    <dgm:cxn modelId="{4D7F708D-F9EC-4BFA-80AB-B1A2C2965304}" type="presOf" srcId="{F2725078-0073-4D5B-8EBB-0BA30FC34F1C}" destId="{DB144F90-D14E-4D62-99EC-094B9498A275}" srcOrd="0" destOrd="0" presId="urn:microsoft.com/office/officeart/2005/8/layout/bProcess4"/>
    <dgm:cxn modelId="{D4B34F9D-1BD7-4C1F-BBA9-21E5F8F5C729}" type="presOf" srcId="{07D92B6F-D392-4BDC-B756-96B723A618BB}" destId="{43AC1F9E-4B69-43D0-B3CD-D59B62703AE6}" srcOrd="0" destOrd="0" presId="urn:microsoft.com/office/officeart/2005/8/layout/bProcess4"/>
    <dgm:cxn modelId="{3CAB76A6-3715-4848-82C8-8F1B4AE58619}" srcId="{1BAB8475-AF06-47AE-BCBF-C526A590FDE4}" destId="{11A71897-A804-489A-AFF8-D90CBC5FA322}" srcOrd="4" destOrd="0" parTransId="{08213362-A7FF-45F5-B236-6343E2C5819D}" sibTransId="{A9413748-A9CD-4150-8BB3-9AE2BC0E4029}"/>
    <dgm:cxn modelId="{04862BB7-72C2-4E16-BDFD-0D0CEB28836A}" type="presOf" srcId="{3A557663-65BF-455D-BB2E-172DF100BC30}" destId="{258C18B3-824F-452D-B785-EF4DB255F919}" srcOrd="0" destOrd="0" presId="urn:microsoft.com/office/officeart/2005/8/layout/bProcess4"/>
    <dgm:cxn modelId="{0E161EBE-9A61-4FF2-8943-455F3DB16472}" type="presOf" srcId="{4EA08C22-165A-4993-9294-15035E4B5783}" destId="{3497DEE3-B011-4181-AAFA-FF9374028DF2}" srcOrd="0" destOrd="0" presId="urn:microsoft.com/office/officeart/2005/8/layout/bProcess4"/>
    <dgm:cxn modelId="{571FFBBE-A4D8-4531-8464-AD347C0EF276}" type="presOf" srcId="{DEDF7093-D45F-430C-9199-7E8AC57894EA}" destId="{F1AB2E7A-4944-4F7B-ABD9-C4D564496AF9}" srcOrd="0" destOrd="0" presId="urn:microsoft.com/office/officeart/2005/8/layout/bProcess4"/>
    <dgm:cxn modelId="{1ED64FCE-1FD4-4F78-8581-133303571414}" type="presOf" srcId="{4815F2EF-03D6-4A83-9862-735FBC2D1F51}" destId="{82ECD656-EB2F-4889-B40F-36397AE4BF65}" srcOrd="0" destOrd="0" presId="urn:microsoft.com/office/officeart/2005/8/layout/bProcess4"/>
    <dgm:cxn modelId="{7683D4E9-BC2E-4FAA-9490-E29A2AC98B2F}" type="presOf" srcId="{346AE3B4-1A8F-40EB-A785-3D564BF8E020}" destId="{0C5717B4-AF3B-4658-83E7-012136234E19}" srcOrd="0" destOrd="0" presId="urn:microsoft.com/office/officeart/2005/8/layout/bProcess4"/>
    <dgm:cxn modelId="{4D064EFC-97FE-409C-AD7E-511CE7D98A09}" srcId="{1BAB8475-AF06-47AE-BCBF-C526A590FDE4}" destId="{1A2BA940-3491-4D41-962B-A1C6BD9F8931}" srcOrd="3" destOrd="0" parTransId="{2B2CF3B4-3E0F-4C29-8EB6-1B6DD61624C0}" sibTransId="{4C960E8F-B468-4AC1-8507-9AD60CFE81C5}"/>
    <dgm:cxn modelId="{E0F92ECD-8D03-462D-85A8-927406B0E650}" type="presParOf" srcId="{72CD1C14-8F7E-45A0-8E65-DD76571ADCE2}" destId="{902DA94D-B070-406C-A792-72A3E3E580A0}" srcOrd="0" destOrd="0" presId="urn:microsoft.com/office/officeart/2005/8/layout/bProcess4"/>
    <dgm:cxn modelId="{4BB70B33-23CB-425A-AB74-599C29870E7A}" type="presParOf" srcId="{902DA94D-B070-406C-A792-72A3E3E580A0}" destId="{8D7D79FE-553C-46D8-835B-1EF1C7D4CA9A}" srcOrd="0" destOrd="0" presId="urn:microsoft.com/office/officeart/2005/8/layout/bProcess4"/>
    <dgm:cxn modelId="{8F2BDFB8-7D54-4BD0-9D91-E4B98E751152}" type="presParOf" srcId="{902DA94D-B070-406C-A792-72A3E3E580A0}" destId="{43AC1F9E-4B69-43D0-B3CD-D59B62703AE6}" srcOrd="1" destOrd="0" presId="urn:microsoft.com/office/officeart/2005/8/layout/bProcess4"/>
    <dgm:cxn modelId="{C3C34669-7DC0-47F1-B91F-8EF02CBE6CE2}" type="presParOf" srcId="{72CD1C14-8F7E-45A0-8E65-DD76571ADCE2}" destId="{3497DEE3-B011-4181-AAFA-FF9374028DF2}" srcOrd="1" destOrd="0" presId="urn:microsoft.com/office/officeart/2005/8/layout/bProcess4"/>
    <dgm:cxn modelId="{352519A2-BAC3-478C-AFCC-183FBC077519}" type="presParOf" srcId="{72CD1C14-8F7E-45A0-8E65-DD76571ADCE2}" destId="{E1B56E36-674E-4C8E-92C6-632DF73F6E85}" srcOrd="2" destOrd="0" presId="urn:microsoft.com/office/officeart/2005/8/layout/bProcess4"/>
    <dgm:cxn modelId="{D4BA7205-8C07-435A-9FE4-7B73AE2AF81C}" type="presParOf" srcId="{E1B56E36-674E-4C8E-92C6-632DF73F6E85}" destId="{FA19E94E-DFFA-490A-9122-2F95188E3624}" srcOrd="0" destOrd="0" presId="urn:microsoft.com/office/officeart/2005/8/layout/bProcess4"/>
    <dgm:cxn modelId="{234FF684-4737-4035-944C-5EA377E1E600}" type="presParOf" srcId="{E1B56E36-674E-4C8E-92C6-632DF73F6E85}" destId="{DB144F90-D14E-4D62-99EC-094B9498A275}" srcOrd="1" destOrd="0" presId="urn:microsoft.com/office/officeart/2005/8/layout/bProcess4"/>
    <dgm:cxn modelId="{F71BB65C-87F4-4924-ABFA-95FFE37453B6}" type="presParOf" srcId="{72CD1C14-8F7E-45A0-8E65-DD76571ADCE2}" destId="{82ECD656-EB2F-4889-B40F-36397AE4BF65}" srcOrd="3" destOrd="0" presId="urn:microsoft.com/office/officeart/2005/8/layout/bProcess4"/>
    <dgm:cxn modelId="{A9C8BE99-D5BF-4FE2-B0A9-29241747E6FE}" type="presParOf" srcId="{72CD1C14-8F7E-45A0-8E65-DD76571ADCE2}" destId="{405B2594-2988-417A-AA0E-B5D76694D2AF}" srcOrd="4" destOrd="0" presId="urn:microsoft.com/office/officeart/2005/8/layout/bProcess4"/>
    <dgm:cxn modelId="{380BFEBD-363E-4D87-B49B-F5CAAD617719}" type="presParOf" srcId="{405B2594-2988-417A-AA0E-B5D76694D2AF}" destId="{ADBD0DA0-9C0C-446C-A00E-D6829F03F2E6}" srcOrd="0" destOrd="0" presId="urn:microsoft.com/office/officeart/2005/8/layout/bProcess4"/>
    <dgm:cxn modelId="{061434FB-18F9-4207-9B09-582D9C99CAB7}" type="presParOf" srcId="{405B2594-2988-417A-AA0E-B5D76694D2AF}" destId="{71D29860-8CC2-457E-8211-340C593CB723}" srcOrd="1" destOrd="0" presId="urn:microsoft.com/office/officeart/2005/8/layout/bProcess4"/>
    <dgm:cxn modelId="{9663CA9B-2A60-439E-AE8A-CB9A9A699762}" type="presParOf" srcId="{72CD1C14-8F7E-45A0-8E65-DD76571ADCE2}" destId="{52FD0AEC-B491-4D4D-BBE2-B09089300CAE}" srcOrd="5" destOrd="0" presId="urn:microsoft.com/office/officeart/2005/8/layout/bProcess4"/>
    <dgm:cxn modelId="{FAB4BC31-DC88-46A7-892A-02FD2E791AB1}" type="presParOf" srcId="{72CD1C14-8F7E-45A0-8E65-DD76571ADCE2}" destId="{B39F92B9-C299-43C7-A8CC-FB3FD5D7689B}" srcOrd="6" destOrd="0" presId="urn:microsoft.com/office/officeart/2005/8/layout/bProcess4"/>
    <dgm:cxn modelId="{D40749CD-A148-4303-8F4C-B3D6F8B53512}" type="presParOf" srcId="{B39F92B9-C299-43C7-A8CC-FB3FD5D7689B}" destId="{0D8C865E-CF5A-49F4-A891-9764A9137E45}" srcOrd="0" destOrd="0" presId="urn:microsoft.com/office/officeart/2005/8/layout/bProcess4"/>
    <dgm:cxn modelId="{FBFBEFD2-CDA6-4F70-9F7B-17CCC4D98C2B}" type="presParOf" srcId="{B39F92B9-C299-43C7-A8CC-FB3FD5D7689B}" destId="{C339DF52-9169-4C43-A93C-53911CC37766}" srcOrd="1" destOrd="0" presId="urn:microsoft.com/office/officeart/2005/8/layout/bProcess4"/>
    <dgm:cxn modelId="{9A101F33-8C54-4D62-8A67-7CCD25F49479}" type="presParOf" srcId="{72CD1C14-8F7E-45A0-8E65-DD76571ADCE2}" destId="{E132FA0C-F33E-4B84-9762-9965FB081565}" srcOrd="7" destOrd="0" presId="urn:microsoft.com/office/officeart/2005/8/layout/bProcess4"/>
    <dgm:cxn modelId="{13CE2368-9BB8-442A-91E5-013BFC395824}" type="presParOf" srcId="{72CD1C14-8F7E-45A0-8E65-DD76571ADCE2}" destId="{081DFA37-0EE6-4632-BB9D-A6D2BCD38015}" srcOrd="8" destOrd="0" presId="urn:microsoft.com/office/officeart/2005/8/layout/bProcess4"/>
    <dgm:cxn modelId="{BE749CCB-297A-4064-A2F0-FBCCC7BE825F}" type="presParOf" srcId="{081DFA37-0EE6-4632-BB9D-A6D2BCD38015}" destId="{2A3D0B23-8C84-4B72-AAF1-50FCEEC1ACA3}" srcOrd="0" destOrd="0" presId="urn:microsoft.com/office/officeart/2005/8/layout/bProcess4"/>
    <dgm:cxn modelId="{46DB11D1-2813-4848-A72E-C9A61F32CFC7}" type="presParOf" srcId="{081DFA37-0EE6-4632-BB9D-A6D2BCD38015}" destId="{EE84A30A-62FF-4D6F-84A2-576C2476A0D1}" srcOrd="1" destOrd="0" presId="urn:microsoft.com/office/officeart/2005/8/layout/bProcess4"/>
    <dgm:cxn modelId="{5498ECF1-3CAC-460E-9B75-2406E416FF37}" type="presParOf" srcId="{72CD1C14-8F7E-45A0-8E65-DD76571ADCE2}" destId="{B0B2D6AD-4946-44A5-856F-4BDC7150F085}" srcOrd="9" destOrd="0" presId="urn:microsoft.com/office/officeart/2005/8/layout/bProcess4"/>
    <dgm:cxn modelId="{D2C581AE-EFBB-43D3-BD97-7495355A176C}" type="presParOf" srcId="{72CD1C14-8F7E-45A0-8E65-DD76571ADCE2}" destId="{60E07797-E9FC-4219-B40D-4905FCEE278F}" srcOrd="10" destOrd="0" presId="urn:microsoft.com/office/officeart/2005/8/layout/bProcess4"/>
    <dgm:cxn modelId="{1B0D28F7-7704-4F6B-B3A1-909B053B4DE6}" type="presParOf" srcId="{60E07797-E9FC-4219-B40D-4905FCEE278F}" destId="{E2CD8D64-A159-4C9D-9611-D831CAE16354}" srcOrd="0" destOrd="0" presId="urn:microsoft.com/office/officeart/2005/8/layout/bProcess4"/>
    <dgm:cxn modelId="{758222EC-DBCB-45A3-A3D7-79823F4ACBFA}" type="presParOf" srcId="{60E07797-E9FC-4219-B40D-4905FCEE278F}" destId="{91DD9F3A-2283-4A33-AADD-72554F716D37}" srcOrd="1" destOrd="0" presId="urn:microsoft.com/office/officeart/2005/8/layout/bProcess4"/>
    <dgm:cxn modelId="{BF3374A7-FE04-47DF-9D3F-1F76A9455A0E}" type="presParOf" srcId="{72CD1C14-8F7E-45A0-8E65-DD76571ADCE2}" destId="{00449ACD-A799-47E1-9582-04FFB57A4B4C}" srcOrd="11" destOrd="0" presId="urn:microsoft.com/office/officeart/2005/8/layout/bProcess4"/>
    <dgm:cxn modelId="{450137CC-3CC7-4277-9F28-DC8B280D2091}" type="presParOf" srcId="{72CD1C14-8F7E-45A0-8E65-DD76571ADCE2}" destId="{EC18D1DE-075D-451F-A4B3-560C4E269915}" srcOrd="12" destOrd="0" presId="urn:microsoft.com/office/officeart/2005/8/layout/bProcess4"/>
    <dgm:cxn modelId="{3479F754-BAAB-4CC2-A27C-C422120F1C69}" type="presParOf" srcId="{EC18D1DE-075D-451F-A4B3-560C4E269915}" destId="{4756408D-BF9C-4491-B459-08242764368C}" srcOrd="0" destOrd="0" presId="urn:microsoft.com/office/officeart/2005/8/layout/bProcess4"/>
    <dgm:cxn modelId="{FF5A99E1-6B13-4E07-819D-870E70A658EA}" type="presParOf" srcId="{EC18D1DE-075D-451F-A4B3-560C4E269915}" destId="{1F2E1266-3F32-4589-B096-6405FB886762}" srcOrd="1" destOrd="0" presId="urn:microsoft.com/office/officeart/2005/8/layout/bProcess4"/>
    <dgm:cxn modelId="{8CB5A424-7636-4CC5-950F-6C11D1C1AB5B}" type="presParOf" srcId="{72CD1C14-8F7E-45A0-8E65-DD76571ADCE2}" destId="{441F784B-F53C-41D7-8FE9-224F365962F0}" srcOrd="13" destOrd="0" presId="urn:microsoft.com/office/officeart/2005/8/layout/bProcess4"/>
    <dgm:cxn modelId="{E44754C8-3230-45F6-B454-4A8E3A102507}" type="presParOf" srcId="{72CD1C14-8F7E-45A0-8E65-DD76571ADCE2}" destId="{6752C754-893F-47A1-92F5-28ED54BF14BD}" srcOrd="14" destOrd="0" presId="urn:microsoft.com/office/officeart/2005/8/layout/bProcess4"/>
    <dgm:cxn modelId="{4E46DE07-7436-4478-B8E7-6A953F389490}" type="presParOf" srcId="{6752C754-893F-47A1-92F5-28ED54BF14BD}" destId="{39E01CF9-2F64-4377-9480-905C27041B6A}" srcOrd="0" destOrd="0" presId="urn:microsoft.com/office/officeart/2005/8/layout/bProcess4"/>
    <dgm:cxn modelId="{CFA78BFC-CC17-4A2E-9CFB-F69FB81D50EB}" type="presParOf" srcId="{6752C754-893F-47A1-92F5-28ED54BF14BD}" destId="{F1AB2E7A-4944-4F7B-ABD9-C4D564496AF9}" srcOrd="1" destOrd="0" presId="urn:microsoft.com/office/officeart/2005/8/layout/bProcess4"/>
    <dgm:cxn modelId="{1C847496-FFA7-4B78-B6AC-4D43A3EE5565}" type="presParOf" srcId="{72CD1C14-8F7E-45A0-8E65-DD76571ADCE2}" destId="{258C18B3-824F-452D-B785-EF4DB255F919}" srcOrd="15" destOrd="0" presId="urn:microsoft.com/office/officeart/2005/8/layout/bProcess4"/>
    <dgm:cxn modelId="{0D6130ED-9F65-4918-B673-68FA4C56B31B}" type="presParOf" srcId="{72CD1C14-8F7E-45A0-8E65-DD76571ADCE2}" destId="{0C4F49E9-FC2D-4451-99AA-F28F69A95443}" srcOrd="16" destOrd="0" presId="urn:microsoft.com/office/officeart/2005/8/layout/bProcess4"/>
    <dgm:cxn modelId="{98B09196-AE40-40F1-89DF-F796313B1493}" type="presParOf" srcId="{0C4F49E9-FC2D-4451-99AA-F28F69A95443}" destId="{FEF24613-CE6B-48B8-9B8E-A0B7C12A635C}" srcOrd="0" destOrd="0" presId="urn:microsoft.com/office/officeart/2005/8/layout/bProcess4"/>
    <dgm:cxn modelId="{49CB17A3-761A-487E-A064-7DF8EF643ABD}" type="presParOf" srcId="{0C4F49E9-FC2D-4451-99AA-F28F69A95443}" destId="{0C5717B4-AF3B-4658-83E7-012136234E1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459588A-E0EF-42B0-9CC2-34BAA391C93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2BDD6C-B0CF-42B1-936E-4BAD3142AF84}">
      <dgm:prSet/>
      <dgm:spPr/>
      <dgm:t>
        <a:bodyPr/>
        <a:lstStyle/>
        <a:p>
          <a:r>
            <a:rPr lang="en-US" b="1" i="0"/>
            <a:t>Wound:</a:t>
          </a:r>
          <a:endParaRPr lang="en-US"/>
        </a:p>
      </dgm:t>
    </dgm:pt>
    <dgm:pt modelId="{CDBF039C-1254-4836-AAAB-DD10C5796FE5}" type="parTrans" cxnId="{91F7E4FF-D93F-484B-B92E-716AF1DBF51B}">
      <dgm:prSet/>
      <dgm:spPr/>
      <dgm:t>
        <a:bodyPr/>
        <a:lstStyle/>
        <a:p>
          <a:endParaRPr lang="en-US"/>
        </a:p>
      </dgm:t>
    </dgm:pt>
    <dgm:pt modelId="{DDDCC602-381F-4128-A640-F3C6533436BF}" type="sibTrans" cxnId="{91F7E4FF-D93F-484B-B92E-716AF1DBF51B}">
      <dgm:prSet/>
      <dgm:spPr/>
      <dgm:t>
        <a:bodyPr/>
        <a:lstStyle/>
        <a:p>
          <a:endParaRPr lang="en-US"/>
        </a:p>
      </dgm:t>
    </dgm:pt>
    <dgm:pt modelId="{F2DD3E13-EDE9-4592-950F-7F1700C8DC8A}">
      <dgm:prSet/>
      <dgm:spPr/>
      <dgm:t>
        <a:bodyPr/>
        <a:lstStyle/>
        <a:p>
          <a:r>
            <a:rPr lang="en-US" b="0" i="0"/>
            <a:t>Hypertrophic scar, keloid, wound sinus, 	implantation dermoids, incisional hernia</a:t>
          </a:r>
          <a:endParaRPr lang="en-US"/>
        </a:p>
      </dgm:t>
    </dgm:pt>
    <dgm:pt modelId="{0229F544-4568-4AC2-9ED2-6FD171B9FEED}" type="parTrans" cxnId="{D36201DB-C1A2-4BE5-974E-134F8A89B793}">
      <dgm:prSet/>
      <dgm:spPr/>
      <dgm:t>
        <a:bodyPr/>
        <a:lstStyle/>
        <a:p>
          <a:endParaRPr lang="en-US"/>
        </a:p>
      </dgm:t>
    </dgm:pt>
    <dgm:pt modelId="{118E9CB2-EC4A-482D-8CD5-7B22E473CD4E}" type="sibTrans" cxnId="{D36201DB-C1A2-4BE5-974E-134F8A89B793}">
      <dgm:prSet/>
      <dgm:spPr/>
      <dgm:t>
        <a:bodyPr/>
        <a:lstStyle/>
        <a:p>
          <a:endParaRPr lang="en-US"/>
        </a:p>
      </dgm:t>
    </dgm:pt>
    <dgm:pt modelId="{69A52B24-F1D4-4B2F-AEC6-CA7B57DF3DAF}">
      <dgm:prSet/>
      <dgm:spPr/>
      <dgm:t>
        <a:bodyPr/>
        <a:lstStyle/>
        <a:p>
          <a:r>
            <a:rPr lang="en-US" b="1" i="0"/>
            <a:t>Adhesions:</a:t>
          </a:r>
          <a:endParaRPr lang="en-US"/>
        </a:p>
      </dgm:t>
    </dgm:pt>
    <dgm:pt modelId="{C7DCAC25-1709-4ED5-849C-DF592F0B29F9}" type="parTrans" cxnId="{76F3EE9F-5FC6-4BBB-A246-A2B5A8883660}">
      <dgm:prSet/>
      <dgm:spPr/>
      <dgm:t>
        <a:bodyPr/>
        <a:lstStyle/>
        <a:p>
          <a:endParaRPr lang="en-US"/>
        </a:p>
      </dgm:t>
    </dgm:pt>
    <dgm:pt modelId="{06E5E903-3FB7-4D2A-BEAD-907D3D3553C1}" type="sibTrans" cxnId="{76F3EE9F-5FC6-4BBB-A246-A2B5A8883660}">
      <dgm:prSet/>
      <dgm:spPr/>
      <dgm:t>
        <a:bodyPr/>
        <a:lstStyle/>
        <a:p>
          <a:endParaRPr lang="en-US"/>
        </a:p>
      </dgm:t>
    </dgm:pt>
    <dgm:pt modelId="{DD340082-DA1F-4453-AFB7-3F9343D3BAFA}">
      <dgm:prSet/>
      <dgm:spPr/>
      <dgm:t>
        <a:bodyPr/>
        <a:lstStyle/>
        <a:p>
          <a:r>
            <a:rPr lang="en-US" b="0" i="0"/>
            <a:t>Intestinal obstruction, strangulation</a:t>
          </a:r>
          <a:endParaRPr lang="en-US"/>
        </a:p>
      </dgm:t>
    </dgm:pt>
    <dgm:pt modelId="{BDCB4C32-D2DD-4952-8A6E-058FDD25ABB5}" type="parTrans" cxnId="{9E9B66D5-2622-4AD4-BBFE-7F8E5779865F}">
      <dgm:prSet/>
      <dgm:spPr/>
      <dgm:t>
        <a:bodyPr/>
        <a:lstStyle/>
        <a:p>
          <a:endParaRPr lang="en-US"/>
        </a:p>
      </dgm:t>
    </dgm:pt>
    <dgm:pt modelId="{BAC523EB-35F5-4065-96C6-D637A38D3E67}" type="sibTrans" cxnId="{9E9B66D5-2622-4AD4-BBFE-7F8E5779865F}">
      <dgm:prSet/>
      <dgm:spPr/>
      <dgm:t>
        <a:bodyPr/>
        <a:lstStyle/>
        <a:p>
          <a:endParaRPr lang="en-US"/>
        </a:p>
      </dgm:t>
    </dgm:pt>
    <dgm:pt modelId="{5F44149F-6355-43C9-B7D3-B4A6E281D57D}" type="pres">
      <dgm:prSet presAssocID="{5459588A-E0EF-42B0-9CC2-34BAA391C939}" presName="diagram" presStyleCnt="0">
        <dgm:presLayoutVars>
          <dgm:dir/>
          <dgm:resizeHandles val="exact"/>
        </dgm:presLayoutVars>
      </dgm:prSet>
      <dgm:spPr/>
    </dgm:pt>
    <dgm:pt modelId="{BEBC29EC-4C7B-4292-B9A9-60D6E12CCF1C}" type="pres">
      <dgm:prSet presAssocID="{CD2BDD6C-B0CF-42B1-936E-4BAD3142AF84}" presName="node" presStyleLbl="node1" presStyleIdx="0" presStyleCnt="4">
        <dgm:presLayoutVars>
          <dgm:bulletEnabled val="1"/>
        </dgm:presLayoutVars>
      </dgm:prSet>
      <dgm:spPr/>
    </dgm:pt>
    <dgm:pt modelId="{F53A2CB3-9C76-4F9C-AF5C-3D0E214F445B}" type="pres">
      <dgm:prSet presAssocID="{DDDCC602-381F-4128-A640-F3C6533436BF}" presName="sibTrans" presStyleCnt="0"/>
      <dgm:spPr/>
    </dgm:pt>
    <dgm:pt modelId="{6C4098D1-5F27-458E-86C2-21D58B75BF96}" type="pres">
      <dgm:prSet presAssocID="{F2DD3E13-EDE9-4592-950F-7F1700C8DC8A}" presName="node" presStyleLbl="node1" presStyleIdx="1" presStyleCnt="4">
        <dgm:presLayoutVars>
          <dgm:bulletEnabled val="1"/>
        </dgm:presLayoutVars>
      </dgm:prSet>
      <dgm:spPr/>
    </dgm:pt>
    <dgm:pt modelId="{9746BA84-E511-4F84-B0D5-41894E4725B8}" type="pres">
      <dgm:prSet presAssocID="{118E9CB2-EC4A-482D-8CD5-7B22E473CD4E}" presName="sibTrans" presStyleCnt="0"/>
      <dgm:spPr/>
    </dgm:pt>
    <dgm:pt modelId="{54BF9599-75AF-4EB4-B5F2-58460AFE53E3}" type="pres">
      <dgm:prSet presAssocID="{69A52B24-F1D4-4B2F-AEC6-CA7B57DF3DAF}" presName="node" presStyleLbl="node1" presStyleIdx="2" presStyleCnt="4">
        <dgm:presLayoutVars>
          <dgm:bulletEnabled val="1"/>
        </dgm:presLayoutVars>
      </dgm:prSet>
      <dgm:spPr/>
    </dgm:pt>
    <dgm:pt modelId="{48545B6C-C47D-4BDD-980F-5CBD1C0F696D}" type="pres">
      <dgm:prSet presAssocID="{06E5E903-3FB7-4D2A-BEAD-907D3D3553C1}" presName="sibTrans" presStyleCnt="0"/>
      <dgm:spPr/>
    </dgm:pt>
    <dgm:pt modelId="{7E0E647B-B34F-4D51-8869-B0F111D78410}" type="pres">
      <dgm:prSet presAssocID="{DD340082-DA1F-4453-AFB7-3F9343D3BAFA}" presName="node" presStyleLbl="node1" presStyleIdx="3" presStyleCnt="4">
        <dgm:presLayoutVars>
          <dgm:bulletEnabled val="1"/>
        </dgm:presLayoutVars>
      </dgm:prSet>
      <dgm:spPr/>
    </dgm:pt>
  </dgm:ptLst>
  <dgm:cxnLst>
    <dgm:cxn modelId="{065EDE10-D97F-4061-B1F0-8ABA212654A6}" type="presOf" srcId="{CD2BDD6C-B0CF-42B1-936E-4BAD3142AF84}" destId="{BEBC29EC-4C7B-4292-B9A9-60D6E12CCF1C}" srcOrd="0" destOrd="0" presId="urn:microsoft.com/office/officeart/2005/8/layout/default"/>
    <dgm:cxn modelId="{9F2FF415-C200-4D9E-BE91-944F41A8F6E6}" type="presOf" srcId="{69A52B24-F1D4-4B2F-AEC6-CA7B57DF3DAF}" destId="{54BF9599-75AF-4EB4-B5F2-58460AFE53E3}" srcOrd="0" destOrd="0" presId="urn:microsoft.com/office/officeart/2005/8/layout/default"/>
    <dgm:cxn modelId="{54FBB468-41B2-47B1-841D-E048DA175CA4}" type="presOf" srcId="{5459588A-E0EF-42B0-9CC2-34BAA391C939}" destId="{5F44149F-6355-43C9-B7D3-B4A6E281D57D}" srcOrd="0" destOrd="0" presId="urn:microsoft.com/office/officeart/2005/8/layout/default"/>
    <dgm:cxn modelId="{76F3EE9F-5FC6-4BBB-A246-A2B5A8883660}" srcId="{5459588A-E0EF-42B0-9CC2-34BAA391C939}" destId="{69A52B24-F1D4-4B2F-AEC6-CA7B57DF3DAF}" srcOrd="2" destOrd="0" parTransId="{C7DCAC25-1709-4ED5-849C-DF592F0B29F9}" sibTransId="{06E5E903-3FB7-4D2A-BEAD-907D3D3553C1}"/>
    <dgm:cxn modelId="{C8FA58B6-F707-42AB-BC06-7AFCB45B4E7F}" type="presOf" srcId="{DD340082-DA1F-4453-AFB7-3F9343D3BAFA}" destId="{7E0E647B-B34F-4D51-8869-B0F111D78410}" srcOrd="0" destOrd="0" presId="urn:microsoft.com/office/officeart/2005/8/layout/default"/>
    <dgm:cxn modelId="{C4E2E7BD-5D7F-4817-9FE6-F3F6AB8F8A89}" type="presOf" srcId="{F2DD3E13-EDE9-4592-950F-7F1700C8DC8A}" destId="{6C4098D1-5F27-458E-86C2-21D58B75BF96}" srcOrd="0" destOrd="0" presId="urn:microsoft.com/office/officeart/2005/8/layout/default"/>
    <dgm:cxn modelId="{9E9B66D5-2622-4AD4-BBFE-7F8E5779865F}" srcId="{5459588A-E0EF-42B0-9CC2-34BAA391C939}" destId="{DD340082-DA1F-4453-AFB7-3F9343D3BAFA}" srcOrd="3" destOrd="0" parTransId="{BDCB4C32-D2DD-4952-8A6E-058FDD25ABB5}" sibTransId="{BAC523EB-35F5-4065-96C6-D637A38D3E67}"/>
    <dgm:cxn modelId="{D36201DB-C1A2-4BE5-974E-134F8A89B793}" srcId="{5459588A-E0EF-42B0-9CC2-34BAA391C939}" destId="{F2DD3E13-EDE9-4592-950F-7F1700C8DC8A}" srcOrd="1" destOrd="0" parTransId="{0229F544-4568-4AC2-9ED2-6FD171B9FEED}" sibTransId="{118E9CB2-EC4A-482D-8CD5-7B22E473CD4E}"/>
    <dgm:cxn modelId="{91F7E4FF-D93F-484B-B92E-716AF1DBF51B}" srcId="{5459588A-E0EF-42B0-9CC2-34BAA391C939}" destId="{CD2BDD6C-B0CF-42B1-936E-4BAD3142AF84}" srcOrd="0" destOrd="0" parTransId="{CDBF039C-1254-4836-AAAB-DD10C5796FE5}" sibTransId="{DDDCC602-381F-4128-A640-F3C6533436BF}"/>
    <dgm:cxn modelId="{12E5CA20-35FE-49FF-B758-6C9ECD33FF0A}" type="presParOf" srcId="{5F44149F-6355-43C9-B7D3-B4A6E281D57D}" destId="{BEBC29EC-4C7B-4292-B9A9-60D6E12CCF1C}" srcOrd="0" destOrd="0" presId="urn:microsoft.com/office/officeart/2005/8/layout/default"/>
    <dgm:cxn modelId="{68835331-1EF9-46D4-AE2C-5904EC720A3E}" type="presParOf" srcId="{5F44149F-6355-43C9-B7D3-B4A6E281D57D}" destId="{F53A2CB3-9C76-4F9C-AF5C-3D0E214F445B}" srcOrd="1" destOrd="0" presId="urn:microsoft.com/office/officeart/2005/8/layout/default"/>
    <dgm:cxn modelId="{9C476A42-C856-452C-BE3D-9CCB33657B03}" type="presParOf" srcId="{5F44149F-6355-43C9-B7D3-B4A6E281D57D}" destId="{6C4098D1-5F27-458E-86C2-21D58B75BF96}" srcOrd="2" destOrd="0" presId="urn:microsoft.com/office/officeart/2005/8/layout/default"/>
    <dgm:cxn modelId="{C3DD9816-0204-40DC-BF7F-82D5BAF37FF9}" type="presParOf" srcId="{5F44149F-6355-43C9-B7D3-B4A6E281D57D}" destId="{9746BA84-E511-4F84-B0D5-41894E4725B8}" srcOrd="3" destOrd="0" presId="urn:microsoft.com/office/officeart/2005/8/layout/default"/>
    <dgm:cxn modelId="{D18C7729-F239-45BE-A580-415BBC70FDB0}" type="presParOf" srcId="{5F44149F-6355-43C9-B7D3-B4A6E281D57D}" destId="{54BF9599-75AF-4EB4-B5F2-58460AFE53E3}" srcOrd="4" destOrd="0" presId="urn:microsoft.com/office/officeart/2005/8/layout/default"/>
    <dgm:cxn modelId="{A4DF0AFD-2583-4721-9139-08531F872EEE}" type="presParOf" srcId="{5F44149F-6355-43C9-B7D3-B4A6E281D57D}" destId="{48545B6C-C47D-4BDD-980F-5CBD1C0F696D}" srcOrd="5" destOrd="0" presId="urn:microsoft.com/office/officeart/2005/8/layout/default"/>
    <dgm:cxn modelId="{6B754123-98C1-4CC1-9E9E-87ACD52D22D7}" type="presParOf" srcId="{5F44149F-6355-43C9-B7D3-B4A6E281D57D}" destId="{7E0E647B-B34F-4D51-8869-B0F111D7841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A5D19F7-68E4-49B2-B92B-D0028C8B496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6DE159-DFA0-41A9-A86F-09AE3E94DCB4}">
      <dgm:prSet/>
      <dgm:spPr/>
      <dgm:t>
        <a:bodyPr/>
        <a:lstStyle/>
        <a:p>
          <a:r>
            <a:rPr lang="en-US" b="1" i="0"/>
            <a:t>Altered anatomy/Pathophysiology:</a:t>
          </a:r>
          <a:endParaRPr lang="en-US"/>
        </a:p>
      </dgm:t>
    </dgm:pt>
    <dgm:pt modelId="{642D33C8-472E-4B39-82E0-463059A10287}" type="parTrans" cxnId="{807F1CA6-F2EC-4BF8-9DFB-56EEED8A33E2}">
      <dgm:prSet/>
      <dgm:spPr/>
      <dgm:t>
        <a:bodyPr/>
        <a:lstStyle/>
        <a:p>
          <a:endParaRPr lang="en-US"/>
        </a:p>
      </dgm:t>
    </dgm:pt>
    <dgm:pt modelId="{09001ED2-7E1A-4961-B9A7-8F18E6051052}" type="sibTrans" cxnId="{807F1CA6-F2EC-4BF8-9DFB-56EEED8A33E2}">
      <dgm:prSet/>
      <dgm:spPr/>
      <dgm:t>
        <a:bodyPr/>
        <a:lstStyle/>
        <a:p>
          <a:endParaRPr lang="en-US"/>
        </a:p>
      </dgm:t>
    </dgm:pt>
    <dgm:pt modelId="{85356EDF-6528-4BD6-A99F-446193B2535C}">
      <dgm:prSet/>
      <dgm:spPr/>
      <dgm:t>
        <a:bodyPr/>
        <a:lstStyle/>
        <a:p>
          <a:r>
            <a:rPr lang="en-US" b="0" i="0"/>
            <a:t>Bacterial overgrowth, short gut syndrome, postgastric surgery syndromes, etc.</a:t>
          </a:r>
          <a:endParaRPr lang="en-US"/>
        </a:p>
      </dgm:t>
    </dgm:pt>
    <dgm:pt modelId="{C1DE2DAF-4672-4E36-B1B8-86DD55E7F14F}" type="parTrans" cxnId="{0E270D74-743C-453D-84BD-22F35C014A3A}">
      <dgm:prSet/>
      <dgm:spPr/>
      <dgm:t>
        <a:bodyPr/>
        <a:lstStyle/>
        <a:p>
          <a:endParaRPr lang="en-US"/>
        </a:p>
      </dgm:t>
    </dgm:pt>
    <dgm:pt modelId="{C9C37BE7-2420-4EAF-9B1F-2475B84B1667}" type="sibTrans" cxnId="{0E270D74-743C-453D-84BD-22F35C014A3A}">
      <dgm:prSet/>
      <dgm:spPr/>
      <dgm:t>
        <a:bodyPr/>
        <a:lstStyle/>
        <a:p>
          <a:endParaRPr lang="en-US"/>
        </a:p>
      </dgm:t>
    </dgm:pt>
    <dgm:pt modelId="{BC759132-E8DC-432F-B1BC-79C706E54734}">
      <dgm:prSet/>
      <dgm:spPr/>
      <dgm:t>
        <a:bodyPr/>
        <a:lstStyle/>
        <a:p>
          <a:r>
            <a:rPr lang="en-US" b="1" i="0"/>
            <a:t>Susceptibility to other diseases:</a:t>
          </a:r>
          <a:endParaRPr lang="en-US"/>
        </a:p>
      </dgm:t>
    </dgm:pt>
    <dgm:pt modelId="{260F0883-5342-44A1-92C6-240C741417EB}" type="parTrans" cxnId="{CF59BC7A-F535-4DFC-980E-C68B95600914}">
      <dgm:prSet/>
      <dgm:spPr/>
      <dgm:t>
        <a:bodyPr/>
        <a:lstStyle/>
        <a:p>
          <a:endParaRPr lang="en-US"/>
        </a:p>
      </dgm:t>
    </dgm:pt>
    <dgm:pt modelId="{7A3990D0-C97F-461A-A27D-C050ED3938C2}" type="sibTrans" cxnId="{CF59BC7A-F535-4DFC-980E-C68B95600914}">
      <dgm:prSet/>
      <dgm:spPr/>
      <dgm:t>
        <a:bodyPr/>
        <a:lstStyle/>
        <a:p>
          <a:endParaRPr lang="en-US"/>
        </a:p>
      </dgm:t>
    </dgm:pt>
    <dgm:pt modelId="{08D9B583-539C-43E6-AB81-B671D5FCA1FC}">
      <dgm:prSet/>
      <dgm:spPr/>
      <dgm:t>
        <a:bodyPr/>
        <a:lstStyle/>
        <a:p>
          <a:r>
            <a:rPr lang="en-US" b="0" i="0"/>
            <a:t>Malabsorption  etc.</a:t>
          </a:r>
          <a:endParaRPr lang="en-US"/>
        </a:p>
      </dgm:t>
    </dgm:pt>
    <dgm:pt modelId="{B123A847-5591-4A00-BBEF-65D29276B101}" type="parTrans" cxnId="{4BCC4FEE-EC0D-49FB-8DD5-7EE8666CD85B}">
      <dgm:prSet/>
      <dgm:spPr/>
      <dgm:t>
        <a:bodyPr/>
        <a:lstStyle/>
        <a:p>
          <a:endParaRPr lang="en-US"/>
        </a:p>
      </dgm:t>
    </dgm:pt>
    <dgm:pt modelId="{FEFD16AE-0BEC-43EC-A911-0B2DE748C220}" type="sibTrans" cxnId="{4BCC4FEE-EC0D-49FB-8DD5-7EE8666CD85B}">
      <dgm:prSet/>
      <dgm:spPr/>
      <dgm:t>
        <a:bodyPr/>
        <a:lstStyle/>
        <a:p>
          <a:endParaRPr lang="en-US"/>
        </a:p>
      </dgm:t>
    </dgm:pt>
    <dgm:pt modelId="{1E4CF279-1352-434F-A1CE-570A8D11F17A}" type="pres">
      <dgm:prSet presAssocID="{1A5D19F7-68E4-49B2-B92B-D0028C8B496C}" presName="outerComposite" presStyleCnt="0">
        <dgm:presLayoutVars>
          <dgm:chMax val="5"/>
          <dgm:dir/>
          <dgm:resizeHandles val="exact"/>
        </dgm:presLayoutVars>
      </dgm:prSet>
      <dgm:spPr/>
    </dgm:pt>
    <dgm:pt modelId="{415DD6ED-0E19-44FC-8B8F-22CA41CD784C}" type="pres">
      <dgm:prSet presAssocID="{1A5D19F7-68E4-49B2-B92B-D0028C8B496C}" presName="dummyMaxCanvas" presStyleCnt="0">
        <dgm:presLayoutVars/>
      </dgm:prSet>
      <dgm:spPr/>
    </dgm:pt>
    <dgm:pt modelId="{A29A2A2C-3674-4FA6-9B30-2645F528B276}" type="pres">
      <dgm:prSet presAssocID="{1A5D19F7-68E4-49B2-B92B-D0028C8B496C}" presName="FourNodes_1" presStyleLbl="node1" presStyleIdx="0" presStyleCnt="4">
        <dgm:presLayoutVars>
          <dgm:bulletEnabled val="1"/>
        </dgm:presLayoutVars>
      </dgm:prSet>
      <dgm:spPr/>
    </dgm:pt>
    <dgm:pt modelId="{36FFB8B1-1E02-41D6-875A-A5266DD4F41C}" type="pres">
      <dgm:prSet presAssocID="{1A5D19F7-68E4-49B2-B92B-D0028C8B496C}" presName="FourNodes_2" presStyleLbl="node1" presStyleIdx="1" presStyleCnt="4">
        <dgm:presLayoutVars>
          <dgm:bulletEnabled val="1"/>
        </dgm:presLayoutVars>
      </dgm:prSet>
      <dgm:spPr/>
    </dgm:pt>
    <dgm:pt modelId="{E189B237-5C86-4BEB-9435-F812717FE836}" type="pres">
      <dgm:prSet presAssocID="{1A5D19F7-68E4-49B2-B92B-D0028C8B496C}" presName="FourNodes_3" presStyleLbl="node1" presStyleIdx="2" presStyleCnt="4">
        <dgm:presLayoutVars>
          <dgm:bulletEnabled val="1"/>
        </dgm:presLayoutVars>
      </dgm:prSet>
      <dgm:spPr/>
    </dgm:pt>
    <dgm:pt modelId="{81956A12-B7F6-459B-B81D-06DA6CD084AB}" type="pres">
      <dgm:prSet presAssocID="{1A5D19F7-68E4-49B2-B92B-D0028C8B496C}" presName="FourNodes_4" presStyleLbl="node1" presStyleIdx="3" presStyleCnt="4">
        <dgm:presLayoutVars>
          <dgm:bulletEnabled val="1"/>
        </dgm:presLayoutVars>
      </dgm:prSet>
      <dgm:spPr/>
    </dgm:pt>
    <dgm:pt modelId="{A23C4288-0CBC-4C14-A2DC-C96CF01F5200}" type="pres">
      <dgm:prSet presAssocID="{1A5D19F7-68E4-49B2-B92B-D0028C8B496C}" presName="FourConn_1-2" presStyleLbl="fgAccFollowNode1" presStyleIdx="0" presStyleCnt="3">
        <dgm:presLayoutVars>
          <dgm:bulletEnabled val="1"/>
        </dgm:presLayoutVars>
      </dgm:prSet>
      <dgm:spPr/>
    </dgm:pt>
    <dgm:pt modelId="{7699B5C9-6467-442F-BBB8-508B029E2281}" type="pres">
      <dgm:prSet presAssocID="{1A5D19F7-68E4-49B2-B92B-D0028C8B496C}" presName="FourConn_2-3" presStyleLbl="fgAccFollowNode1" presStyleIdx="1" presStyleCnt="3">
        <dgm:presLayoutVars>
          <dgm:bulletEnabled val="1"/>
        </dgm:presLayoutVars>
      </dgm:prSet>
      <dgm:spPr/>
    </dgm:pt>
    <dgm:pt modelId="{9F786845-2E1E-47C7-AC71-C45C11E50DD6}" type="pres">
      <dgm:prSet presAssocID="{1A5D19F7-68E4-49B2-B92B-D0028C8B496C}" presName="FourConn_3-4" presStyleLbl="fgAccFollowNode1" presStyleIdx="2" presStyleCnt="3">
        <dgm:presLayoutVars>
          <dgm:bulletEnabled val="1"/>
        </dgm:presLayoutVars>
      </dgm:prSet>
      <dgm:spPr/>
    </dgm:pt>
    <dgm:pt modelId="{3F15D6D3-C094-45CD-9CA4-497C1730A66C}" type="pres">
      <dgm:prSet presAssocID="{1A5D19F7-68E4-49B2-B92B-D0028C8B496C}" presName="FourNodes_1_text" presStyleLbl="node1" presStyleIdx="3" presStyleCnt="4">
        <dgm:presLayoutVars>
          <dgm:bulletEnabled val="1"/>
        </dgm:presLayoutVars>
      </dgm:prSet>
      <dgm:spPr/>
    </dgm:pt>
    <dgm:pt modelId="{5C7DE38D-EC74-4248-B9E1-5B67DFFD2836}" type="pres">
      <dgm:prSet presAssocID="{1A5D19F7-68E4-49B2-B92B-D0028C8B496C}" presName="FourNodes_2_text" presStyleLbl="node1" presStyleIdx="3" presStyleCnt="4">
        <dgm:presLayoutVars>
          <dgm:bulletEnabled val="1"/>
        </dgm:presLayoutVars>
      </dgm:prSet>
      <dgm:spPr/>
    </dgm:pt>
    <dgm:pt modelId="{D0A1C6F0-EFDD-4406-BE83-34E18626FD5A}" type="pres">
      <dgm:prSet presAssocID="{1A5D19F7-68E4-49B2-B92B-D0028C8B496C}" presName="FourNodes_3_text" presStyleLbl="node1" presStyleIdx="3" presStyleCnt="4">
        <dgm:presLayoutVars>
          <dgm:bulletEnabled val="1"/>
        </dgm:presLayoutVars>
      </dgm:prSet>
      <dgm:spPr/>
    </dgm:pt>
    <dgm:pt modelId="{A4FCDACB-6D36-4D8C-A67F-40BC6A0DF6D3}" type="pres">
      <dgm:prSet presAssocID="{1A5D19F7-68E4-49B2-B92B-D0028C8B496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69E9F06-139E-460D-95FA-458D538706C3}" type="presOf" srcId="{466DE159-DFA0-41A9-A86F-09AE3E94DCB4}" destId="{3F15D6D3-C094-45CD-9CA4-497C1730A66C}" srcOrd="1" destOrd="0" presId="urn:microsoft.com/office/officeart/2005/8/layout/vProcess5"/>
    <dgm:cxn modelId="{FB58CF07-C4B1-48BC-9B34-9C37436F30D7}" type="presOf" srcId="{85356EDF-6528-4BD6-A99F-446193B2535C}" destId="{5C7DE38D-EC74-4248-B9E1-5B67DFFD2836}" srcOrd="1" destOrd="0" presId="urn:microsoft.com/office/officeart/2005/8/layout/vProcess5"/>
    <dgm:cxn modelId="{A8B24616-102B-43A4-B262-38C7EC3A7925}" type="presOf" srcId="{09001ED2-7E1A-4961-B9A7-8F18E6051052}" destId="{A23C4288-0CBC-4C14-A2DC-C96CF01F5200}" srcOrd="0" destOrd="0" presId="urn:microsoft.com/office/officeart/2005/8/layout/vProcess5"/>
    <dgm:cxn modelId="{2A27163D-56F9-4502-A7AB-E350AD138735}" type="presOf" srcId="{C9C37BE7-2420-4EAF-9B1F-2475B84B1667}" destId="{7699B5C9-6467-442F-BBB8-508B029E2281}" srcOrd="0" destOrd="0" presId="urn:microsoft.com/office/officeart/2005/8/layout/vProcess5"/>
    <dgm:cxn modelId="{0E270D74-743C-453D-84BD-22F35C014A3A}" srcId="{1A5D19F7-68E4-49B2-B92B-D0028C8B496C}" destId="{85356EDF-6528-4BD6-A99F-446193B2535C}" srcOrd="1" destOrd="0" parTransId="{C1DE2DAF-4672-4E36-B1B8-86DD55E7F14F}" sibTransId="{C9C37BE7-2420-4EAF-9B1F-2475B84B1667}"/>
    <dgm:cxn modelId="{E01F6C5A-D329-4BDE-A6FF-1F7CA1BAA079}" type="presOf" srcId="{08D9B583-539C-43E6-AB81-B671D5FCA1FC}" destId="{81956A12-B7F6-459B-B81D-06DA6CD084AB}" srcOrd="0" destOrd="0" presId="urn:microsoft.com/office/officeart/2005/8/layout/vProcess5"/>
    <dgm:cxn modelId="{CF59BC7A-F535-4DFC-980E-C68B95600914}" srcId="{1A5D19F7-68E4-49B2-B92B-D0028C8B496C}" destId="{BC759132-E8DC-432F-B1BC-79C706E54734}" srcOrd="2" destOrd="0" parTransId="{260F0883-5342-44A1-92C6-240C741417EB}" sibTransId="{7A3990D0-C97F-461A-A27D-C050ED3938C2}"/>
    <dgm:cxn modelId="{A282A58F-39C3-4E1E-B251-1370A98D9389}" type="presOf" srcId="{BC759132-E8DC-432F-B1BC-79C706E54734}" destId="{D0A1C6F0-EFDD-4406-BE83-34E18626FD5A}" srcOrd="1" destOrd="0" presId="urn:microsoft.com/office/officeart/2005/8/layout/vProcess5"/>
    <dgm:cxn modelId="{A134D29C-AB75-4FDC-9B21-C872F5F7016F}" type="presOf" srcId="{466DE159-DFA0-41A9-A86F-09AE3E94DCB4}" destId="{A29A2A2C-3674-4FA6-9B30-2645F528B276}" srcOrd="0" destOrd="0" presId="urn:microsoft.com/office/officeart/2005/8/layout/vProcess5"/>
    <dgm:cxn modelId="{807F1CA6-F2EC-4BF8-9DFB-56EEED8A33E2}" srcId="{1A5D19F7-68E4-49B2-B92B-D0028C8B496C}" destId="{466DE159-DFA0-41A9-A86F-09AE3E94DCB4}" srcOrd="0" destOrd="0" parTransId="{642D33C8-472E-4B39-82E0-463059A10287}" sibTransId="{09001ED2-7E1A-4961-B9A7-8F18E6051052}"/>
    <dgm:cxn modelId="{A5ED32B4-C962-49BC-8D8C-398B72EDB94C}" type="presOf" srcId="{7A3990D0-C97F-461A-A27D-C050ED3938C2}" destId="{9F786845-2E1E-47C7-AC71-C45C11E50DD6}" srcOrd="0" destOrd="0" presId="urn:microsoft.com/office/officeart/2005/8/layout/vProcess5"/>
    <dgm:cxn modelId="{437E89B9-0575-4F81-9774-1A42A0D0B58A}" type="presOf" srcId="{85356EDF-6528-4BD6-A99F-446193B2535C}" destId="{36FFB8B1-1E02-41D6-875A-A5266DD4F41C}" srcOrd="0" destOrd="0" presId="urn:microsoft.com/office/officeart/2005/8/layout/vProcess5"/>
    <dgm:cxn modelId="{69AAC4D0-D294-44A2-93C7-1F0C5F7BA397}" type="presOf" srcId="{1A5D19F7-68E4-49B2-B92B-D0028C8B496C}" destId="{1E4CF279-1352-434F-A1CE-570A8D11F17A}" srcOrd="0" destOrd="0" presId="urn:microsoft.com/office/officeart/2005/8/layout/vProcess5"/>
    <dgm:cxn modelId="{95CF74D7-B176-455B-949C-F9309D83782A}" type="presOf" srcId="{08D9B583-539C-43E6-AB81-B671D5FCA1FC}" destId="{A4FCDACB-6D36-4D8C-A67F-40BC6A0DF6D3}" srcOrd="1" destOrd="0" presId="urn:microsoft.com/office/officeart/2005/8/layout/vProcess5"/>
    <dgm:cxn modelId="{71AA44D8-72B0-4DCD-ADA0-AEF4A8E66789}" type="presOf" srcId="{BC759132-E8DC-432F-B1BC-79C706E54734}" destId="{E189B237-5C86-4BEB-9435-F812717FE836}" srcOrd="0" destOrd="0" presId="urn:microsoft.com/office/officeart/2005/8/layout/vProcess5"/>
    <dgm:cxn modelId="{4BCC4FEE-EC0D-49FB-8DD5-7EE8666CD85B}" srcId="{1A5D19F7-68E4-49B2-B92B-D0028C8B496C}" destId="{08D9B583-539C-43E6-AB81-B671D5FCA1FC}" srcOrd="3" destOrd="0" parTransId="{B123A847-5591-4A00-BBEF-65D29276B101}" sibTransId="{FEFD16AE-0BEC-43EC-A911-0B2DE748C220}"/>
    <dgm:cxn modelId="{D06E4989-D0F8-47A3-AF0D-318BA623FB1B}" type="presParOf" srcId="{1E4CF279-1352-434F-A1CE-570A8D11F17A}" destId="{415DD6ED-0E19-44FC-8B8F-22CA41CD784C}" srcOrd="0" destOrd="0" presId="urn:microsoft.com/office/officeart/2005/8/layout/vProcess5"/>
    <dgm:cxn modelId="{004B7DE4-67CD-477B-8819-2473A6327046}" type="presParOf" srcId="{1E4CF279-1352-434F-A1CE-570A8D11F17A}" destId="{A29A2A2C-3674-4FA6-9B30-2645F528B276}" srcOrd="1" destOrd="0" presId="urn:microsoft.com/office/officeart/2005/8/layout/vProcess5"/>
    <dgm:cxn modelId="{8C2D45B2-4A62-480C-8556-DAEA7BAE9504}" type="presParOf" srcId="{1E4CF279-1352-434F-A1CE-570A8D11F17A}" destId="{36FFB8B1-1E02-41D6-875A-A5266DD4F41C}" srcOrd="2" destOrd="0" presId="urn:microsoft.com/office/officeart/2005/8/layout/vProcess5"/>
    <dgm:cxn modelId="{3520BC9D-CB50-4A3C-BE47-2F25FEE46229}" type="presParOf" srcId="{1E4CF279-1352-434F-A1CE-570A8D11F17A}" destId="{E189B237-5C86-4BEB-9435-F812717FE836}" srcOrd="3" destOrd="0" presId="urn:microsoft.com/office/officeart/2005/8/layout/vProcess5"/>
    <dgm:cxn modelId="{3F2E251F-BAB7-4DC1-83E6-2C3EB7EE1F53}" type="presParOf" srcId="{1E4CF279-1352-434F-A1CE-570A8D11F17A}" destId="{81956A12-B7F6-459B-B81D-06DA6CD084AB}" srcOrd="4" destOrd="0" presId="urn:microsoft.com/office/officeart/2005/8/layout/vProcess5"/>
    <dgm:cxn modelId="{194DC5B9-45F2-45C4-9983-11A80893CBCF}" type="presParOf" srcId="{1E4CF279-1352-434F-A1CE-570A8D11F17A}" destId="{A23C4288-0CBC-4C14-A2DC-C96CF01F5200}" srcOrd="5" destOrd="0" presId="urn:microsoft.com/office/officeart/2005/8/layout/vProcess5"/>
    <dgm:cxn modelId="{8330ED50-D568-4D80-AE0C-411D07EC54C9}" type="presParOf" srcId="{1E4CF279-1352-434F-A1CE-570A8D11F17A}" destId="{7699B5C9-6467-442F-BBB8-508B029E2281}" srcOrd="6" destOrd="0" presId="urn:microsoft.com/office/officeart/2005/8/layout/vProcess5"/>
    <dgm:cxn modelId="{5D09A5CE-911B-4341-9201-03C546C46DF7}" type="presParOf" srcId="{1E4CF279-1352-434F-A1CE-570A8D11F17A}" destId="{9F786845-2E1E-47C7-AC71-C45C11E50DD6}" srcOrd="7" destOrd="0" presId="urn:microsoft.com/office/officeart/2005/8/layout/vProcess5"/>
    <dgm:cxn modelId="{8ADE7143-C727-4DDF-B5ED-1D447E29B2AE}" type="presParOf" srcId="{1E4CF279-1352-434F-A1CE-570A8D11F17A}" destId="{3F15D6D3-C094-45CD-9CA4-497C1730A66C}" srcOrd="8" destOrd="0" presId="urn:microsoft.com/office/officeart/2005/8/layout/vProcess5"/>
    <dgm:cxn modelId="{F64EF52D-A15E-46B1-A594-D7B5C864826A}" type="presParOf" srcId="{1E4CF279-1352-434F-A1CE-570A8D11F17A}" destId="{5C7DE38D-EC74-4248-B9E1-5B67DFFD2836}" srcOrd="9" destOrd="0" presId="urn:microsoft.com/office/officeart/2005/8/layout/vProcess5"/>
    <dgm:cxn modelId="{11489EBF-CC08-4423-BE1A-86DE64B581E7}" type="presParOf" srcId="{1E4CF279-1352-434F-A1CE-570A8D11F17A}" destId="{D0A1C6F0-EFDD-4406-BE83-34E18626FD5A}" srcOrd="10" destOrd="0" presId="urn:microsoft.com/office/officeart/2005/8/layout/vProcess5"/>
    <dgm:cxn modelId="{43C104D9-B022-458A-A8B6-EF6B9A2BB7D4}" type="presParOf" srcId="{1E4CF279-1352-434F-A1CE-570A8D11F17A}" destId="{A4FCDACB-6D36-4D8C-A67F-40BC6A0DF6D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7CD8D-FAF8-4360-9530-91EF60BB81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DB71E4-5676-451C-A0EC-E9323BD4B70B}">
      <dgm:prSet/>
      <dgm:spPr/>
      <dgm:t>
        <a:bodyPr/>
        <a:lstStyle/>
        <a:p>
          <a:r>
            <a:rPr lang="en-US" b="0" i="0"/>
            <a:t>Nausea/ vomiting</a:t>
          </a:r>
          <a:endParaRPr lang="en-US"/>
        </a:p>
      </dgm:t>
    </dgm:pt>
    <dgm:pt modelId="{EE9381DA-4C69-4E36-A0BA-7125CD2A2686}" type="parTrans" cxnId="{5F58D470-2B1A-48E1-B641-A06F03890ADD}">
      <dgm:prSet/>
      <dgm:spPr/>
      <dgm:t>
        <a:bodyPr/>
        <a:lstStyle/>
        <a:p>
          <a:endParaRPr lang="en-US"/>
        </a:p>
      </dgm:t>
    </dgm:pt>
    <dgm:pt modelId="{92CB0961-B3A9-4ED6-9CC7-830846C1484E}" type="sibTrans" cxnId="{5F58D470-2B1A-48E1-B641-A06F03890ADD}">
      <dgm:prSet/>
      <dgm:spPr/>
      <dgm:t>
        <a:bodyPr/>
        <a:lstStyle/>
        <a:p>
          <a:endParaRPr lang="en-US"/>
        </a:p>
      </dgm:t>
    </dgm:pt>
    <dgm:pt modelId="{E79F143B-E1F9-4C69-BCC2-CE102A67291D}">
      <dgm:prSet/>
      <dgm:spPr/>
      <dgm:t>
        <a:bodyPr/>
        <a:lstStyle/>
        <a:p>
          <a:r>
            <a:rPr lang="en-US" b="0" i="0"/>
            <a:t>Persistent hiccups -gastric distension </a:t>
          </a:r>
          <a:endParaRPr lang="en-US"/>
        </a:p>
      </dgm:t>
    </dgm:pt>
    <dgm:pt modelId="{23031A17-7D64-458D-ACE0-CACF3EC92CA3}" type="parTrans" cxnId="{17E89D23-B556-4D5C-BA0C-8F1B3CF2B04F}">
      <dgm:prSet/>
      <dgm:spPr/>
      <dgm:t>
        <a:bodyPr/>
        <a:lstStyle/>
        <a:p>
          <a:endParaRPr lang="en-US"/>
        </a:p>
      </dgm:t>
    </dgm:pt>
    <dgm:pt modelId="{79285C00-C69F-4644-BC92-46C3FA077550}" type="sibTrans" cxnId="{17E89D23-B556-4D5C-BA0C-8F1B3CF2B04F}">
      <dgm:prSet/>
      <dgm:spPr/>
      <dgm:t>
        <a:bodyPr/>
        <a:lstStyle/>
        <a:p>
          <a:endParaRPr lang="en-US"/>
        </a:p>
      </dgm:t>
    </dgm:pt>
    <dgm:pt modelId="{D7E97A82-8126-45F4-87AD-B2B91E5F87E9}">
      <dgm:prSet/>
      <dgm:spPr/>
      <dgm:t>
        <a:bodyPr/>
        <a:lstStyle/>
        <a:p>
          <a:r>
            <a:rPr lang="en-US" b="0" i="0"/>
            <a:t>Renal failure</a:t>
          </a:r>
          <a:endParaRPr lang="en-US"/>
        </a:p>
      </dgm:t>
    </dgm:pt>
    <dgm:pt modelId="{D2F9E7D8-9389-4D1C-AFC9-ADD1D06F13D1}" type="parTrans" cxnId="{73B0EED5-0F1B-4A27-AC25-196950CC60BB}">
      <dgm:prSet/>
      <dgm:spPr/>
      <dgm:t>
        <a:bodyPr/>
        <a:lstStyle/>
        <a:p>
          <a:endParaRPr lang="en-US"/>
        </a:p>
      </dgm:t>
    </dgm:pt>
    <dgm:pt modelId="{709B2979-DE64-4B7A-9D2C-859DDFE1F9FD}" type="sibTrans" cxnId="{73B0EED5-0F1B-4A27-AC25-196950CC60BB}">
      <dgm:prSet/>
      <dgm:spPr/>
      <dgm:t>
        <a:bodyPr/>
        <a:lstStyle/>
        <a:p>
          <a:endParaRPr lang="en-US"/>
        </a:p>
      </dgm:t>
    </dgm:pt>
    <dgm:pt modelId="{8247D765-4C34-4BE8-BA0A-CD5B57EEBFDE}">
      <dgm:prSet/>
      <dgm:spPr/>
      <dgm:t>
        <a:bodyPr/>
        <a:lstStyle/>
        <a:p>
          <a:r>
            <a:rPr lang="en-US" b="0" i="0"/>
            <a:t>Headache - spinal anaesthesia</a:t>
          </a:r>
          <a:endParaRPr lang="en-US"/>
        </a:p>
      </dgm:t>
    </dgm:pt>
    <dgm:pt modelId="{EC9FCB28-9756-461D-ADDC-CBCFB3898727}" type="parTrans" cxnId="{017D4CE0-EAD5-4411-8227-5A2032F034BA}">
      <dgm:prSet/>
      <dgm:spPr/>
      <dgm:t>
        <a:bodyPr/>
        <a:lstStyle/>
        <a:p>
          <a:endParaRPr lang="en-US"/>
        </a:p>
      </dgm:t>
    </dgm:pt>
    <dgm:pt modelId="{4B05431D-5F34-4733-A542-8378E149CE85}" type="sibTrans" cxnId="{017D4CE0-EAD5-4411-8227-5A2032F034BA}">
      <dgm:prSet/>
      <dgm:spPr/>
      <dgm:t>
        <a:bodyPr/>
        <a:lstStyle/>
        <a:p>
          <a:endParaRPr lang="en-US"/>
        </a:p>
      </dgm:t>
    </dgm:pt>
    <dgm:pt modelId="{7DD0E135-4C56-4EB0-9561-CCC6EC1C00C9}">
      <dgm:prSet/>
      <dgm:spPr/>
      <dgm:t>
        <a:bodyPr/>
        <a:lstStyle/>
        <a:p>
          <a:r>
            <a:rPr lang="en-US" b="0" i="0"/>
            <a:t>IV site-  bruising, haematoma, phlebitis, </a:t>
          </a:r>
          <a:endParaRPr lang="en-US"/>
        </a:p>
      </dgm:t>
    </dgm:pt>
    <dgm:pt modelId="{3F4F6073-FF62-48FF-ACBE-C4BFAE495A70}" type="parTrans" cxnId="{0F6DC237-44FD-40B6-A2CE-65EEFA6E6870}">
      <dgm:prSet/>
      <dgm:spPr/>
      <dgm:t>
        <a:bodyPr/>
        <a:lstStyle/>
        <a:p>
          <a:endParaRPr lang="en-US"/>
        </a:p>
      </dgm:t>
    </dgm:pt>
    <dgm:pt modelId="{475793C1-6791-4CB3-B667-0952E3E544CE}" type="sibTrans" cxnId="{0F6DC237-44FD-40B6-A2CE-65EEFA6E6870}">
      <dgm:prSet/>
      <dgm:spPr/>
      <dgm:t>
        <a:bodyPr/>
        <a:lstStyle/>
        <a:p>
          <a:endParaRPr lang="en-US"/>
        </a:p>
      </dgm:t>
    </dgm:pt>
    <dgm:pt modelId="{7E997483-E662-4CDF-B868-964E0AA9BAFD}">
      <dgm:prSet/>
      <dgm:spPr/>
      <dgm:t>
        <a:bodyPr/>
        <a:lstStyle/>
        <a:p>
          <a:r>
            <a:rPr lang="en-US" b="0" i="0"/>
            <a:t>Deep Vein thrombosis, air embolism, infection</a:t>
          </a:r>
          <a:endParaRPr lang="en-US"/>
        </a:p>
      </dgm:t>
    </dgm:pt>
    <dgm:pt modelId="{67487600-4DDC-4B31-840A-5775313CEDFB}" type="parTrans" cxnId="{5A60658A-C21C-4647-BE1C-6355814E7B5E}">
      <dgm:prSet/>
      <dgm:spPr/>
      <dgm:t>
        <a:bodyPr/>
        <a:lstStyle/>
        <a:p>
          <a:endParaRPr lang="en-US"/>
        </a:p>
      </dgm:t>
    </dgm:pt>
    <dgm:pt modelId="{E214B8D6-646A-4F49-BC7B-ED1C43410150}" type="sibTrans" cxnId="{5A60658A-C21C-4647-BE1C-6355814E7B5E}">
      <dgm:prSet/>
      <dgm:spPr/>
      <dgm:t>
        <a:bodyPr/>
        <a:lstStyle/>
        <a:p>
          <a:endParaRPr lang="en-US"/>
        </a:p>
      </dgm:t>
    </dgm:pt>
    <dgm:pt modelId="{A7E027CE-7C0F-4ABF-ACE9-0A0B9E015757}" type="pres">
      <dgm:prSet presAssocID="{5F07CD8D-FAF8-4360-9530-91EF60BB816C}" presName="linear" presStyleCnt="0">
        <dgm:presLayoutVars>
          <dgm:animLvl val="lvl"/>
          <dgm:resizeHandles val="exact"/>
        </dgm:presLayoutVars>
      </dgm:prSet>
      <dgm:spPr/>
    </dgm:pt>
    <dgm:pt modelId="{1EDB4EAA-CC13-4B70-AAC8-3558952C178C}" type="pres">
      <dgm:prSet presAssocID="{87DB71E4-5676-451C-A0EC-E9323BD4B70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54058FC-5C88-42CE-A333-FB274DCA5882}" type="pres">
      <dgm:prSet presAssocID="{92CB0961-B3A9-4ED6-9CC7-830846C1484E}" presName="spacer" presStyleCnt="0"/>
      <dgm:spPr/>
    </dgm:pt>
    <dgm:pt modelId="{91C683EE-2542-4DCC-B6DA-6D2FB27D33F0}" type="pres">
      <dgm:prSet presAssocID="{E79F143B-E1F9-4C69-BCC2-CE102A6729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5EA8FBD-54FE-4E49-B6FA-3B16D7C63F4D}" type="pres">
      <dgm:prSet presAssocID="{79285C00-C69F-4644-BC92-46C3FA077550}" presName="spacer" presStyleCnt="0"/>
      <dgm:spPr/>
    </dgm:pt>
    <dgm:pt modelId="{C626ED39-3CB6-4985-BBF3-DE4D0F638B17}" type="pres">
      <dgm:prSet presAssocID="{D7E97A82-8126-45F4-87AD-B2B91E5F87E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2836D5E-34C0-45A0-A0EF-9F1F30843094}" type="pres">
      <dgm:prSet presAssocID="{709B2979-DE64-4B7A-9D2C-859DDFE1F9FD}" presName="spacer" presStyleCnt="0"/>
      <dgm:spPr/>
    </dgm:pt>
    <dgm:pt modelId="{8A42D390-C502-4DE1-B416-2C74C57E3420}" type="pres">
      <dgm:prSet presAssocID="{8247D765-4C34-4BE8-BA0A-CD5B57EEBFD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660BD5B-080D-4061-9F84-11480AA7314E}" type="pres">
      <dgm:prSet presAssocID="{4B05431D-5F34-4733-A542-8378E149CE85}" presName="spacer" presStyleCnt="0"/>
      <dgm:spPr/>
    </dgm:pt>
    <dgm:pt modelId="{B33181B9-B9B9-4EAC-8F9A-B87C00932A37}" type="pres">
      <dgm:prSet presAssocID="{7DD0E135-4C56-4EB0-9561-CCC6EC1C00C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42B60E1-2A0D-4DFB-AA5F-06C88D0FAD6F}" type="pres">
      <dgm:prSet presAssocID="{475793C1-6791-4CB3-B667-0952E3E544CE}" presName="spacer" presStyleCnt="0"/>
      <dgm:spPr/>
    </dgm:pt>
    <dgm:pt modelId="{D297287F-422F-4FE3-9BC5-E8EA2F1A69FA}" type="pres">
      <dgm:prSet presAssocID="{7E997483-E662-4CDF-B868-964E0AA9BAF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365211A-63C4-49B7-B676-3D483585F306}" type="presOf" srcId="{D7E97A82-8126-45F4-87AD-B2B91E5F87E9}" destId="{C626ED39-3CB6-4985-BBF3-DE4D0F638B17}" srcOrd="0" destOrd="0" presId="urn:microsoft.com/office/officeart/2005/8/layout/vList2"/>
    <dgm:cxn modelId="{17E89D23-B556-4D5C-BA0C-8F1B3CF2B04F}" srcId="{5F07CD8D-FAF8-4360-9530-91EF60BB816C}" destId="{E79F143B-E1F9-4C69-BCC2-CE102A67291D}" srcOrd="1" destOrd="0" parTransId="{23031A17-7D64-458D-ACE0-CACF3EC92CA3}" sibTransId="{79285C00-C69F-4644-BC92-46C3FA077550}"/>
    <dgm:cxn modelId="{A487F328-40FD-4C6A-9D1A-EA76D6608045}" type="presOf" srcId="{E79F143B-E1F9-4C69-BCC2-CE102A67291D}" destId="{91C683EE-2542-4DCC-B6DA-6D2FB27D33F0}" srcOrd="0" destOrd="0" presId="urn:microsoft.com/office/officeart/2005/8/layout/vList2"/>
    <dgm:cxn modelId="{0618682A-084D-4920-ABE3-BA06B9930B47}" type="presOf" srcId="{7DD0E135-4C56-4EB0-9561-CCC6EC1C00C9}" destId="{B33181B9-B9B9-4EAC-8F9A-B87C00932A37}" srcOrd="0" destOrd="0" presId="urn:microsoft.com/office/officeart/2005/8/layout/vList2"/>
    <dgm:cxn modelId="{8F414B36-9E5F-40E9-B427-579ADB7C25E4}" type="presOf" srcId="{8247D765-4C34-4BE8-BA0A-CD5B57EEBFDE}" destId="{8A42D390-C502-4DE1-B416-2C74C57E3420}" srcOrd="0" destOrd="0" presId="urn:microsoft.com/office/officeart/2005/8/layout/vList2"/>
    <dgm:cxn modelId="{0F6DC237-44FD-40B6-A2CE-65EEFA6E6870}" srcId="{5F07CD8D-FAF8-4360-9530-91EF60BB816C}" destId="{7DD0E135-4C56-4EB0-9561-CCC6EC1C00C9}" srcOrd="4" destOrd="0" parTransId="{3F4F6073-FF62-48FF-ACBE-C4BFAE495A70}" sibTransId="{475793C1-6791-4CB3-B667-0952E3E544CE}"/>
    <dgm:cxn modelId="{457A5746-AACD-4B71-A31D-65E1AE541594}" type="presOf" srcId="{7E997483-E662-4CDF-B868-964E0AA9BAFD}" destId="{D297287F-422F-4FE3-9BC5-E8EA2F1A69FA}" srcOrd="0" destOrd="0" presId="urn:microsoft.com/office/officeart/2005/8/layout/vList2"/>
    <dgm:cxn modelId="{5F58D470-2B1A-48E1-B641-A06F03890ADD}" srcId="{5F07CD8D-FAF8-4360-9530-91EF60BB816C}" destId="{87DB71E4-5676-451C-A0EC-E9323BD4B70B}" srcOrd="0" destOrd="0" parTransId="{EE9381DA-4C69-4E36-A0BA-7125CD2A2686}" sibTransId="{92CB0961-B3A9-4ED6-9CC7-830846C1484E}"/>
    <dgm:cxn modelId="{5A60658A-C21C-4647-BE1C-6355814E7B5E}" srcId="{5F07CD8D-FAF8-4360-9530-91EF60BB816C}" destId="{7E997483-E662-4CDF-B868-964E0AA9BAFD}" srcOrd="5" destOrd="0" parTransId="{67487600-4DDC-4B31-840A-5775313CEDFB}" sibTransId="{E214B8D6-646A-4F49-BC7B-ED1C43410150}"/>
    <dgm:cxn modelId="{36804BBE-95C4-48C8-803B-2A10E32BFA16}" type="presOf" srcId="{87DB71E4-5676-451C-A0EC-E9323BD4B70B}" destId="{1EDB4EAA-CC13-4B70-AAC8-3558952C178C}" srcOrd="0" destOrd="0" presId="urn:microsoft.com/office/officeart/2005/8/layout/vList2"/>
    <dgm:cxn modelId="{73B0EED5-0F1B-4A27-AC25-196950CC60BB}" srcId="{5F07CD8D-FAF8-4360-9530-91EF60BB816C}" destId="{D7E97A82-8126-45F4-87AD-B2B91E5F87E9}" srcOrd="2" destOrd="0" parTransId="{D2F9E7D8-9389-4D1C-AFC9-ADD1D06F13D1}" sibTransId="{709B2979-DE64-4B7A-9D2C-859DDFE1F9FD}"/>
    <dgm:cxn modelId="{017D4CE0-EAD5-4411-8227-5A2032F034BA}" srcId="{5F07CD8D-FAF8-4360-9530-91EF60BB816C}" destId="{8247D765-4C34-4BE8-BA0A-CD5B57EEBFDE}" srcOrd="3" destOrd="0" parTransId="{EC9FCB28-9756-461D-ADDC-CBCFB3898727}" sibTransId="{4B05431D-5F34-4733-A542-8378E149CE85}"/>
    <dgm:cxn modelId="{1C5A29E2-1DB8-4F92-A374-B52305D7E6CE}" type="presOf" srcId="{5F07CD8D-FAF8-4360-9530-91EF60BB816C}" destId="{A7E027CE-7C0F-4ABF-ACE9-0A0B9E015757}" srcOrd="0" destOrd="0" presId="urn:microsoft.com/office/officeart/2005/8/layout/vList2"/>
    <dgm:cxn modelId="{022222AB-8C89-4021-9797-20BFDFC419DD}" type="presParOf" srcId="{A7E027CE-7C0F-4ABF-ACE9-0A0B9E015757}" destId="{1EDB4EAA-CC13-4B70-AAC8-3558952C178C}" srcOrd="0" destOrd="0" presId="urn:microsoft.com/office/officeart/2005/8/layout/vList2"/>
    <dgm:cxn modelId="{D6B6D06C-7B9C-4B76-BF94-E280351356BC}" type="presParOf" srcId="{A7E027CE-7C0F-4ABF-ACE9-0A0B9E015757}" destId="{054058FC-5C88-42CE-A333-FB274DCA5882}" srcOrd="1" destOrd="0" presId="urn:microsoft.com/office/officeart/2005/8/layout/vList2"/>
    <dgm:cxn modelId="{5E67D0EC-F295-47E4-8393-97C52DFCF4DC}" type="presParOf" srcId="{A7E027CE-7C0F-4ABF-ACE9-0A0B9E015757}" destId="{91C683EE-2542-4DCC-B6DA-6D2FB27D33F0}" srcOrd="2" destOrd="0" presId="urn:microsoft.com/office/officeart/2005/8/layout/vList2"/>
    <dgm:cxn modelId="{FEF4CF7E-CE0A-4BD9-B80A-7E46A364B568}" type="presParOf" srcId="{A7E027CE-7C0F-4ABF-ACE9-0A0B9E015757}" destId="{75EA8FBD-54FE-4E49-B6FA-3B16D7C63F4D}" srcOrd="3" destOrd="0" presId="urn:microsoft.com/office/officeart/2005/8/layout/vList2"/>
    <dgm:cxn modelId="{CA38F2EB-DC44-455F-A354-453296838D56}" type="presParOf" srcId="{A7E027CE-7C0F-4ABF-ACE9-0A0B9E015757}" destId="{C626ED39-3CB6-4985-BBF3-DE4D0F638B17}" srcOrd="4" destOrd="0" presId="urn:microsoft.com/office/officeart/2005/8/layout/vList2"/>
    <dgm:cxn modelId="{A1CE5220-D9A5-468E-AD8C-2EB3EC3BCCB3}" type="presParOf" srcId="{A7E027CE-7C0F-4ABF-ACE9-0A0B9E015757}" destId="{42836D5E-34C0-45A0-A0EF-9F1F30843094}" srcOrd="5" destOrd="0" presId="urn:microsoft.com/office/officeart/2005/8/layout/vList2"/>
    <dgm:cxn modelId="{9F3DE643-B0F6-45BC-A78D-9A97462B9DE9}" type="presParOf" srcId="{A7E027CE-7C0F-4ABF-ACE9-0A0B9E015757}" destId="{8A42D390-C502-4DE1-B416-2C74C57E3420}" srcOrd="6" destOrd="0" presId="urn:microsoft.com/office/officeart/2005/8/layout/vList2"/>
    <dgm:cxn modelId="{7DF9EF8C-1D9C-4625-9951-25CD404FCC1F}" type="presParOf" srcId="{A7E027CE-7C0F-4ABF-ACE9-0A0B9E015757}" destId="{A660BD5B-080D-4061-9F84-11480AA7314E}" srcOrd="7" destOrd="0" presId="urn:microsoft.com/office/officeart/2005/8/layout/vList2"/>
    <dgm:cxn modelId="{69D3B31B-6E0C-4418-B286-75305926BEB3}" type="presParOf" srcId="{A7E027CE-7C0F-4ABF-ACE9-0A0B9E015757}" destId="{B33181B9-B9B9-4EAC-8F9A-B87C00932A37}" srcOrd="8" destOrd="0" presId="urn:microsoft.com/office/officeart/2005/8/layout/vList2"/>
    <dgm:cxn modelId="{FAFFFA75-77D4-4EB7-AB6C-5B2AEBCBB63D}" type="presParOf" srcId="{A7E027CE-7C0F-4ABF-ACE9-0A0B9E015757}" destId="{142B60E1-2A0D-4DFB-AA5F-06C88D0FAD6F}" srcOrd="9" destOrd="0" presId="urn:microsoft.com/office/officeart/2005/8/layout/vList2"/>
    <dgm:cxn modelId="{D0726955-A1FB-42C7-A551-1B5E79CBECAB}" type="presParOf" srcId="{A7E027CE-7C0F-4ABF-ACE9-0A0B9E015757}" destId="{D297287F-422F-4FE3-9BC5-E8EA2F1A69F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E16A13-C9F5-4F59-897B-DF9547E4778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741585-544F-4D7B-809A-B613CC8DB55A}">
      <dgm:prSet/>
      <dgm:spPr/>
      <dgm:t>
        <a:bodyPr/>
        <a:lstStyle/>
        <a:p>
          <a:r>
            <a:rPr lang="en-US" b="0" i="0"/>
            <a:t>Airway obstruction</a:t>
          </a:r>
          <a:endParaRPr lang="en-US"/>
        </a:p>
      </dgm:t>
    </dgm:pt>
    <dgm:pt modelId="{76433282-2F06-4338-96DB-57FD45461890}" type="parTrans" cxnId="{5AC278BF-E988-47FF-8B0E-781B57325551}">
      <dgm:prSet/>
      <dgm:spPr/>
      <dgm:t>
        <a:bodyPr/>
        <a:lstStyle/>
        <a:p>
          <a:endParaRPr lang="en-US"/>
        </a:p>
      </dgm:t>
    </dgm:pt>
    <dgm:pt modelId="{120ED70C-3AE3-498B-AE00-12A458A80ED3}" type="sibTrans" cxnId="{5AC278BF-E988-47FF-8B0E-781B57325551}">
      <dgm:prSet/>
      <dgm:spPr/>
      <dgm:t>
        <a:bodyPr/>
        <a:lstStyle/>
        <a:p>
          <a:endParaRPr lang="en-US"/>
        </a:p>
      </dgm:t>
    </dgm:pt>
    <dgm:pt modelId="{FDA9437B-57B2-4D5B-AE27-03946E42B58A}">
      <dgm:prSet/>
      <dgm:spPr/>
      <dgm:t>
        <a:bodyPr/>
        <a:lstStyle/>
        <a:p>
          <a:r>
            <a:rPr lang="en-US" b="0" i="0"/>
            <a:t>Acute pulmonary complications</a:t>
          </a:r>
          <a:endParaRPr lang="en-US"/>
        </a:p>
      </dgm:t>
    </dgm:pt>
    <dgm:pt modelId="{B1138A9D-5810-4A0E-8036-D90F4EB3FC13}" type="parTrans" cxnId="{865C1ACB-A59D-497C-A04C-688DCAA5411A}">
      <dgm:prSet/>
      <dgm:spPr/>
      <dgm:t>
        <a:bodyPr/>
        <a:lstStyle/>
        <a:p>
          <a:endParaRPr lang="en-US"/>
        </a:p>
      </dgm:t>
    </dgm:pt>
    <dgm:pt modelId="{C66868C9-FC27-41B3-B4E0-F85109142709}" type="sibTrans" cxnId="{865C1ACB-A59D-497C-A04C-688DCAA5411A}">
      <dgm:prSet/>
      <dgm:spPr/>
      <dgm:t>
        <a:bodyPr/>
        <a:lstStyle/>
        <a:p>
          <a:endParaRPr lang="en-US"/>
        </a:p>
      </dgm:t>
    </dgm:pt>
    <dgm:pt modelId="{EC6ABCF8-DECB-41F1-B096-A0766B2DAE52}">
      <dgm:prSet/>
      <dgm:spPr/>
      <dgm:t>
        <a:bodyPr/>
        <a:lstStyle/>
        <a:p>
          <a:r>
            <a:rPr lang="en-US" b="0" i="0"/>
            <a:t>Cardio-vascular complications</a:t>
          </a:r>
          <a:endParaRPr lang="en-US"/>
        </a:p>
      </dgm:t>
    </dgm:pt>
    <dgm:pt modelId="{8E9C4FE2-186F-4E3F-855F-2BDB04146E57}" type="parTrans" cxnId="{71318AC3-316A-483D-8568-1867566ADDDB}">
      <dgm:prSet/>
      <dgm:spPr/>
      <dgm:t>
        <a:bodyPr/>
        <a:lstStyle/>
        <a:p>
          <a:endParaRPr lang="en-US"/>
        </a:p>
      </dgm:t>
    </dgm:pt>
    <dgm:pt modelId="{40310143-BD38-4316-939A-94C7378EAFA6}" type="sibTrans" cxnId="{71318AC3-316A-483D-8568-1867566ADDDB}">
      <dgm:prSet/>
      <dgm:spPr/>
      <dgm:t>
        <a:bodyPr/>
        <a:lstStyle/>
        <a:p>
          <a:endParaRPr lang="en-US"/>
        </a:p>
      </dgm:t>
    </dgm:pt>
    <dgm:pt modelId="{C2D4201F-057A-4F60-BA5C-70A3ABA620D9}">
      <dgm:prSet/>
      <dgm:spPr/>
      <dgm:t>
        <a:bodyPr/>
        <a:lstStyle/>
        <a:p>
          <a:r>
            <a:rPr lang="en-US" b="0" i="0"/>
            <a:t>Fluid derangements</a:t>
          </a:r>
          <a:endParaRPr lang="en-US"/>
        </a:p>
      </dgm:t>
    </dgm:pt>
    <dgm:pt modelId="{E2CC978C-4C80-454C-993B-F095F682CDFD}" type="parTrans" cxnId="{949E1C23-33DF-4533-BDD6-50CBA5ACAB07}">
      <dgm:prSet/>
      <dgm:spPr/>
      <dgm:t>
        <a:bodyPr/>
        <a:lstStyle/>
        <a:p>
          <a:endParaRPr lang="en-US"/>
        </a:p>
      </dgm:t>
    </dgm:pt>
    <dgm:pt modelId="{0AB4D963-1192-450E-B986-1537D8AC4D77}" type="sibTrans" cxnId="{949E1C23-33DF-4533-BDD6-50CBA5ACAB07}">
      <dgm:prSet/>
      <dgm:spPr/>
      <dgm:t>
        <a:bodyPr/>
        <a:lstStyle/>
        <a:p>
          <a:endParaRPr lang="en-US"/>
        </a:p>
      </dgm:t>
    </dgm:pt>
    <dgm:pt modelId="{3FD27214-59CB-4657-BECA-696D8D4561F0}">
      <dgm:prSet/>
      <dgm:spPr/>
      <dgm:t>
        <a:bodyPr/>
        <a:lstStyle/>
        <a:p>
          <a:r>
            <a:rPr lang="en-US" b="0" i="0"/>
            <a:t>Reactive haemorrhage</a:t>
          </a:r>
          <a:endParaRPr lang="en-US"/>
        </a:p>
      </dgm:t>
    </dgm:pt>
    <dgm:pt modelId="{C5EE8E49-6EC2-4511-9555-7C45AB8E598C}" type="parTrans" cxnId="{833C3D16-0419-49DF-9843-48CDF0463F3F}">
      <dgm:prSet/>
      <dgm:spPr/>
      <dgm:t>
        <a:bodyPr/>
        <a:lstStyle/>
        <a:p>
          <a:endParaRPr lang="en-US"/>
        </a:p>
      </dgm:t>
    </dgm:pt>
    <dgm:pt modelId="{CD6D74D2-8D48-48A0-997C-F35075731E8D}" type="sibTrans" cxnId="{833C3D16-0419-49DF-9843-48CDF0463F3F}">
      <dgm:prSet/>
      <dgm:spPr/>
      <dgm:t>
        <a:bodyPr/>
        <a:lstStyle/>
        <a:p>
          <a:endParaRPr lang="en-US"/>
        </a:p>
      </dgm:t>
    </dgm:pt>
    <dgm:pt modelId="{E8E02AE2-2C9B-4136-853C-31F8DFA51288}">
      <dgm:prSet/>
      <dgm:spPr/>
      <dgm:t>
        <a:bodyPr/>
        <a:lstStyle/>
        <a:p>
          <a:r>
            <a:rPr lang="en-US" b="0" i="0"/>
            <a:t>Slipped ligature</a:t>
          </a:r>
          <a:endParaRPr lang="en-US"/>
        </a:p>
      </dgm:t>
    </dgm:pt>
    <dgm:pt modelId="{4CD564E1-8C1B-40F0-8554-E4B3DDACD075}" type="parTrans" cxnId="{C064BC23-98FC-41EE-BAF6-890A9E14EFE7}">
      <dgm:prSet/>
      <dgm:spPr/>
      <dgm:t>
        <a:bodyPr/>
        <a:lstStyle/>
        <a:p>
          <a:endParaRPr lang="en-US"/>
        </a:p>
      </dgm:t>
    </dgm:pt>
    <dgm:pt modelId="{966E5A63-687D-4D02-ADFF-2EE93436FFA6}" type="sibTrans" cxnId="{C064BC23-98FC-41EE-BAF6-890A9E14EFE7}">
      <dgm:prSet/>
      <dgm:spPr/>
      <dgm:t>
        <a:bodyPr/>
        <a:lstStyle/>
        <a:p>
          <a:endParaRPr lang="en-US"/>
        </a:p>
      </dgm:t>
    </dgm:pt>
    <dgm:pt modelId="{E1CD1FB6-A82F-4EA6-91BB-C639BB6E2E13}">
      <dgm:prSet/>
      <dgm:spPr/>
      <dgm:t>
        <a:bodyPr/>
        <a:lstStyle/>
        <a:p>
          <a:r>
            <a:rPr lang="en-US" b="0" i="0"/>
            <a:t>Dislodgement of clot</a:t>
          </a:r>
          <a:endParaRPr lang="en-US"/>
        </a:p>
      </dgm:t>
    </dgm:pt>
    <dgm:pt modelId="{D2359CC6-4626-4B49-9044-17ABFAB18005}" type="parTrans" cxnId="{B570E7A6-1C22-4EF6-94E4-4CEA1B9E91D1}">
      <dgm:prSet/>
      <dgm:spPr/>
      <dgm:t>
        <a:bodyPr/>
        <a:lstStyle/>
        <a:p>
          <a:endParaRPr lang="en-US"/>
        </a:p>
      </dgm:t>
    </dgm:pt>
    <dgm:pt modelId="{BA7FAA5E-BF23-4BF1-8917-6B724EA84E19}" type="sibTrans" cxnId="{B570E7A6-1C22-4EF6-94E4-4CEA1B9E91D1}">
      <dgm:prSet/>
      <dgm:spPr/>
      <dgm:t>
        <a:bodyPr/>
        <a:lstStyle/>
        <a:p>
          <a:endParaRPr lang="en-US"/>
        </a:p>
      </dgm:t>
    </dgm:pt>
    <dgm:pt modelId="{59A628B8-5359-4AD2-97A4-5BD134B38F68}" type="pres">
      <dgm:prSet presAssocID="{D1E16A13-C9F5-4F59-897B-DF9547E4778F}" presName="diagram" presStyleCnt="0">
        <dgm:presLayoutVars>
          <dgm:dir/>
          <dgm:resizeHandles val="exact"/>
        </dgm:presLayoutVars>
      </dgm:prSet>
      <dgm:spPr/>
    </dgm:pt>
    <dgm:pt modelId="{7F7808F8-F79C-4AAC-B4E2-5E08A73658B6}" type="pres">
      <dgm:prSet presAssocID="{16741585-544F-4D7B-809A-B613CC8DB55A}" presName="node" presStyleLbl="node1" presStyleIdx="0" presStyleCnt="5">
        <dgm:presLayoutVars>
          <dgm:bulletEnabled val="1"/>
        </dgm:presLayoutVars>
      </dgm:prSet>
      <dgm:spPr/>
    </dgm:pt>
    <dgm:pt modelId="{DFD34E32-18B6-4B2D-A2AE-B16AD70597D6}" type="pres">
      <dgm:prSet presAssocID="{120ED70C-3AE3-498B-AE00-12A458A80ED3}" presName="sibTrans" presStyleCnt="0"/>
      <dgm:spPr/>
    </dgm:pt>
    <dgm:pt modelId="{747F6084-E3BD-4F7A-8AE9-329B416B45AD}" type="pres">
      <dgm:prSet presAssocID="{FDA9437B-57B2-4D5B-AE27-03946E42B58A}" presName="node" presStyleLbl="node1" presStyleIdx="1" presStyleCnt="5">
        <dgm:presLayoutVars>
          <dgm:bulletEnabled val="1"/>
        </dgm:presLayoutVars>
      </dgm:prSet>
      <dgm:spPr/>
    </dgm:pt>
    <dgm:pt modelId="{BFE18C21-E38D-420E-BD21-2BF832E7C031}" type="pres">
      <dgm:prSet presAssocID="{C66868C9-FC27-41B3-B4E0-F85109142709}" presName="sibTrans" presStyleCnt="0"/>
      <dgm:spPr/>
    </dgm:pt>
    <dgm:pt modelId="{584EA4C2-E602-4B14-8336-3E669FB69E71}" type="pres">
      <dgm:prSet presAssocID="{EC6ABCF8-DECB-41F1-B096-A0766B2DAE52}" presName="node" presStyleLbl="node1" presStyleIdx="2" presStyleCnt="5">
        <dgm:presLayoutVars>
          <dgm:bulletEnabled val="1"/>
        </dgm:presLayoutVars>
      </dgm:prSet>
      <dgm:spPr/>
    </dgm:pt>
    <dgm:pt modelId="{4B21673E-C8BD-4252-A8EB-AA933728CF18}" type="pres">
      <dgm:prSet presAssocID="{40310143-BD38-4316-939A-94C7378EAFA6}" presName="sibTrans" presStyleCnt="0"/>
      <dgm:spPr/>
    </dgm:pt>
    <dgm:pt modelId="{5DD680BB-4635-4832-895B-B36D2D430CC0}" type="pres">
      <dgm:prSet presAssocID="{C2D4201F-057A-4F60-BA5C-70A3ABA620D9}" presName="node" presStyleLbl="node1" presStyleIdx="3" presStyleCnt="5">
        <dgm:presLayoutVars>
          <dgm:bulletEnabled val="1"/>
        </dgm:presLayoutVars>
      </dgm:prSet>
      <dgm:spPr/>
    </dgm:pt>
    <dgm:pt modelId="{D61C9BBE-52A5-4349-852F-D73CC4DA176D}" type="pres">
      <dgm:prSet presAssocID="{0AB4D963-1192-450E-B986-1537D8AC4D77}" presName="sibTrans" presStyleCnt="0"/>
      <dgm:spPr/>
    </dgm:pt>
    <dgm:pt modelId="{B7FFEF23-739A-413F-980F-57C13BB17C06}" type="pres">
      <dgm:prSet presAssocID="{3FD27214-59CB-4657-BECA-696D8D4561F0}" presName="node" presStyleLbl="node1" presStyleIdx="4" presStyleCnt="5">
        <dgm:presLayoutVars>
          <dgm:bulletEnabled val="1"/>
        </dgm:presLayoutVars>
      </dgm:prSet>
      <dgm:spPr/>
    </dgm:pt>
  </dgm:ptLst>
  <dgm:cxnLst>
    <dgm:cxn modelId="{833C3D16-0419-49DF-9843-48CDF0463F3F}" srcId="{D1E16A13-C9F5-4F59-897B-DF9547E4778F}" destId="{3FD27214-59CB-4657-BECA-696D8D4561F0}" srcOrd="4" destOrd="0" parTransId="{C5EE8E49-6EC2-4511-9555-7C45AB8E598C}" sibTransId="{CD6D74D2-8D48-48A0-997C-F35075731E8D}"/>
    <dgm:cxn modelId="{009CC419-7A12-4411-9C78-519DDE810B88}" type="presOf" srcId="{16741585-544F-4D7B-809A-B613CC8DB55A}" destId="{7F7808F8-F79C-4AAC-B4E2-5E08A73658B6}" srcOrd="0" destOrd="0" presId="urn:microsoft.com/office/officeart/2005/8/layout/default"/>
    <dgm:cxn modelId="{A54E2F1B-A6FA-415E-BB81-D27A4CBF62B9}" type="presOf" srcId="{E1CD1FB6-A82F-4EA6-91BB-C639BB6E2E13}" destId="{B7FFEF23-739A-413F-980F-57C13BB17C06}" srcOrd="0" destOrd="2" presId="urn:microsoft.com/office/officeart/2005/8/layout/default"/>
    <dgm:cxn modelId="{949E1C23-33DF-4533-BDD6-50CBA5ACAB07}" srcId="{D1E16A13-C9F5-4F59-897B-DF9547E4778F}" destId="{C2D4201F-057A-4F60-BA5C-70A3ABA620D9}" srcOrd="3" destOrd="0" parTransId="{E2CC978C-4C80-454C-993B-F095F682CDFD}" sibTransId="{0AB4D963-1192-450E-B986-1537D8AC4D77}"/>
    <dgm:cxn modelId="{C064BC23-98FC-41EE-BAF6-890A9E14EFE7}" srcId="{3FD27214-59CB-4657-BECA-696D8D4561F0}" destId="{E8E02AE2-2C9B-4136-853C-31F8DFA51288}" srcOrd="0" destOrd="0" parTransId="{4CD564E1-8C1B-40F0-8554-E4B3DDACD075}" sibTransId="{966E5A63-687D-4D02-ADFF-2EE93436FFA6}"/>
    <dgm:cxn modelId="{DEF68F2B-EFED-444D-80B7-97020367CE4E}" type="presOf" srcId="{C2D4201F-057A-4F60-BA5C-70A3ABA620D9}" destId="{5DD680BB-4635-4832-895B-B36D2D430CC0}" srcOrd="0" destOrd="0" presId="urn:microsoft.com/office/officeart/2005/8/layout/default"/>
    <dgm:cxn modelId="{748C7379-C707-43F4-B12B-6DA9AF52DAE7}" type="presOf" srcId="{3FD27214-59CB-4657-BECA-696D8D4561F0}" destId="{B7FFEF23-739A-413F-980F-57C13BB17C06}" srcOrd="0" destOrd="0" presId="urn:microsoft.com/office/officeart/2005/8/layout/default"/>
    <dgm:cxn modelId="{9FF9D497-AA65-49DA-9984-E4DA0B65E778}" type="presOf" srcId="{D1E16A13-C9F5-4F59-897B-DF9547E4778F}" destId="{59A628B8-5359-4AD2-97A4-5BD134B38F68}" srcOrd="0" destOrd="0" presId="urn:microsoft.com/office/officeart/2005/8/layout/default"/>
    <dgm:cxn modelId="{B570E7A6-1C22-4EF6-94E4-4CEA1B9E91D1}" srcId="{3FD27214-59CB-4657-BECA-696D8D4561F0}" destId="{E1CD1FB6-A82F-4EA6-91BB-C639BB6E2E13}" srcOrd="1" destOrd="0" parTransId="{D2359CC6-4626-4B49-9044-17ABFAB18005}" sibTransId="{BA7FAA5E-BF23-4BF1-8917-6B724EA84E19}"/>
    <dgm:cxn modelId="{CA40B6B0-0AF1-43A1-B73E-451CD20651D4}" type="presOf" srcId="{FDA9437B-57B2-4D5B-AE27-03946E42B58A}" destId="{747F6084-E3BD-4F7A-8AE9-329B416B45AD}" srcOrd="0" destOrd="0" presId="urn:microsoft.com/office/officeart/2005/8/layout/default"/>
    <dgm:cxn modelId="{5AC278BF-E988-47FF-8B0E-781B57325551}" srcId="{D1E16A13-C9F5-4F59-897B-DF9547E4778F}" destId="{16741585-544F-4D7B-809A-B613CC8DB55A}" srcOrd="0" destOrd="0" parTransId="{76433282-2F06-4338-96DB-57FD45461890}" sibTransId="{120ED70C-3AE3-498B-AE00-12A458A80ED3}"/>
    <dgm:cxn modelId="{71318AC3-316A-483D-8568-1867566ADDDB}" srcId="{D1E16A13-C9F5-4F59-897B-DF9547E4778F}" destId="{EC6ABCF8-DECB-41F1-B096-A0766B2DAE52}" srcOrd="2" destOrd="0" parTransId="{8E9C4FE2-186F-4E3F-855F-2BDB04146E57}" sibTransId="{40310143-BD38-4316-939A-94C7378EAFA6}"/>
    <dgm:cxn modelId="{865C1ACB-A59D-497C-A04C-688DCAA5411A}" srcId="{D1E16A13-C9F5-4F59-897B-DF9547E4778F}" destId="{FDA9437B-57B2-4D5B-AE27-03946E42B58A}" srcOrd="1" destOrd="0" parTransId="{B1138A9D-5810-4A0E-8036-D90F4EB3FC13}" sibTransId="{C66868C9-FC27-41B3-B4E0-F85109142709}"/>
    <dgm:cxn modelId="{2EF116EA-EF51-4C7C-AF4A-35AA4D9C7DBF}" type="presOf" srcId="{E8E02AE2-2C9B-4136-853C-31F8DFA51288}" destId="{B7FFEF23-739A-413F-980F-57C13BB17C06}" srcOrd="0" destOrd="1" presId="urn:microsoft.com/office/officeart/2005/8/layout/default"/>
    <dgm:cxn modelId="{CCD637F8-F5F8-4D8B-BDA9-2F7C5CB68249}" type="presOf" srcId="{EC6ABCF8-DECB-41F1-B096-A0766B2DAE52}" destId="{584EA4C2-E602-4B14-8336-3E669FB69E71}" srcOrd="0" destOrd="0" presId="urn:microsoft.com/office/officeart/2005/8/layout/default"/>
    <dgm:cxn modelId="{D2FD7685-3D41-4A37-8632-4CBA4CB1C6E0}" type="presParOf" srcId="{59A628B8-5359-4AD2-97A4-5BD134B38F68}" destId="{7F7808F8-F79C-4AAC-B4E2-5E08A73658B6}" srcOrd="0" destOrd="0" presId="urn:microsoft.com/office/officeart/2005/8/layout/default"/>
    <dgm:cxn modelId="{A7C1901B-1DB1-4EFC-83A7-362C7567122D}" type="presParOf" srcId="{59A628B8-5359-4AD2-97A4-5BD134B38F68}" destId="{DFD34E32-18B6-4B2D-A2AE-B16AD70597D6}" srcOrd="1" destOrd="0" presId="urn:microsoft.com/office/officeart/2005/8/layout/default"/>
    <dgm:cxn modelId="{63D5FB8B-090C-4DBE-BA50-F711B52BE599}" type="presParOf" srcId="{59A628B8-5359-4AD2-97A4-5BD134B38F68}" destId="{747F6084-E3BD-4F7A-8AE9-329B416B45AD}" srcOrd="2" destOrd="0" presId="urn:microsoft.com/office/officeart/2005/8/layout/default"/>
    <dgm:cxn modelId="{4236FFAA-188F-42D9-AE7B-978737362941}" type="presParOf" srcId="{59A628B8-5359-4AD2-97A4-5BD134B38F68}" destId="{BFE18C21-E38D-420E-BD21-2BF832E7C031}" srcOrd="3" destOrd="0" presId="urn:microsoft.com/office/officeart/2005/8/layout/default"/>
    <dgm:cxn modelId="{C0845C64-4A35-47F1-A7C5-97CA03935247}" type="presParOf" srcId="{59A628B8-5359-4AD2-97A4-5BD134B38F68}" destId="{584EA4C2-E602-4B14-8336-3E669FB69E71}" srcOrd="4" destOrd="0" presId="urn:microsoft.com/office/officeart/2005/8/layout/default"/>
    <dgm:cxn modelId="{BFC2C3B2-1103-452B-9C99-48F9894A53CC}" type="presParOf" srcId="{59A628B8-5359-4AD2-97A4-5BD134B38F68}" destId="{4B21673E-C8BD-4252-A8EB-AA933728CF18}" srcOrd="5" destOrd="0" presId="urn:microsoft.com/office/officeart/2005/8/layout/default"/>
    <dgm:cxn modelId="{1E81BB71-4A49-44B3-A6DD-35ABB4033363}" type="presParOf" srcId="{59A628B8-5359-4AD2-97A4-5BD134B38F68}" destId="{5DD680BB-4635-4832-895B-B36D2D430CC0}" srcOrd="6" destOrd="0" presId="urn:microsoft.com/office/officeart/2005/8/layout/default"/>
    <dgm:cxn modelId="{B0FB4F98-7096-4683-8F44-C16087119032}" type="presParOf" srcId="{59A628B8-5359-4AD2-97A4-5BD134B38F68}" destId="{D61C9BBE-52A5-4349-852F-D73CC4DA176D}" srcOrd="7" destOrd="0" presId="urn:microsoft.com/office/officeart/2005/8/layout/default"/>
    <dgm:cxn modelId="{ED576CD3-62B2-4DB7-971D-C06D826086AF}" type="presParOf" srcId="{59A628B8-5359-4AD2-97A4-5BD134B38F68}" destId="{B7FFEF23-739A-413F-980F-57C13BB17C0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7CA968-BF55-4046-8DAA-E848E34D43F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E03C1F-FE01-4AAC-A23A-15896CA3B893}">
      <dgm:prSet/>
      <dgm:spPr/>
      <dgm:t>
        <a:bodyPr/>
        <a:lstStyle/>
        <a:p>
          <a:r>
            <a:rPr lang="en-US" b="0" i="1"/>
            <a:t>Its start after the patient discharge from the theatre.</a:t>
          </a:r>
          <a:endParaRPr lang="en-US"/>
        </a:p>
      </dgm:t>
    </dgm:pt>
    <dgm:pt modelId="{7917F59B-0E6E-48A6-97EF-0BD7065759FA}" type="parTrans" cxnId="{07D32B52-E9C7-48ED-977B-89B8A0BA3528}">
      <dgm:prSet/>
      <dgm:spPr/>
      <dgm:t>
        <a:bodyPr/>
        <a:lstStyle/>
        <a:p>
          <a:endParaRPr lang="en-US"/>
        </a:p>
      </dgm:t>
    </dgm:pt>
    <dgm:pt modelId="{B31C1605-E86A-43E9-BE17-E565F58A5086}" type="sibTrans" cxnId="{07D32B52-E9C7-48ED-977B-89B8A0BA3528}">
      <dgm:prSet/>
      <dgm:spPr/>
      <dgm:t>
        <a:bodyPr/>
        <a:lstStyle/>
        <a:p>
          <a:endParaRPr lang="en-US"/>
        </a:p>
      </dgm:t>
    </dgm:pt>
    <dgm:pt modelId="{2A3FF0CF-4BE4-4072-B43F-378DC6651572}">
      <dgm:prSet/>
      <dgm:spPr/>
      <dgm:t>
        <a:bodyPr/>
        <a:lstStyle/>
        <a:p>
          <a:r>
            <a:rPr lang="en-US" b="0" i="1"/>
            <a:t>If the patient at risk of deterioration he need frequent assessment. </a:t>
          </a:r>
          <a:endParaRPr lang="en-US"/>
        </a:p>
      </dgm:t>
    </dgm:pt>
    <dgm:pt modelId="{964BE1E1-7E1F-4587-9AD3-D7D2657C94EE}" type="parTrans" cxnId="{DD4997FD-D0CE-4559-87E2-E0C456F9103F}">
      <dgm:prSet/>
      <dgm:spPr/>
      <dgm:t>
        <a:bodyPr/>
        <a:lstStyle/>
        <a:p>
          <a:endParaRPr lang="en-US"/>
        </a:p>
      </dgm:t>
    </dgm:pt>
    <dgm:pt modelId="{E67FAAB1-A35A-43BE-8C14-D2A9DBAB2A9E}" type="sibTrans" cxnId="{DD4997FD-D0CE-4559-87E2-E0C456F9103F}">
      <dgm:prSet/>
      <dgm:spPr/>
      <dgm:t>
        <a:bodyPr/>
        <a:lstStyle/>
        <a:p>
          <a:endParaRPr lang="en-US"/>
        </a:p>
      </dgm:t>
    </dgm:pt>
    <dgm:pt modelId="{B6B31D7C-11CE-4EA9-99D6-3E3AA7C98544}" type="pres">
      <dgm:prSet presAssocID="{E67CA968-BF55-4046-8DAA-E848E34D43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7AF29F-19CD-4BC8-A62E-4C82A6C8291A}" type="pres">
      <dgm:prSet presAssocID="{23E03C1F-FE01-4AAC-A23A-15896CA3B893}" presName="hierRoot1" presStyleCnt="0"/>
      <dgm:spPr/>
    </dgm:pt>
    <dgm:pt modelId="{EFF5321A-B4BA-4D74-A557-BD5C97460E2B}" type="pres">
      <dgm:prSet presAssocID="{23E03C1F-FE01-4AAC-A23A-15896CA3B893}" presName="composite" presStyleCnt="0"/>
      <dgm:spPr/>
    </dgm:pt>
    <dgm:pt modelId="{37C4C24D-6CAD-4CBD-B410-CD6EF64BDA32}" type="pres">
      <dgm:prSet presAssocID="{23E03C1F-FE01-4AAC-A23A-15896CA3B893}" presName="background" presStyleLbl="node0" presStyleIdx="0" presStyleCnt="2"/>
      <dgm:spPr/>
    </dgm:pt>
    <dgm:pt modelId="{E0F3571B-8BA0-49C4-A6AF-F9DDB59F4523}" type="pres">
      <dgm:prSet presAssocID="{23E03C1F-FE01-4AAC-A23A-15896CA3B893}" presName="text" presStyleLbl="fgAcc0" presStyleIdx="0" presStyleCnt="2">
        <dgm:presLayoutVars>
          <dgm:chPref val="3"/>
        </dgm:presLayoutVars>
      </dgm:prSet>
      <dgm:spPr/>
    </dgm:pt>
    <dgm:pt modelId="{8A7E6F26-1EC0-452D-9012-83BFAFEF2AC9}" type="pres">
      <dgm:prSet presAssocID="{23E03C1F-FE01-4AAC-A23A-15896CA3B893}" presName="hierChild2" presStyleCnt="0"/>
      <dgm:spPr/>
    </dgm:pt>
    <dgm:pt modelId="{82DB13FF-BEDA-44E5-99B6-F6B1445507BD}" type="pres">
      <dgm:prSet presAssocID="{2A3FF0CF-4BE4-4072-B43F-378DC6651572}" presName="hierRoot1" presStyleCnt="0"/>
      <dgm:spPr/>
    </dgm:pt>
    <dgm:pt modelId="{7D81020E-1410-48B0-BA5B-18BE03218B29}" type="pres">
      <dgm:prSet presAssocID="{2A3FF0CF-4BE4-4072-B43F-378DC6651572}" presName="composite" presStyleCnt="0"/>
      <dgm:spPr/>
    </dgm:pt>
    <dgm:pt modelId="{4A83B2F0-F01B-4CE3-9A46-C5D4CE907A38}" type="pres">
      <dgm:prSet presAssocID="{2A3FF0CF-4BE4-4072-B43F-378DC6651572}" presName="background" presStyleLbl="node0" presStyleIdx="1" presStyleCnt="2"/>
      <dgm:spPr/>
    </dgm:pt>
    <dgm:pt modelId="{E9B0A910-43F1-43F2-A20B-CDAC5070DDBF}" type="pres">
      <dgm:prSet presAssocID="{2A3FF0CF-4BE4-4072-B43F-378DC6651572}" presName="text" presStyleLbl="fgAcc0" presStyleIdx="1" presStyleCnt="2">
        <dgm:presLayoutVars>
          <dgm:chPref val="3"/>
        </dgm:presLayoutVars>
      </dgm:prSet>
      <dgm:spPr/>
    </dgm:pt>
    <dgm:pt modelId="{ADAA903E-BB94-470B-B279-17609365F90B}" type="pres">
      <dgm:prSet presAssocID="{2A3FF0CF-4BE4-4072-B43F-378DC6651572}" presName="hierChild2" presStyleCnt="0"/>
      <dgm:spPr/>
    </dgm:pt>
  </dgm:ptLst>
  <dgm:cxnLst>
    <dgm:cxn modelId="{6B42A941-8D78-4503-8D7A-1373F45E79F6}" type="presOf" srcId="{23E03C1F-FE01-4AAC-A23A-15896CA3B893}" destId="{E0F3571B-8BA0-49C4-A6AF-F9DDB59F4523}" srcOrd="0" destOrd="0" presId="urn:microsoft.com/office/officeart/2005/8/layout/hierarchy1"/>
    <dgm:cxn modelId="{07D32B52-E9C7-48ED-977B-89B8A0BA3528}" srcId="{E67CA968-BF55-4046-8DAA-E848E34D43F7}" destId="{23E03C1F-FE01-4AAC-A23A-15896CA3B893}" srcOrd="0" destOrd="0" parTransId="{7917F59B-0E6E-48A6-97EF-0BD7065759FA}" sibTransId="{B31C1605-E86A-43E9-BE17-E565F58A5086}"/>
    <dgm:cxn modelId="{7DA56D8C-BB8C-475D-9DD3-B975F8AF5743}" type="presOf" srcId="{E67CA968-BF55-4046-8DAA-E848E34D43F7}" destId="{B6B31D7C-11CE-4EA9-99D6-3E3AA7C98544}" srcOrd="0" destOrd="0" presId="urn:microsoft.com/office/officeart/2005/8/layout/hierarchy1"/>
    <dgm:cxn modelId="{086557F6-F362-4114-8352-58807D826732}" type="presOf" srcId="{2A3FF0CF-4BE4-4072-B43F-378DC6651572}" destId="{E9B0A910-43F1-43F2-A20B-CDAC5070DDBF}" srcOrd="0" destOrd="0" presId="urn:microsoft.com/office/officeart/2005/8/layout/hierarchy1"/>
    <dgm:cxn modelId="{DD4997FD-D0CE-4559-87E2-E0C456F9103F}" srcId="{E67CA968-BF55-4046-8DAA-E848E34D43F7}" destId="{2A3FF0CF-4BE4-4072-B43F-378DC6651572}" srcOrd="1" destOrd="0" parTransId="{964BE1E1-7E1F-4587-9AD3-D7D2657C94EE}" sibTransId="{E67FAAB1-A35A-43BE-8C14-D2A9DBAB2A9E}"/>
    <dgm:cxn modelId="{0C75644D-FDD7-4F1C-A77E-D2920BDB0745}" type="presParOf" srcId="{B6B31D7C-11CE-4EA9-99D6-3E3AA7C98544}" destId="{B77AF29F-19CD-4BC8-A62E-4C82A6C8291A}" srcOrd="0" destOrd="0" presId="urn:microsoft.com/office/officeart/2005/8/layout/hierarchy1"/>
    <dgm:cxn modelId="{BF144362-6AD2-44F6-925C-23C5690DF289}" type="presParOf" srcId="{B77AF29F-19CD-4BC8-A62E-4C82A6C8291A}" destId="{EFF5321A-B4BA-4D74-A557-BD5C97460E2B}" srcOrd="0" destOrd="0" presId="urn:microsoft.com/office/officeart/2005/8/layout/hierarchy1"/>
    <dgm:cxn modelId="{BEE9FC92-6F17-43DF-929A-6CC98E3534F1}" type="presParOf" srcId="{EFF5321A-B4BA-4D74-A557-BD5C97460E2B}" destId="{37C4C24D-6CAD-4CBD-B410-CD6EF64BDA32}" srcOrd="0" destOrd="0" presId="urn:microsoft.com/office/officeart/2005/8/layout/hierarchy1"/>
    <dgm:cxn modelId="{C0BB86FF-1917-437A-A637-C307DECD57EF}" type="presParOf" srcId="{EFF5321A-B4BA-4D74-A557-BD5C97460E2B}" destId="{E0F3571B-8BA0-49C4-A6AF-F9DDB59F4523}" srcOrd="1" destOrd="0" presId="urn:microsoft.com/office/officeart/2005/8/layout/hierarchy1"/>
    <dgm:cxn modelId="{EE625A82-C9E2-40D4-B0F3-62CFF1FB70BF}" type="presParOf" srcId="{B77AF29F-19CD-4BC8-A62E-4C82A6C8291A}" destId="{8A7E6F26-1EC0-452D-9012-83BFAFEF2AC9}" srcOrd="1" destOrd="0" presId="urn:microsoft.com/office/officeart/2005/8/layout/hierarchy1"/>
    <dgm:cxn modelId="{B728FB0C-74DA-470E-A332-E418CF07660B}" type="presParOf" srcId="{B6B31D7C-11CE-4EA9-99D6-3E3AA7C98544}" destId="{82DB13FF-BEDA-44E5-99B6-F6B1445507BD}" srcOrd="1" destOrd="0" presId="urn:microsoft.com/office/officeart/2005/8/layout/hierarchy1"/>
    <dgm:cxn modelId="{F01182E3-C122-4921-A120-355952F2E451}" type="presParOf" srcId="{82DB13FF-BEDA-44E5-99B6-F6B1445507BD}" destId="{7D81020E-1410-48B0-BA5B-18BE03218B29}" srcOrd="0" destOrd="0" presId="urn:microsoft.com/office/officeart/2005/8/layout/hierarchy1"/>
    <dgm:cxn modelId="{855B02A4-C189-4A32-885A-EB20FDBC6D7B}" type="presParOf" srcId="{7D81020E-1410-48B0-BA5B-18BE03218B29}" destId="{4A83B2F0-F01B-4CE3-9A46-C5D4CE907A38}" srcOrd="0" destOrd="0" presId="urn:microsoft.com/office/officeart/2005/8/layout/hierarchy1"/>
    <dgm:cxn modelId="{F7ECD578-6EAD-45BB-9970-0BBFB91BAED3}" type="presParOf" srcId="{7D81020E-1410-48B0-BA5B-18BE03218B29}" destId="{E9B0A910-43F1-43F2-A20B-CDAC5070DDBF}" srcOrd="1" destOrd="0" presId="urn:microsoft.com/office/officeart/2005/8/layout/hierarchy1"/>
    <dgm:cxn modelId="{4FE9A16F-39D6-42B0-A3AC-F2450AC1BA44}" type="presParOf" srcId="{82DB13FF-BEDA-44E5-99B6-F6B1445507BD}" destId="{ADAA903E-BB94-470B-B279-17609365F9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9309B9-85F1-4F96-8F06-400F839B4DC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1F20420-0AE6-4F3A-B874-D66B4F7B1499}">
      <dgm:prSet/>
      <dgm:spPr/>
      <dgm:t>
        <a:bodyPr/>
        <a:lstStyle/>
        <a:p>
          <a:r>
            <a:rPr lang="en-US" b="0" i="0"/>
            <a:t>The patient must be reassessed within 2hours of the 1st post operative assessment.</a:t>
          </a:r>
          <a:endParaRPr lang="en-US"/>
        </a:p>
      </dgm:t>
    </dgm:pt>
    <dgm:pt modelId="{34D21067-E2DC-404E-9688-C0DBD0CCA2A2}" type="parTrans" cxnId="{13BDDC7F-6429-4FE1-BE28-D95D8D2D53CD}">
      <dgm:prSet/>
      <dgm:spPr/>
      <dgm:t>
        <a:bodyPr/>
        <a:lstStyle/>
        <a:p>
          <a:endParaRPr lang="en-US"/>
        </a:p>
      </dgm:t>
    </dgm:pt>
    <dgm:pt modelId="{165E2AEA-81CA-4CD4-86E6-C3155CB6F106}" type="sibTrans" cxnId="{13BDDC7F-6429-4FE1-BE28-D95D8D2D53CD}">
      <dgm:prSet/>
      <dgm:spPr/>
      <dgm:t>
        <a:bodyPr/>
        <a:lstStyle/>
        <a:p>
          <a:endParaRPr lang="en-US"/>
        </a:p>
      </dgm:t>
    </dgm:pt>
    <dgm:pt modelId="{40F843D2-470F-4528-84C0-4BCD2840A0C4}">
      <dgm:prSet/>
      <dgm:spPr/>
      <dgm:t>
        <a:bodyPr/>
        <a:lstStyle/>
        <a:p>
          <a:r>
            <a:rPr lang="en-US" b="0" i="0"/>
            <a:t>The doctor complete 1st postoperative assessment with the monitoring regimen :</a:t>
          </a:r>
          <a:endParaRPr lang="en-US"/>
        </a:p>
      </dgm:t>
    </dgm:pt>
    <dgm:pt modelId="{9D83BAEC-FBEF-4EC8-A2CC-14569D49DE71}" type="parTrans" cxnId="{E80CA34F-340D-4895-8697-D465CF072249}">
      <dgm:prSet/>
      <dgm:spPr/>
      <dgm:t>
        <a:bodyPr/>
        <a:lstStyle/>
        <a:p>
          <a:endParaRPr lang="en-US"/>
        </a:p>
      </dgm:t>
    </dgm:pt>
    <dgm:pt modelId="{4C4C823F-B7B6-43D6-B0FC-95ABA570C8F9}" type="sibTrans" cxnId="{E80CA34F-340D-4895-8697-D465CF072249}">
      <dgm:prSet/>
      <dgm:spPr/>
      <dgm:t>
        <a:bodyPr/>
        <a:lstStyle/>
        <a:p>
          <a:endParaRPr lang="en-US"/>
        </a:p>
      </dgm:t>
    </dgm:pt>
    <dgm:pt modelId="{39AD8104-077C-4F55-BFDB-0D7AD7EDED0D}" type="pres">
      <dgm:prSet presAssocID="{3D9309B9-85F1-4F96-8F06-400F839B4DC1}" presName="outerComposite" presStyleCnt="0">
        <dgm:presLayoutVars>
          <dgm:chMax val="5"/>
          <dgm:dir/>
          <dgm:resizeHandles val="exact"/>
        </dgm:presLayoutVars>
      </dgm:prSet>
      <dgm:spPr/>
    </dgm:pt>
    <dgm:pt modelId="{ADBFB830-E96F-486A-B591-5A8C5D97BEAC}" type="pres">
      <dgm:prSet presAssocID="{3D9309B9-85F1-4F96-8F06-400F839B4DC1}" presName="dummyMaxCanvas" presStyleCnt="0">
        <dgm:presLayoutVars/>
      </dgm:prSet>
      <dgm:spPr/>
    </dgm:pt>
    <dgm:pt modelId="{E1C1BDF0-0A1F-4DC7-A859-8662C83752F2}" type="pres">
      <dgm:prSet presAssocID="{3D9309B9-85F1-4F96-8F06-400F839B4DC1}" presName="TwoNodes_1" presStyleLbl="node1" presStyleIdx="0" presStyleCnt="2">
        <dgm:presLayoutVars>
          <dgm:bulletEnabled val="1"/>
        </dgm:presLayoutVars>
      </dgm:prSet>
      <dgm:spPr/>
    </dgm:pt>
    <dgm:pt modelId="{BCBA4059-A20B-4E0F-968C-3BDE83970D3C}" type="pres">
      <dgm:prSet presAssocID="{3D9309B9-85F1-4F96-8F06-400F839B4DC1}" presName="TwoNodes_2" presStyleLbl="node1" presStyleIdx="1" presStyleCnt="2">
        <dgm:presLayoutVars>
          <dgm:bulletEnabled val="1"/>
        </dgm:presLayoutVars>
      </dgm:prSet>
      <dgm:spPr/>
    </dgm:pt>
    <dgm:pt modelId="{703C53A0-3CDD-4492-96AF-60E2012E133A}" type="pres">
      <dgm:prSet presAssocID="{3D9309B9-85F1-4F96-8F06-400F839B4DC1}" presName="TwoConn_1-2" presStyleLbl="fgAccFollowNode1" presStyleIdx="0" presStyleCnt="1">
        <dgm:presLayoutVars>
          <dgm:bulletEnabled val="1"/>
        </dgm:presLayoutVars>
      </dgm:prSet>
      <dgm:spPr/>
    </dgm:pt>
    <dgm:pt modelId="{D9CA5B53-C33E-4132-8235-9C9902DFEA25}" type="pres">
      <dgm:prSet presAssocID="{3D9309B9-85F1-4F96-8F06-400F839B4DC1}" presName="TwoNodes_1_text" presStyleLbl="node1" presStyleIdx="1" presStyleCnt="2">
        <dgm:presLayoutVars>
          <dgm:bulletEnabled val="1"/>
        </dgm:presLayoutVars>
      </dgm:prSet>
      <dgm:spPr/>
    </dgm:pt>
    <dgm:pt modelId="{0E9FFE5D-8623-4FCE-A8CE-F418E6886112}" type="pres">
      <dgm:prSet presAssocID="{3D9309B9-85F1-4F96-8F06-400F839B4DC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BBDDD01-9B06-4A9F-B094-002DEEABC455}" type="presOf" srcId="{40F843D2-470F-4528-84C0-4BCD2840A0C4}" destId="{0E9FFE5D-8623-4FCE-A8CE-F418E6886112}" srcOrd="1" destOrd="0" presId="urn:microsoft.com/office/officeart/2005/8/layout/vProcess5"/>
    <dgm:cxn modelId="{F139D21D-6BF9-4427-9087-28095C4E5A7F}" type="presOf" srcId="{165E2AEA-81CA-4CD4-86E6-C3155CB6F106}" destId="{703C53A0-3CDD-4492-96AF-60E2012E133A}" srcOrd="0" destOrd="0" presId="urn:microsoft.com/office/officeart/2005/8/layout/vProcess5"/>
    <dgm:cxn modelId="{2A8BFD27-4D51-48F0-B200-B8B31ECF94AC}" type="presOf" srcId="{40F843D2-470F-4528-84C0-4BCD2840A0C4}" destId="{BCBA4059-A20B-4E0F-968C-3BDE83970D3C}" srcOrd="0" destOrd="0" presId="urn:microsoft.com/office/officeart/2005/8/layout/vProcess5"/>
    <dgm:cxn modelId="{0CDD636A-F4DD-4850-8476-F65D9DFB4CA4}" type="presOf" srcId="{3D9309B9-85F1-4F96-8F06-400F839B4DC1}" destId="{39AD8104-077C-4F55-BFDB-0D7AD7EDED0D}" srcOrd="0" destOrd="0" presId="urn:microsoft.com/office/officeart/2005/8/layout/vProcess5"/>
    <dgm:cxn modelId="{E80CA34F-340D-4895-8697-D465CF072249}" srcId="{3D9309B9-85F1-4F96-8F06-400F839B4DC1}" destId="{40F843D2-470F-4528-84C0-4BCD2840A0C4}" srcOrd="1" destOrd="0" parTransId="{9D83BAEC-FBEF-4EC8-A2CC-14569D49DE71}" sibTransId="{4C4C823F-B7B6-43D6-B0FC-95ABA570C8F9}"/>
    <dgm:cxn modelId="{13BDDC7F-6429-4FE1-BE28-D95D8D2D53CD}" srcId="{3D9309B9-85F1-4F96-8F06-400F839B4DC1}" destId="{11F20420-0AE6-4F3A-B874-D66B4F7B1499}" srcOrd="0" destOrd="0" parTransId="{34D21067-E2DC-404E-9688-C0DBD0CCA2A2}" sibTransId="{165E2AEA-81CA-4CD4-86E6-C3155CB6F106}"/>
    <dgm:cxn modelId="{C909B384-9E3E-453F-8BC2-B65365C1156D}" type="presOf" srcId="{11F20420-0AE6-4F3A-B874-D66B4F7B1499}" destId="{D9CA5B53-C33E-4132-8235-9C9902DFEA25}" srcOrd="1" destOrd="0" presId="urn:microsoft.com/office/officeart/2005/8/layout/vProcess5"/>
    <dgm:cxn modelId="{3ECA2FB2-8A7C-432B-9CA2-07D53BD42CC6}" type="presOf" srcId="{11F20420-0AE6-4F3A-B874-D66B4F7B1499}" destId="{E1C1BDF0-0A1F-4DC7-A859-8662C83752F2}" srcOrd="0" destOrd="0" presId="urn:microsoft.com/office/officeart/2005/8/layout/vProcess5"/>
    <dgm:cxn modelId="{39891D54-0A35-4FCC-A4F2-964547B14B49}" type="presParOf" srcId="{39AD8104-077C-4F55-BFDB-0D7AD7EDED0D}" destId="{ADBFB830-E96F-486A-B591-5A8C5D97BEAC}" srcOrd="0" destOrd="0" presId="urn:microsoft.com/office/officeart/2005/8/layout/vProcess5"/>
    <dgm:cxn modelId="{4A52EEE5-8865-4A19-BF8A-54734BF45183}" type="presParOf" srcId="{39AD8104-077C-4F55-BFDB-0D7AD7EDED0D}" destId="{E1C1BDF0-0A1F-4DC7-A859-8662C83752F2}" srcOrd="1" destOrd="0" presId="urn:microsoft.com/office/officeart/2005/8/layout/vProcess5"/>
    <dgm:cxn modelId="{CFB8A3A5-52F8-45EC-9FB8-BFCC07127A22}" type="presParOf" srcId="{39AD8104-077C-4F55-BFDB-0D7AD7EDED0D}" destId="{BCBA4059-A20B-4E0F-968C-3BDE83970D3C}" srcOrd="2" destOrd="0" presId="urn:microsoft.com/office/officeart/2005/8/layout/vProcess5"/>
    <dgm:cxn modelId="{B9986DCA-5F83-4D5C-BB81-3685B13A8B02}" type="presParOf" srcId="{39AD8104-077C-4F55-BFDB-0D7AD7EDED0D}" destId="{703C53A0-3CDD-4492-96AF-60E2012E133A}" srcOrd="3" destOrd="0" presId="urn:microsoft.com/office/officeart/2005/8/layout/vProcess5"/>
    <dgm:cxn modelId="{2467FD47-E306-4933-824E-600934449807}" type="presParOf" srcId="{39AD8104-077C-4F55-BFDB-0D7AD7EDED0D}" destId="{D9CA5B53-C33E-4132-8235-9C9902DFEA25}" srcOrd="4" destOrd="0" presId="urn:microsoft.com/office/officeart/2005/8/layout/vProcess5"/>
    <dgm:cxn modelId="{6C42F4ED-E839-4AC3-9585-B223359B5EBA}" type="presParOf" srcId="{39AD8104-077C-4F55-BFDB-0D7AD7EDED0D}" destId="{0E9FFE5D-8623-4FCE-A8CE-F418E688611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831A2F-98C8-4A0F-98AE-4AF513007CB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0CC322-0AF3-43AD-9FF8-0DD0186C941F}">
      <dgm:prSet/>
      <dgm:spPr/>
      <dgm:t>
        <a:bodyPr/>
        <a:lstStyle/>
        <a:p>
          <a:r>
            <a:rPr lang="en-US" b="1" i="0"/>
            <a:t>OBJECTIVES</a:t>
          </a:r>
          <a:endParaRPr lang="en-US"/>
        </a:p>
      </dgm:t>
    </dgm:pt>
    <dgm:pt modelId="{17930547-4A23-4269-85E8-FE4384CE5A03}" type="parTrans" cxnId="{49EDAC29-9DC4-4A53-BC98-144682268617}">
      <dgm:prSet/>
      <dgm:spPr/>
      <dgm:t>
        <a:bodyPr/>
        <a:lstStyle/>
        <a:p>
          <a:endParaRPr lang="en-US"/>
        </a:p>
      </dgm:t>
    </dgm:pt>
    <dgm:pt modelId="{AB3483EF-45BE-4889-8198-A27F7CA3CAE1}" type="sibTrans" cxnId="{49EDAC29-9DC4-4A53-BC98-144682268617}">
      <dgm:prSet/>
      <dgm:spPr/>
      <dgm:t>
        <a:bodyPr/>
        <a:lstStyle/>
        <a:p>
          <a:endParaRPr lang="en-US"/>
        </a:p>
      </dgm:t>
    </dgm:pt>
    <dgm:pt modelId="{A91EA5F2-0436-48C8-B724-B6B2D33D4EFE}">
      <dgm:prSet/>
      <dgm:spPr/>
      <dgm:t>
        <a:bodyPr/>
        <a:lstStyle/>
        <a:p>
          <a:r>
            <a:rPr lang="en-US" b="1" i="0"/>
            <a:t>RISK FACTORS</a:t>
          </a:r>
          <a:endParaRPr lang="en-US"/>
        </a:p>
      </dgm:t>
    </dgm:pt>
    <dgm:pt modelId="{E9FEA3AF-0824-4D69-B69A-76A32F7ADC4B}" type="parTrans" cxnId="{AF302F33-BBF7-4EF1-8F3E-6F9854CEFC0B}">
      <dgm:prSet/>
      <dgm:spPr/>
      <dgm:t>
        <a:bodyPr/>
        <a:lstStyle/>
        <a:p>
          <a:endParaRPr lang="en-US"/>
        </a:p>
      </dgm:t>
    </dgm:pt>
    <dgm:pt modelId="{B2537794-F881-400E-B7C0-027CDC1703E7}" type="sibTrans" cxnId="{AF302F33-BBF7-4EF1-8F3E-6F9854CEFC0B}">
      <dgm:prSet/>
      <dgm:spPr/>
      <dgm:t>
        <a:bodyPr/>
        <a:lstStyle/>
        <a:p>
          <a:endParaRPr lang="en-US"/>
        </a:p>
      </dgm:t>
    </dgm:pt>
    <dgm:pt modelId="{26339B94-F337-46FA-8490-8B6B35F26268}">
      <dgm:prSet/>
      <dgm:spPr/>
      <dgm:t>
        <a:bodyPr/>
        <a:lstStyle/>
        <a:p>
          <a:r>
            <a:rPr lang="en-US" b="1" i="0"/>
            <a:t>TYPES OF PATHOLOGY</a:t>
          </a:r>
          <a:endParaRPr lang="en-US"/>
        </a:p>
      </dgm:t>
    </dgm:pt>
    <dgm:pt modelId="{961C91B2-2809-40C6-906E-3B140B4AB9B8}" type="parTrans" cxnId="{237AE89D-1A65-47CA-A79F-47C08CB118E2}">
      <dgm:prSet/>
      <dgm:spPr/>
      <dgm:t>
        <a:bodyPr/>
        <a:lstStyle/>
        <a:p>
          <a:endParaRPr lang="en-US"/>
        </a:p>
      </dgm:t>
    </dgm:pt>
    <dgm:pt modelId="{08C12E53-C014-44A0-A055-BC762779BB07}" type="sibTrans" cxnId="{237AE89D-1A65-47CA-A79F-47C08CB118E2}">
      <dgm:prSet/>
      <dgm:spPr/>
      <dgm:t>
        <a:bodyPr/>
        <a:lstStyle/>
        <a:p>
          <a:endParaRPr lang="en-US"/>
        </a:p>
      </dgm:t>
    </dgm:pt>
    <dgm:pt modelId="{58B9C04F-5F6C-4378-9D4A-A9294804DF32}">
      <dgm:prSet/>
      <dgm:spPr/>
      <dgm:t>
        <a:bodyPr/>
        <a:lstStyle/>
        <a:p>
          <a:r>
            <a:rPr lang="en-US" b="1" i="0"/>
            <a:t>TYPES OF SURGERY</a:t>
          </a:r>
          <a:endParaRPr lang="en-US"/>
        </a:p>
      </dgm:t>
    </dgm:pt>
    <dgm:pt modelId="{70320DDD-FF21-4DC3-9154-832D25C332F8}" type="parTrans" cxnId="{F304AFF4-B053-4243-9AC9-2CE3CDBE7638}">
      <dgm:prSet/>
      <dgm:spPr/>
      <dgm:t>
        <a:bodyPr/>
        <a:lstStyle/>
        <a:p>
          <a:endParaRPr lang="en-US"/>
        </a:p>
      </dgm:t>
    </dgm:pt>
    <dgm:pt modelId="{353B2493-CE7B-4BA4-803A-CBD90367CB10}" type="sibTrans" cxnId="{F304AFF4-B053-4243-9AC9-2CE3CDBE7638}">
      <dgm:prSet/>
      <dgm:spPr/>
      <dgm:t>
        <a:bodyPr/>
        <a:lstStyle/>
        <a:p>
          <a:endParaRPr lang="en-US"/>
        </a:p>
      </dgm:t>
    </dgm:pt>
    <dgm:pt modelId="{EBDD56B1-EC10-41C8-8F26-893DBC02AE96}">
      <dgm:prSet/>
      <dgm:spPr/>
      <dgm:t>
        <a:bodyPr/>
        <a:lstStyle/>
        <a:p>
          <a:r>
            <a:rPr lang="en-US" b="1" i="0"/>
            <a:t>COMPLICATIONS &amp; THEIR MANAGEMENT</a:t>
          </a:r>
          <a:endParaRPr lang="en-US"/>
        </a:p>
      </dgm:t>
    </dgm:pt>
    <dgm:pt modelId="{35113058-6E3B-4B60-8BF7-ED923200767A}" type="parTrans" cxnId="{578E4ED1-42DE-402A-9520-B6E627B73393}">
      <dgm:prSet/>
      <dgm:spPr/>
      <dgm:t>
        <a:bodyPr/>
        <a:lstStyle/>
        <a:p>
          <a:endParaRPr lang="en-US"/>
        </a:p>
      </dgm:t>
    </dgm:pt>
    <dgm:pt modelId="{C1E7FD6E-1A6D-417E-BA07-E4DCC19A381B}" type="sibTrans" cxnId="{578E4ED1-42DE-402A-9520-B6E627B73393}">
      <dgm:prSet/>
      <dgm:spPr/>
      <dgm:t>
        <a:bodyPr/>
        <a:lstStyle/>
        <a:p>
          <a:endParaRPr lang="en-US"/>
        </a:p>
      </dgm:t>
    </dgm:pt>
    <dgm:pt modelId="{B681BF53-E96B-4DB8-9870-AF28B9D12CE6}" type="pres">
      <dgm:prSet presAssocID="{28831A2F-98C8-4A0F-98AE-4AF513007CB0}" presName="outerComposite" presStyleCnt="0">
        <dgm:presLayoutVars>
          <dgm:chMax val="5"/>
          <dgm:dir/>
          <dgm:resizeHandles val="exact"/>
        </dgm:presLayoutVars>
      </dgm:prSet>
      <dgm:spPr/>
    </dgm:pt>
    <dgm:pt modelId="{D1D58840-7571-4B16-9B4F-D6257D39B4A8}" type="pres">
      <dgm:prSet presAssocID="{28831A2F-98C8-4A0F-98AE-4AF513007CB0}" presName="dummyMaxCanvas" presStyleCnt="0">
        <dgm:presLayoutVars/>
      </dgm:prSet>
      <dgm:spPr/>
    </dgm:pt>
    <dgm:pt modelId="{8B8624BF-E87F-46DD-AC3B-A3C034D25AC4}" type="pres">
      <dgm:prSet presAssocID="{28831A2F-98C8-4A0F-98AE-4AF513007CB0}" presName="FiveNodes_1" presStyleLbl="node1" presStyleIdx="0" presStyleCnt="5">
        <dgm:presLayoutVars>
          <dgm:bulletEnabled val="1"/>
        </dgm:presLayoutVars>
      </dgm:prSet>
      <dgm:spPr/>
    </dgm:pt>
    <dgm:pt modelId="{33518865-92BC-4B34-B41E-6B5C25B718DD}" type="pres">
      <dgm:prSet presAssocID="{28831A2F-98C8-4A0F-98AE-4AF513007CB0}" presName="FiveNodes_2" presStyleLbl="node1" presStyleIdx="1" presStyleCnt="5">
        <dgm:presLayoutVars>
          <dgm:bulletEnabled val="1"/>
        </dgm:presLayoutVars>
      </dgm:prSet>
      <dgm:spPr/>
    </dgm:pt>
    <dgm:pt modelId="{B49EDEE3-37F7-423D-912A-5C4398E7CC7D}" type="pres">
      <dgm:prSet presAssocID="{28831A2F-98C8-4A0F-98AE-4AF513007CB0}" presName="FiveNodes_3" presStyleLbl="node1" presStyleIdx="2" presStyleCnt="5">
        <dgm:presLayoutVars>
          <dgm:bulletEnabled val="1"/>
        </dgm:presLayoutVars>
      </dgm:prSet>
      <dgm:spPr/>
    </dgm:pt>
    <dgm:pt modelId="{0C62AF15-1580-4681-8797-933D17377259}" type="pres">
      <dgm:prSet presAssocID="{28831A2F-98C8-4A0F-98AE-4AF513007CB0}" presName="FiveNodes_4" presStyleLbl="node1" presStyleIdx="3" presStyleCnt="5">
        <dgm:presLayoutVars>
          <dgm:bulletEnabled val="1"/>
        </dgm:presLayoutVars>
      </dgm:prSet>
      <dgm:spPr/>
    </dgm:pt>
    <dgm:pt modelId="{2A89CC11-504D-4BE9-AFFA-161E26DAEF77}" type="pres">
      <dgm:prSet presAssocID="{28831A2F-98C8-4A0F-98AE-4AF513007CB0}" presName="FiveNodes_5" presStyleLbl="node1" presStyleIdx="4" presStyleCnt="5">
        <dgm:presLayoutVars>
          <dgm:bulletEnabled val="1"/>
        </dgm:presLayoutVars>
      </dgm:prSet>
      <dgm:spPr/>
    </dgm:pt>
    <dgm:pt modelId="{6C541AD4-6375-42F5-ADD0-A6B19FC1F3CD}" type="pres">
      <dgm:prSet presAssocID="{28831A2F-98C8-4A0F-98AE-4AF513007CB0}" presName="FiveConn_1-2" presStyleLbl="fgAccFollowNode1" presStyleIdx="0" presStyleCnt="4">
        <dgm:presLayoutVars>
          <dgm:bulletEnabled val="1"/>
        </dgm:presLayoutVars>
      </dgm:prSet>
      <dgm:spPr/>
    </dgm:pt>
    <dgm:pt modelId="{26BCF389-59BA-4713-A9A3-B59CC196E30C}" type="pres">
      <dgm:prSet presAssocID="{28831A2F-98C8-4A0F-98AE-4AF513007CB0}" presName="FiveConn_2-3" presStyleLbl="fgAccFollowNode1" presStyleIdx="1" presStyleCnt="4">
        <dgm:presLayoutVars>
          <dgm:bulletEnabled val="1"/>
        </dgm:presLayoutVars>
      </dgm:prSet>
      <dgm:spPr/>
    </dgm:pt>
    <dgm:pt modelId="{2BECB46A-3F55-4E1B-A5E3-66ABF09F468E}" type="pres">
      <dgm:prSet presAssocID="{28831A2F-98C8-4A0F-98AE-4AF513007CB0}" presName="FiveConn_3-4" presStyleLbl="fgAccFollowNode1" presStyleIdx="2" presStyleCnt="4">
        <dgm:presLayoutVars>
          <dgm:bulletEnabled val="1"/>
        </dgm:presLayoutVars>
      </dgm:prSet>
      <dgm:spPr/>
    </dgm:pt>
    <dgm:pt modelId="{096AEA90-1775-4285-AB85-A8807CCB4F13}" type="pres">
      <dgm:prSet presAssocID="{28831A2F-98C8-4A0F-98AE-4AF513007CB0}" presName="FiveConn_4-5" presStyleLbl="fgAccFollowNode1" presStyleIdx="3" presStyleCnt="4">
        <dgm:presLayoutVars>
          <dgm:bulletEnabled val="1"/>
        </dgm:presLayoutVars>
      </dgm:prSet>
      <dgm:spPr/>
    </dgm:pt>
    <dgm:pt modelId="{224409C3-CCDE-4433-96E0-00BD6B6BB409}" type="pres">
      <dgm:prSet presAssocID="{28831A2F-98C8-4A0F-98AE-4AF513007CB0}" presName="FiveNodes_1_text" presStyleLbl="node1" presStyleIdx="4" presStyleCnt="5">
        <dgm:presLayoutVars>
          <dgm:bulletEnabled val="1"/>
        </dgm:presLayoutVars>
      </dgm:prSet>
      <dgm:spPr/>
    </dgm:pt>
    <dgm:pt modelId="{5E37D00F-3CCA-4834-A0E6-5D324AD9FC07}" type="pres">
      <dgm:prSet presAssocID="{28831A2F-98C8-4A0F-98AE-4AF513007CB0}" presName="FiveNodes_2_text" presStyleLbl="node1" presStyleIdx="4" presStyleCnt="5">
        <dgm:presLayoutVars>
          <dgm:bulletEnabled val="1"/>
        </dgm:presLayoutVars>
      </dgm:prSet>
      <dgm:spPr/>
    </dgm:pt>
    <dgm:pt modelId="{056EF7A6-FA27-4DCA-8403-1405486D1A2E}" type="pres">
      <dgm:prSet presAssocID="{28831A2F-98C8-4A0F-98AE-4AF513007CB0}" presName="FiveNodes_3_text" presStyleLbl="node1" presStyleIdx="4" presStyleCnt="5">
        <dgm:presLayoutVars>
          <dgm:bulletEnabled val="1"/>
        </dgm:presLayoutVars>
      </dgm:prSet>
      <dgm:spPr/>
    </dgm:pt>
    <dgm:pt modelId="{95BE35DC-1C01-43F6-809C-5FC4A6F120C8}" type="pres">
      <dgm:prSet presAssocID="{28831A2F-98C8-4A0F-98AE-4AF513007CB0}" presName="FiveNodes_4_text" presStyleLbl="node1" presStyleIdx="4" presStyleCnt="5">
        <dgm:presLayoutVars>
          <dgm:bulletEnabled val="1"/>
        </dgm:presLayoutVars>
      </dgm:prSet>
      <dgm:spPr/>
    </dgm:pt>
    <dgm:pt modelId="{8770FDD7-A1E7-4268-BFF2-710FABB842A3}" type="pres">
      <dgm:prSet presAssocID="{28831A2F-98C8-4A0F-98AE-4AF513007CB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24C5604-17C3-429C-BE34-6475DE13F794}" type="presOf" srcId="{08C12E53-C014-44A0-A055-BC762779BB07}" destId="{2BECB46A-3F55-4E1B-A5E3-66ABF09F468E}" srcOrd="0" destOrd="0" presId="urn:microsoft.com/office/officeart/2005/8/layout/vProcess5"/>
    <dgm:cxn modelId="{0B21C91C-6E64-45C0-98CE-643DCE55D4C1}" type="presOf" srcId="{B2537794-F881-400E-B7C0-027CDC1703E7}" destId="{26BCF389-59BA-4713-A9A3-B59CC196E30C}" srcOrd="0" destOrd="0" presId="urn:microsoft.com/office/officeart/2005/8/layout/vProcess5"/>
    <dgm:cxn modelId="{49EDAC29-9DC4-4A53-BC98-144682268617}" srcId="{28831A2F-98C8-4A0F-98AE-4AF513007CB0}" destId="{E70CC322-0AF3-43AD-9FF8-0DD0186C941F}" srcOrd="0" destOrd="0" parTransId="{17930547-4A23-4269-85E8-FE4384CE5A03}" sibTransId="{AB3483EF-45BE-4889-8198-A27F7CA3CAE1}"/>
    <dgm:cxn modelId="{284E7932-3158-48C9-950E-020D1D67FDE8}" type="presOf" srcId="{E70CC322-0AF3-43AD-9FF8-0DD0186C941F}" destId="{224409C3-CCDE-4433-96E0-00BD6B6BB409}" srcOrd="1" destOrd="0" presId="urn:microsoft.com/office/officeart/2005/8/layout/vProcess5"/>
    <dgm:cxn modelId="{AF302F33-BBF7-4EF1-8F3E-6F9854CEFC0B}" srcId="{28831A2F-98C8-4A0F-98AE-4AF513007CB0}" destId="{A91EA5F2-0436-48C8-B724-B6B2D33D4EFE}" srcOrd="1" destOrd="0" parTransId="{E9FEA3AF-0824-4D69-B69A-76A32F7ADC4B}" sibTransId="{B2537794-F881-400E-B7C0-027CDC1703E7}"/>
    <dgm:cxn modelId="{036BBD52-14A7-4A88-B4C2-30744EADA6B5}" type="presOf" srcId="{EBDD56B1-EC10-41C8-8F26-893DBC02AE96}" destId="{2A89CC11-504D-4BE9-AFFA-161E26DAEF77}" srcOrd="0" destOrd="0" presId="urn:microsoft.com/office/officeart/2005/8/layout/vProcess5"/>
    <dgm:cxn modelId="{363D8F81-5AE2-4C1B-991C-CFC26ECDC1AD}" type="presOf" srcId="{58B9C04F-5F6C-4378-9D4A-A9294804DF32}" destId="{95BE35DC-1C01-43F6-809C-5FC4A6F120C8}" srcOrd="1" destOrd="0" presId="urn:microsoft.com/office/officeart/2005/8/layout/vProcess5"/>
    <dgm:cxn modelId="{B94FDE85-43F8-4499-84F4-2BB23DA4F208}" type="presOf" srcId="{26339B94-F337-46FA-8490-8B6B35F26268}" destId="{056EF7A6-FA27-4DCA-8403-1405486D1A2E}" srcOrd="1" destOrd="0" presId="urn:microsoft.com/office/officeart/2005/8/layout/vProcess5"/>
    <dgm:cxn modelId="{E52AAD99-05A0-46A0-94E7-46A4B3DA5F44}" type="presOf" srcId="{EBDD56B1-EC10-41C8-8F26-893DBC02AE96}" destId="{8770FDD7-A1E7-4268-BFF2-710FABB842A3}" srcOrd="1" destOrd="0" presId="urn:microsoft.com/office/officeart/2005/8/layout/vProcess5"/>
    <dgm:cxn modelId="{237AE89D-1A65-47CA-A79F-47C08CB118E2}" srcId="{28831A2F-98C8-4A0F-98AE-4AF513007CB0}" destId="{26339B94-F337-46FA-8490-8B6B35F26268}" srcOrd="2" destOrd="0" parTransId="{961C91B2-2809-40C6-906E-3B140B4AB9B8}" sibTransId="{08C12E53-C014-44A0-A055-BC762779BB07}"/>
    <dgm:cxn modelId="{80FEE4AA-CA13-4A99-9910-C9935197B2B9}" type="presOf" srcId="{58B9C04F-5F6C-4378-9D4A-A9294804DF32}" destId="{0C62AF15-1580-4681-8797-933D17377259}" srcOrd="0" destOrd="0" presId="urn:microsoft.com/office/officeart/2005/8/layout/vProcess5"/>
    <dgm:cxn modelId="{ED12B7C3-AB37-46B5-81A1-B737F3F20B46}" type="presOf" srcId="{A91EA5F2-0436-48C8-B724-B6B2D33D4EFE}" destId="{33518865-92BC-4B34-B41E-6B5C25B718DD}" srcOrd="0" destOrd="0" presId="urn:microsoft.com/office/officeart/2005/8/layout/vProcess5"/>
    <dgm:cxn modelId="{B639E0CC-44BE-48E1-8F21-E5A3733716B4}" type="presOf" srcId="{353B2493-CE7B-4BA4-803A-CBD90367CB10}" destId="{096AEA90-1775-4285-AB85-A8807CCB4F13}" srcOrd="0" destOrd="0" presId="urn:microsoft.com/office/officeart/2005/8/layout/vProcess5"/>
    <dgm:cxn modelId="{578E4ED1-42DE-402A-9520-B6E627B73393}" srcId="{28831A2F-98C8-4A0F-98AE-4AF513007CB0}" destId="{EBDD56B1-EC10-41C8-8F26-893DBC02AE96}" srcOrd="4" destOrd="0" parTransId="{35113058-6E3B-4B60-8BF7-ED923200767A}" sibTransId="{C1E7FD6E-1A6D-417E-BA07-E4DCC19A381B}"/>
    <dgm:cxn modelId="{890161DD-EC71-4D06-9E31-2A7D09338D9A}" type="presOf" srcId="{A91EA5F2-0436-48C8-B724-B6B2D33D4EFE}" destId="{5E37D00F-3CCA-4834-A0E6-5D324AD9FC07}" srcOrd="1" destOrd="0" presId="urn:microsoft.com/office/officeart/2005/8/layout/vProcess5"/>
    <dgm:cxn modelId="{57A4ECE8-6937-4D7E-8FD7-0E90F6FE11C8}" type="presOf" srcId="{AB3483EF-45BE-4889-8198-A27F7CA3CAE1}" destId="{6C541AD4-6375-42F5-ADD0-A6B19FC1F3CD}" srcOrd="0" destOrd="0" presId="urn:microsoft.com/office/officeart/2005/8/layout/vProcess5"/>
    <dgm:cxn modelId="{46A4E3F1-C704-4BD5-A371-C44B1B096D99}" type="presOf" srcId="{26339B94-F337-46FA-8490-8B6B35F26268}" destId="{B49EDEE3-37F7-423D-912A-5C4398E7CC7D}" srcOrd="0" destOrd="0" presId="urn:microsoft.com/office/officeart/2005/8/layout/vProcess5"/>
    <dgm:cxn modelId="{F304AFF4-B053-4243-9AC9-2CE3CDBE7638}" srcId="{28831A2F-98C8-4A0F-98AE-4AF513007CB0}" destId="{58B9C04F-5F6C-4378-9D4A-A9294804DF32}" srcOrd="3" destOrd="0" parTransId="{70320DDD-FF21-4DC3-9154-832D25C332F8}" sibTransId="{353B2493-CE7B-4BA4-803A-CBD90367CB10}"/>
    <dgm:cxn modelId="{97E257F9-3D26-447D-AD1D-8F2B18298AAE}" type="presOf" srcId="{28831A2F-98C8-4A0F-98AE-4AF513007CB0}" destId="{B681BF53-E96B-4DB8-9870-AF28B9D12CE6}" srcOrd="0" destOrd="0" presId="urn:microsoft.com/office/officeart/2005/8/layout/vProcess5"/>
    <dgm:cxn modelId="{77C9B7FB-61D3-4ACA-9EBF-50607B396C08}" type="presOf" srcId="{E70CC322-0AF3-43AD-9FF8-0DD0186C941F}" destId="{8B8624BF-E87F-46DD-AC3B-A3C034D25AC4}" srcOrd="0" destOrd="0" presId="urn:microsoft.com/office/officeart/2005/8/layout/vProcess5"/>
    <dgm:cxn modelId="{4D25E456-D630-4C2C-897D-9ECBE74FC199}" type="presParOf" srcId="{B681BF53-E96B-4DB8-9870-AF28B9D12CE6}" destId="{D1D58840-7571-4B16-9B4F-D6257D39B4A8}" srcOrd="0" destOrd="0" presId="urn:microsoft.com/office/officeart/2005/8/layout/vProcess5"/>
    <dgm:cxn modelId="{3051DEA6-4B3E-42D8-9E3F-9B82C20F1C10}" type="presParOf" srcId="{B681BF53-E96B-4DB8-9870-AF28B9D12CE6}" destId="{8B8624BF-E87F-46DD-AC3B-A3C034D25AC4}" srcOrd="1" destOrd="0" presId="urn:microsoft.com/office/officeart/2005/8/layout/vProcess5"/>
    <dgm:cxn modelId="{01E50FE3-397D-42AB-9DEB-685C8C25A2C3}" type="presParOf" srcId="{B681BF53-E96B-4DB8-9870-AF28B9D12CE6}" destId="{33518865-92BC-4B34-B41E-6B5C25B718DD}" srcOrd="2" destOrd="0" presId="urn:microsoft.com/office/officeart/2005/8/layout/vProcess5"/>
    <dgm:cxn modelId="{F74925FD-02DD-4067-977D-442313A0D392}" type="presParOf" srcId="{B681BF53-E96B-4DB8-9870-AF28B9D12CE6}" destId="{B49EDEE3-37F7-423D-912A-5C4398E7CC7D}" srcOrd="3" destOrd="0" presId="urn:microsoft.com/office/officeart/2005/8/layout/vProcess5"/>
    <dgm:cxn modelId="{7848A8D7-9709-4A97-9AF5-18ADD94261E7}" type="presParOf" srcId="{B681BF53-E96B-4DB8-9870-AF28B9D12CE6}" destId="{0C62AF15-1580-4681-8797-933D17377259}" srcOrd="4" destOrd="0" presId="urn:microsoft.com/office/officeart/2005/8/layout/vProcess5"/>
    <dgm:cxn modelId="{DAC1258C-4038-4439-9C4A-D4AFF713642D}" type="presParOf" srcId="{B681BF53-E96B-4DB8-9870-AF28B9D12CE6}" destId="{2A89CC11-504D-4BE9-AFFA-161E26DAEF77}" srcOrd="5" destOrd="0" presId="urn:microsoft.com/office/officeart/2005/8/layout/vProcess5"/>
    <dgm:cxn modelId="{48527547-10CE-406B-8801-2FD0838A7F5A}" type="presParOf" srcId="{B681BF53-E96B-4DB8-9870-AF28B9D12CE6}" destId="{6C541AD4-6375-42F5-ADD0-A6B19FC1F3CD}" srcOrd="6" destOrd="0" presId="urn:microsoft.com/office/officeart/2005/8/layout/vProcess5"/>
    <dgm:cxn modelId="{34075F0B-E142-4417-9A18-B65824339D1C}" type="presParOf" srcId="{B681BF53-E96B-4DB8-9870-AF28B9D12CE6}" destId="{26BCF389-59BA-4713-A9A3-B59CC196E30C}" srcOrd="7" destOrd="0" presId="urn:microsoft.com/office/officeart/2005/8/layout/vProcess5"/>
    <dgm:cxn modelId="{130F4245-F930-41C3-892D-1841ECCB8462}" type="presParOf" srcId="{B681BF53-E96B-4DB8-9870-AF28B9D12CE6}" destId="{2BECB46A-3F55-4E1B-A5E3-66ABF09F468E}" srcOrd="8" destOrd="0" presId="urn:microsoft.com/office/officeart/2005/8/layout/vProcess5"/>
    <dgm:cxn modelId="{9E99D695-8E96-4BDA-889B-0DD3C937E949}" type="presParOf" srcId="{B681BF53-E96B-4DB8-9870-AF28B9D12CE6}" destId="{096AEA90-1775-4285-AB85-A8807CCB4F13}" srcOrd="9" destOrd="0" presId="urn:microsoft.com/office/officeart/2005/8/layout/vProcess5"/>
    <dgm:cxn modelId="{11A0C953-9844-4D10-9C9B-2A8CD3827F9B}" type="presParOf" srcId="{B681BF53-E96B-4DB8-9870-AF28B9D12CE6}" destId="{224409C3-CCDE-4433-96E0-00BD6B6BB409}" srcOrd="10" destOrd="0" presId="urn:microsoft.com/office/officeart/2005/8/layout/vProcess5"/>
    <dgm:cxn modelId="{9A176EC8-B43F-4AB3-BE1D-04DCDB73C0CC}" type="presParOf" srcId="{B681BF53-E96B-4DB8-9870-AF28B9D12CE6}" destId="{5E37D00F-3CCA-4834-A0E6-5D324AD9FC07}" srcOrd="11" destOrd="0" presId="urn:microsoft.com/office/officeart/2005/8/layout/vProcess5"/>
    <dgm:cxn modelId="{E9CC8D5E-9122-4210-9145-206189131779}" type="presParOf" srcId="{B681BF53-E96B-4DB8-9870-AF28B9D12CE6}" destId="{056EF7A6-FA27-4DCA-8403-1405486D1A2E}" srcOrd="12" destOrd="0" presId="urn:microsoft.com/office/officeart/2005/8/layout/vProcess5"/>
    <dgm:cxn modelId="{33FE4CAB-52A3-425A-8E38-BC9EF9D12B61}" type="presParOf" srcId="{B681BF53-E96B-4DB8-9870-AF28B9D12CE6}" destId="{95BE35DC-1C01-43F6-809C-5FC4A6F120C8}" srcOrd="13" destOrd="0" presId="urn:microsoft.com/office/officeart/2005/8/layout/vProcess5"/>
    <dgm:cxn modelId="{735D5BC1-44CB-4BE2-8709-FEAF07DB76D0}" type="presParOf" srcId="{B681BF53-E96B-4DB8-9870-AF28B9D12CE6}" destId="{8770FDD7-A1E7-4268-BFF2-710FABB842A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62B1EC-ACFA-44BC-BC6F-0328A9F79487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8128DD-8D60-4CE5-A8FA-F253FEF8E1A5}">
      <dgm:prSet/>
      <dgm:spPr/>
      <dgm:t>
        <a:bodyPr/>
        <a:lstStyle/>
        <a:p>
          <a:r>
            <a:rPr lang="nl-NL"/>
            <a:t>Accept</a:t>
          </a:r>
          <a:endParaRPr lang="en-US"/>
        </a:p>
      </dgm:t>
    </dgm:pt>
    <dgm:pt modelId="{9351BF6E-34FD-4E12-BEC1-12C72B39553D}" type="parTrans" cxnId="{71D8C934-84EA-4897-8768-1F3F961EBC7C}">
      <dgm:prSet/>
      <dgm:spPr/>
      <dgm:t>
        <a:bodyPr/>
        <a:lstStyle/>
        <a:p>
          <a:endParaRPr lang="en-US"/>
        </a:p>
      </dgm:t>
    </dgm:pt>
    <dgm:pt modelId="{144CBA89-618C-4543-B7A2-609E9D3E8D8F}" type="sibTrans" cxnId="{71D8C934-84EA-4897-8768-1F3F961EBC7C}">
      <dgm:prSet/>
      <dgm:spPr/>
      <dgm:t>
        <a:bodyPr/>
        <a:lstStyle/>
        <a:p>
          <a:endParaRPr lang="en-US"/>
        </a:p>
      </dgm:t>
    </dgm:pt>
    <dgm:pt modelId="{369AE05D-057A-40C4-B146-F1AFC296FEC1}">
      <dgm:prSet/>
      <dgm:spPr/>
      <dgm:t>
        <a:bodyPr/>
        <a:lstStyle/>
        <a:p>
          <a:r>
            <a:rPr lang="nl-NL"/>
            <a:t>Accept that complications are best anticipated and avoided.</a:t>
          </a:r>
          <a:endParaRPr lang="en-US"/>
        </a:p>
      </dgm:t>
    </dgm:pt>
    <dgm:pt modelId="{4261665D-9C29-4322-A546-5E2315350886}" type="parTrans" cxnId="{A7A420C9-DD99-48FE-A3A7-8B280E8A680E}">
      <dgm:prSet/>
      <dgm:spPr/>
      <dgm:t>
        <a:bodyPr/>
        <a:lstStyle/>
        <a:p>
          <a:endParaRPr lang="en-US"/>
        </a:p>
      </dgm:t>
    </dgm:pt>
    <dgm:pt modelId="{76935C68-144D-45E4-B2E1-1A4489C1B697}" type="sibTrans" cxnId="{A7A420C9-DD99-48FE-A3A7-8B280E8A680E}">
      <dgm:prSet/>
      <dgm:spPr/>
      <dgm:t>
        <a:bodyPr/>
        <a:lstStyle/>
        <a:p>
          <a:endParaRPr lang="en-US"/>
        </a:p>
      </dgm:t>
    </dgm:pt>
    <dgm:pt modelId="{04328D23-D2FD-42FA-BB07-8BA3E6D36825}">
      <dgm:prSet/>
      <dgm:spPr/>
      <dgm:t>
        <a:bodyPr/>
        <a:lstStyle/>
        <a:p>
          <a:r>
            <a:rPr lang="nl-NL"/>
            <a:t>Recognize</a:t>
          </a:r>
          <a:endParaRPr lang="en-US"/>
        </a:p>
      </dgm:t>
    </dgm:pt>
    <dgm:pt modelId="{55F439FE-CC71-4E4D-B7F6-9817629FDE2C}" type="parTrans" cxnId="{572AA1E5-E4F8-4E4E-9746-5D3C9F38BC08}">
      <dgm:prSet/>
      <dgm:spPr/>
      <dgm:t>
        <a:bodyPr/>
        <a:lstStyle/>
        <a:p>
          <a:endParaRPr lang="en-US"/>
        </a:p>
      </dgm:t>
    </dgm:pt>
    <dgm:pt modelId="{374E47E7-D0E9-42AF-90C9-23DD23438F5D}" type="sibTrans" cxnId="{572AA1E5-E4F8-4E4E-9746-5D3C9F38BC08}">
      <dgm:prSet/>
      <dgm:spPr/>
      <dgm:t>
        <a:bodyPr/>
        <a:lstStyle/>
        <a:p>
          <a:endParaRPr lang="en-US"/>
        </a:p>
      </dgm:t>
    </dgm:pt>
    <dgm:pt modelId="{7215E52D-2E72-4E3F-8C06-6AA7F6A4F49C}">
      <dgm:prSet/>
      <dgm:spPr/>
      <dgm:t>
        <a:bodyPr/>
        <a:lstStyle/>
        <a:p>
          <a:r>
            <a:rPr lang="nl-NL"/>
            <a:t>Recognize the incidence of co-morbidity.</a:t>
          </a:r>
          <a:endParaRPr lang="en-US"/>
        </a:p>
      </dgm:t>
    </dgm:pt>
    <dgm:pt modelId="{0085CE20-5234-468B-B8DE-FEE4944CFDF7}" type="parTrans" cxnId="{54D85001-F9F8-4EB5-AE40-8F5EED5F4794}">
      <dgm:prSet/>
      <dgm:spPr/>
      <dgm:t>
        <a:bodyPr/>
        <a:lstStyle/>
        <a:p>
          <a:endParaRPr lang="en-US"/>
        </a:p>
      </dgm:t>
    </dgm:pt>
    <dgm:pt modelId="{0B3F7B68-BB57-42ED-BC77-5113EDBC77EF}" type="sibTrans" cxnId="{54D85001-F9F8-4EB5-AE40-8F5EED5F4794}">
      <dgm:prSet/>
      <dgm:spPr/>
      <dgm:t>
        <a:bodyPr/>
        <a:lstStyle/>
        <a:p>
          <a:endParaRPr lang="en-US"/>
        </a:p>
      </dgm:t>
    </dgm:pt>
    <dgm:pt modelId="{7835CAD8-963D-4E1E-9BB4-8A7FBE1475CD}">
      <dgm:prSet/>
      <dgm:spPr/>
      <dgm:t>
        <a:bodyPr/>
        <a:lstStyle/>
        <a:p>
          <a:r>
            <a:rPr lang="nl-NL"/>
            <a:t>Understand</a:t>
          </a:r>
          <a:endParaRPr lang="en-US"/>
        </a:p>
      </dgm:t>
    </dgm:pt>
    <dgm:pt modelId="{3D9682CF-0A15-4C7B-B232-1C7F8238E97F}" type="parTrans" cxnId="{52F6F183-61F7-4918-8E69-3B363C624486}">
      <dgm:prSet/>
      <dgm:spPr/>
      <dgm:t>
        <a:bodyPr/>
        <a:lstStyle/>
        <a:p>
          <a:endParaRPr lang="en-US"/>
        </a:p>
      </dgm:t>
    </dgm:pt>
    <dgm:pt modelId="{720C8D9A-FE28-46FC-B524-C690C631256D}" type="sibTrans" cxnId="{52F6F183-61F7-4918-8E69-3B363C624486}">
      <dgm:prSet/>
      <dgm:spPr/>
      <dgm:t>
        <a:bodyPr/>
        <a:lstStyle/>
        <a:p>
          <a:endParaRPr lang="en-US"/>
        </a:p>
      </dgm:t>
    </dgm:pt>
    <dgm:pt modelId="{5D55BE23-4DD6-47DB-9B0C-FDE569F5A091}">
      <dgm:prSet/>
      <dgm:spPr/>
      <dgm:t>
        <a:bodyPr/>
        <a:lstStyle/>
        <a:p>
          <a:r>
            <a:rPr lang="nl-NL"/>
            <a:t>Understand the importance of matching the procedure to the associated risks.</a:t>
          </a:r>
          <a:endParaRPr lang="en-US"/>
        </a:p>
      </dgm:t>
    </dgm:pt>
    <dgm:pt modelId="{B931B316-2566-40A2-854C-DF7BD726E24D}" type="parTrans" cxnId="{5A0FC7E4-9D4B-4643-B669-2C3AE298AFEC}">
      <dgm:prSet/>
      <dgm:spPr/>
      <dgm:t>
        <a:bodyPr/>
        <a:lstStyle/>
        <a:p>
          <a:endParaRPr lang="en-US"/>
        </a:p>
      </dgm:t>
    </dgm:pt>
    <dgm:pt modelId="{541FB9EB-DF50-4ACC-B52C-8ED964959027}" type="sibTrans" cxnId="{5A0FC7E4-9D4B-4643-B669-2C3AE298AFEC}">
      <dgm:prSet/>
      <dgm:spPr/>
      <dgm:t>
        <a:bodyPr/>
        <a:lstStyle/>
        <a:p>
          <a:endParaRPr lang="en-US"/>
        </a:p>
      </dgm:t>
    </dgm:pt>
    <dgm:pt modelId="{A00BDEB7-3F89-424C-B944-2C90EB8F11AB}">
      <dgm:prSet/>
      <dgm:spPr/>
      <dgm:t>
        <a:bodyPr/>
        <a:lstStyle/>
        <a:p>
          <a:r>
            <a:rPr lang="nl-NL"/>
            <a:t>Appreciate</a:t>
          </a:r>
          <a:endParaRPr lang="en-US"/>
        </a:p>
      </dgm:t>
    </dgm:pt>
    <dgm:pt modelId="{4864D998-29B1-4F4A-B967-F1915E4E9DA2}" type="parTrans" cxnId="{A86341A0-4B03-4340-8768-426E83916B7D}">
      <dgm:prSet/>
      <dgm:spPr/>
      <dgm:t>
        <a:bodyPr/>
        <a:lstStyle/>
        <a:p>
          <a:endParaRPr lang="en-US"/>
        </a:p>
      </dgm:t>
    </dgm:pt>
    <dgm:pt modelId="{CB30916F-87C0-42E8-9CCD-C24FAA4529E5}" type="sibTrans" cxnId="{A86341A0-4B03-4340-8768-426E83916B7D}">
      <dgm:prSet/>
      <dgm:spPr/>
      <dgm:t>
        <a:bodyPr/>
        <a:lstStyle/>
        <a:p>
          <a:endParaRPr lang="en-US"/>
        </a:p>
      </dgm:t>
    </dgm:pt>
    <dgm:pt modelId="{3CF29850-BA02-4F3A-9A1E-1D66ECA6B03A}">
      <dgm:prSet/>
      <dgm:spPr/>
      <dgm:t>
        <a:bodyPr/>
        <a:lstStyle/>
        <a:p>
          <a:r>
            <a:rPr lang="nl-NL"/>
            <a:t>Appreciate the importance of recognizing complications early and treating them vigorously.</a:t>
          </a:r>
          <a:endParaRPr lang="en-US"/>
        </a:p>
      </dgm:t>
    </dgm:pt>
    <dgm:pt modelId="{D511958D-19C9-4334-BD5A-34493EF77A1B}" type="parTrans" cxnId="{4D6690EF-F80A-448E-8D53-3C1C45773DB9}">
      <dgm:prSet/>
      <dgm:spPr/>
      <dgm:t>
        <a:bodyPr/>
        <a:lstStyle/>
        <a:p>
          <a:endParaRPr lang="en-US"/>
        </a:p>
      </dgm:t>
    </dgm:pt>
    <dgm:pt modelId="{8670079C-80BD-4487-BA3C-62749F7C8C24}" type="sibTrans" cxnId="{4D6690EF-F80A-448E-8D53-3C1C45773DB9}">
      <dgm:prSet/>
      <dgm:spPr/>
      <dgm:t>
        <a:bodyPr/>
        <a:lstStyle/>
        <a:p>
          <a:endParaRPr lang="en-US"/>
        </a:p>
      </dgm:t>
    </dgm:pt>
    <dgm:pt modelId="{1338D93B-E0D3-444B-9662-F09DD124FE69}" type="pres">
      <dgm:prSet presAssocID="{E762B1EC-ACFA-44BC-BC6F-0328A9F79487}" presName="Name0" presStyleCnt="0">
        <dgm:presLayoutVars>
          <dgm:dir/>
          <dgm:animLvl val="lvl"/>
          <dgm:resizeHandles val="exact"/>
        </dgm:presLayoutVars>
      </dgm:prSet>
      <dgm:spPr/>
    </dgm:pt>
    <dgm:pt modelId="{3D1C3E99-3E1A-4FB4-A411-C75E033138EB}" type="pres">
      <dgm:prSet presAssocID="{0B8128DD-8D60-4CE5-A8FA-F253FEF8E1A5}" presName="linNode" presStyleCnt="0"/>
      <dgm:spPr/>
    </dgm:pt>
    <dgm:pt modelId="{4610C826-43B0-47C2-95C1-5B6190571E52}" type="pres">
      <dgm:prSet presAssocID="{0B8128DD-8D60-4CE5-A8FA-F253FEF8E1A5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CD328032-142C-4F52-B75D-BE6BC3C50686}" type="pres">
      <dgm:prSet presAssocID="{0B8128DD-8D60-4CE5-A8FA-F253FEF8E1A5}" presName="descendantText" presStyleLbl="alignAccFollowNode1" presStyleIdx="0" presStyleCnt="4">
        <dgm:presLayoutVars>
          <dgm:bulletEnabled/>
        </dgm:presLayoutVars>
      </dgm:prSet>
      <dgm:spPr/>
    </dgm:pt>
    <dgm:pt modelId="{0E84FF02-B3A3-48CB-A578-A34F83D17EE9}" type="pres">
      <dgm:prSet presAssocID="{144CBA89-618C-4543-B7A2-609E9D3E8D8F}" presName="sp" presStyleCnt="0"/>
      <dgm:spPr/>
    </dgm:pt>
    <dgm:pt modelId="{96E45419-0058-4236-86EA-5972DB2E54E9}" type="pres">
      <dgm:prSet presAssocID="{04328D23-D2FD-42FA-BB07-8BA3E6D36825}" presName="linNode" presStyleCnt="0"/>
      <dgm:spPr/>
    </dgm:pt>
    <dgm:pt modelId="{EEA3FBBC-33B6-443B-A0F9-2BDF0D925345}" type="pres">
      <dgm:prSet presAssocID="{04328D23-D2FD-42FA-BB07-8BA3E6D36825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D38A0013-0BA7-4648-BF75-6460B66AB6EA}" type="pres">
      <dgm:prSet presAssocID="{04328D23-D2FD-42FA-BB07-8BA3E6D36825}" presName="descendantText" presStyleLbl="alignAccFollowNode1" presStyleIdx="1" presStyleCnt="4">
        <dgm:presLayoutVars>
          <dgm:bulletEnabled/>
        </dgm:presLayoutVars>
      </dgm:prSet>
      <dgm:spPr/>
    </dgm:pt>
    <dgm:pt modelId="{638BE3DF-5DF6-4CF4-8491-55F63B9CE6C9}" type="pres">
      <dgm:prSet presAssocID="{374E47E7-D0E9-42AF-90C9-23DD23438F5D}" presName="sp" presStyleCnt="0"/>
      <dgm:spPr/>
    </dgm:pt>
    <dgm:pt modelId="{B371CC74-684C-46E8-BDA8-5A4ADC816184}" type="pres">
      <dgm:prSet presAssocID="{7835CAD8-963D-4E1E-9BB4-8A7FBE1475CD}" presName="linNode" presStyleCnt="0"/>
      <dgm:spPr/>
    </dgm:pt>
    <dgm:pt modelId="{B53AF519-5E74-46CA-B75D-CA7C7E181264}" type="pres">
      <dgm:prSet presAssocID="{7835CAD8-963D-4E1E-9BB4-8A7FBE1475CD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26C8ED33-3666-4505-BA68-D1D9145E23FE}" type="pres">
      <dgm:prSet presAssocID="{7835CAD8-963D-4E1E-9BB4-8A7FBE1475CD}" presName="descendantText" presStyleLbl="alignAccFollowNode1" presStyleIdx="2" presStyleCnt="4">
        <dgm:presLayoutVars>
          <dgm:bulletEnabled/>
        </dgm:presLayoutVars>
      </dgm:prSet>
      <dgm:spPr/>
    </dgm:pt>
    <dgm:pt modelId="{3E6D0AD6-3864-4812-B4CE-089FB7A970F0}" type="pres">
      <dgm:prSet presAssocID="{720C8D9A-FE28-46FC-B524-C690C631256D}" presName="sp" presStyleCnt="0"/>
      <dgm:spPr/>
    </dgm:pt>
    <dgm:pt modelId="{A1DF5C63-1C59-4177-8734-40A2DB1385AE}" type="pres">
      <dgm:prSet presAssocID="{A00BDEB7-3F89-424C-B944-2C90EB8F11AB}" presName="linNode" presStyleCnt="0"/>
      <dgm:spPr/>
    </dgm:pt>
    <dgm:pt modelId="{5CC22514-84BA-4378-8AF6-7204A801D2AC}" type="pres">
      <dgm:prSet presAssocID="{A00BDEB7-3F89-424C-B944-2C90EB8F11AB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686484B6-766E-464D-84B4-4930CE5FFCA6}" type="pres">
      <dgm:prSet presAssocID="{A00BDEB7-3F89-424C-B944-2C90EB8F11AB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54D85001-F9F8-4EB5-AE40-8F5EED5F4794}" srcId="{04328D23-D2FD-42FA-BB07-8BA3E6D36825}" destId="{7215E52D-2E72-4E3F-8C06-6AA7F6A4F49C}" srcOrd="0" destOrd="0" parTransId="{0085CE20-5234-468B-B8DE-FEE4944CFDF7}" sibTransId="{0B3F7B68-BB57-42ED-BC77-5113EDBC77EF}"/>
    <dgm:cxn modelId="{DB07451D-7CC9-4AA2-BC0E-8CE0D185D62D}" type="presOf" srcId="{04328D23-D2FD-42FA-BB07-8BA3E6D36825}" destId="{EEA3FBBC-33B6-443B-A0F9-2BDF0D925345}" srcOrd="0" destOrd="0" presId="urn:microsoft.com/office/officeart/2016/7/layout/VerticalSolidActionList"/>
    <dgm:cxn modelId="{3BE0BA26-5743-4B4B-B17C-D35E1BABFA7F}" type="presOf" srcId="{7215E52D-2E72-4E3F-8C06-6AA7F6A4F49C}" destId="{D38A0013-0BA7-4648-BF75-6460B66AB6EA}" srcOrd="0" destOrd="0" presId="urn:microsoft.com/office/officeart/2016/7/layout/VerticalSolidActionList"/>
    <dgm:cxn modelId="{3678CA31-6577-42F0-9C6C-94677C5A3751}" type="presOf" srcId="{7835CAD8-963D-4E1E-9BB4-8A7FBE1475CD}" destId="{B53AF519-5E74-46CA-B75D-CA7C7E181264}" srcOrd="0" destOrd="0" presId="urn:microsoft.com/office/officeart/2016/7/layout/VerticalSolidActionList"/>
    <dgm:cxn modelId="{473E5E34-55B5-43A4-9FDD-34CA75A93AC9}" type="presOf" srcId="{0B8128DD-8D60-4CE5-A8FA-F253FEF8E1A5}" destId="{4610C826-43B0-47C2-95C1-5B6190571E52}" srcOrd="0" destOrd="0" presId="urn:microsoft.com/office/officeart/2016/7/layout/VerticalSolidActionList"/>
    <dgm:cxn modelId="{71D8C934-84EA-4897-8768-1F3F961EBC7C}" srcId="{E762B1EC-ACFA-44BC-BC6F-0328A9F79487}" destId="{0B8128DD-8D60-4CE5-A8FA-F253FEF8E1A5}" srcOrd="0" destOrd="0" parTransId="{9351BF6E-34FD-4E12-BEC1-12C72B39553D}" sibTransId="{144CBA89-618C-4543-B7A2-609E9D3E8D8F}"/>
    <dgm:cxn modelId="{81DFD96F-9141-43E5-BA26-61339B47FE48}" type="presOf" srcId="{5D55BE23-4DD6-47DB-9B0C-FDE569F5A091}" destId="{26C8ED33-3666-4505-BA68-D1D9145E23FE}" srcOrd="0" destOrd="0" presId="urn:microsoft.com/office/officeart/2016/7/layout/VerticalSolidActionList"/>
    <dgm:cxn modelId="{52F6F183-61F7-4918-8E69-3B363C624486}" srcId="{E762B1EC-ACFA-44BC-BC6F-0328A9F79487}" destId="{7835CAD8-963D-4E1E-9BB4-8A7FBE1475CD}" srcOrd="2" destOrd="0" parTransId="{3D9682CF-0A15-4C7B-B232-1C7F8238E97F}" sibTransId="{720C8D9A-FE28-46FC-B524-C690C631256D}"/>
    <dgm:cxn modelId="{C03BB88A-B4EF-45BA-AB3B-A688C063C0DA}" type="presOf" srcId="{A00BDEB7-3F89-424C-B944-2C90EB8F11AB}" destId="{5CC22514-84BA-4378-8AF6-7204A801D2AC}" srcOrd="0" destOrd="0" presId="urn:microsoft.com/office/officeart/2016/7/layout/VerticalSolidActionList"/>
    <dgm:cxn modelId="{A86341A0-4B03-4340-8768-426E83916B7D}" srcId="{E762B1EC-ACFA-44BC-BC6F-0328A9F79487}" destId="{A00BDEB7-3F89-424C-B944-2C90EB8F11AB}" srcOrd="3" destOrd="0" parTransId="{4864D998-29B1-4F4A-B967-F1915E4E9DA2}" sibTransId="{CB30916F-87C0-42E8-9CCD-C24FAA4529E5}"/>
    <dgm:cxn modelId="{B31F28A2-BEAC-4F4C-9703-D59D6C68B0A7}" type="presOf" srcId="{369AE05D-057A-40C4-B146-F1AFC296FEC1}" destId="{CD328032-142C-4F52-B75D-BE6BC3C50686}" srcOrd="0" destOrd="0" presId="urn:microsoft.com/office/officeart/2016/7/layout/VerticalSolidActionList"/>
    <dgm:cxn modelId="{A7A420C9-DD99-48FE-A3A7-8B280E8A680E}" srcId="{0B8128DD-8D60-4CE5-A8FA-F253FEF8E1A5}" destId="{369AE05D-057A-40C4-B146-F1AFC296FEC1}" srcOrd="0" destOrd="0" parTransId="{4261665D-9C29-4322-A546-5E2315350886}" sibTransId="{76935C68-144D-45E4-B2E1-1A4489C1B697}"/>
    <dgm:cxn modelId="{E36378DA-F233-40D1-A12C-E8EC391655A8}" type="presOf" srcId="{E762B1EC-ACFA-44BC-BC6F-0328A9F79487}" destId="{1338D93B-E0D3-444B-9662-F09DD124FE69}" srcOrd="0" destOrd="0" presId="urn:microsoft.com/office/officeart/2016/7/layout/VerticalSolidActionList"/>
    <dgm:cxn modelId="{5A0FC7E4-9D4B-4643-B669-2C3AE298AFEC}" srcId="{7835CAD8-963D-4E1E-9BB4-8A7FBE1475CD}" destId="{5D55BE23-4DD6-47DB-9B0C-FDE569F5A091}" srcOrd="0" destOrd="0" parTransId="{B931B316-2566-40A2-854C-DF7BD726E24D}" sibTransId="{541FB9EB-DF50-4ACC-B52C-8ED964959027}"/>
    <dgm:cxn modelId="{572AA1E5-E4F8-4E4E-9746-5D3C9F38BC08}" srcId="{E762B1EC-ACFA-44BC-BC6F-0328A9F79487}" destId="{04328D23-D2FD-42FA-BB07-8BA3E6D36825}" srcOrd="1" destOrd="0" parTransId="{55F439FE-CC71-4E4D-B7F6-9817629FDE2C}" sibTransId="{374E47E7-D0E9-42AF-90C9-23DD23438F5D}"/>
    <dgm:cxn modelId="{B2C7D3EE-4AA6-454C-B6F1-2474133F1480}" type="presOf" srcId="{3CF29850-BA02-4F3A-9A1E-1D66ECA6B03A}" destId="{686484B6-766E-464D-84B4-4930CE5FFCA6}" srcOrd="0" destOrd="0" presId="urn:microsoft.com/office/officeart/2016/7/layout/VerticalSolidActionList"/>
    <dgm:cxn modelId="{4D6690EF-F80A-448E-8D53-3C1C45773DB9}" srcId="{A00BDEB7-3F89-424C-B944-2C90EB8F11AB}" destId="{3CF29850-BA02-4F3A-9A1E-1D66ECA6B03A}" srcOrd="0" destOrd="0" parTransId="{D511958D-19C9-4334-BD5A-34493EF77A1B}" sibTransId="{8670079C-80BD-4487-BA3C-62749F7C8C24}"/>
    <dgm:cxn modelId="{AFABF63A-97F3-42D7-BAEB-46694C9CECA9}" type="presParOf" srcId="{1338D93B-E0D3-444B-9662-F09DD124FE69}" destId="{3D1C3E99-3E1A-4FB4-A411-C75E033138EB}" srcOrd="0" destOrd="0" presId="urn:microsoft.com/office/officeart/2016/7/layout/VerticalSolidActionList"/>
    <dgm:cxn modelId="{B2543EDF-7F9C-430E-9D58-645BD6721A0F}" type="presParOf" srcId="{3D1C3E99-3E1A-4FB4-A411-C75E033138EB}" destId="{4610C826-43B0-47C2-95C1-5B6190571E52}" srcOrd="0" destOrd="0" presId="urn:microsoft.com/office/officeart/2016/7/layout/VerticalSolidActionList"/>
    <dgm:cxn modelId="{C0E6D457-696C-4620-8B57-29B6F5DC2D3B}" type="presParOf" srcId="{3D1C3E99-3E1A-4FB4-A411-C75E033138EB}" destId="{CD328032-142C-4F52-B75D-BE6BC3C50686}" srcOrd="1" destOrd="0" presId="urn:microsoft.com/office/officeart/2016/7/layout/VerticalSolidActionList"/>
    <dgm:cxn modelId="{B426ADB7-1705-4F70-A96B-BD436E70AB3A}" type="presParOf" srcId="{1338D93B-E0D3-444B-9662-F09DD124FE69}" destId="{0E84FF02-B3A3-48CB-A578-A34F83D17EE9}" srcOrd="1" destOrd="0" presId="urn:microsoft.com/office/officeart/2016/7/layout/VerticalSolidActionList"/>
    <dgm:cxn modelId="{3547F156-5485-4AFD-8B61-5D8CB4803D16}" type="presParOf" srcId="{1338D93B-E0D3-444B-9662-F09DD124FE69}" destId="{96E45419-0058-4236-86EA-5972DB2E54E9}" srcOrd="2" destOrd="0" presId="urn:microsoft.com/office/officeart/2016/7/layout/VerticalSolidActionList"/>
    <dgm:cxn modelId="{1652E30C-A2A6-4418-82AF-2EB1D1445A09}" type="presParOf" srcId="{96E45419-0058-4236-86EA-5972DB2E54E9}" destId="{EEA3FBBC-33B6-443B-A0F9-2BDF0D925345}" srcOrd="0" destOrd="0" presId="urn:microsoft.com/office/officeart/2016/7/layout/VerticalSolidActionList"/>
    <dgm:cxn modelId="{CB86F446-4825-47AC-8643-661A451FF949}" type="presParOf" srcId="{96E45419-0058-4236-86EA-5972DB2E54E9}" destId="{D38A0013-0BA7-4648-BF75-6460B66AB6EA}" srcOrd="1" destOrd="0" presId="urn:microsoft.com/office/officeart/2016/7/layout/VerticalSolidActionList"/>
    <dgm:cxn modelId="{9CC71E4D-2337-44BB-B16F-F93519D0DFA8}" type="presParOf" srcId="{1338D93B-E0D3-444B-9662-F09DD124FE69}" destId="{638BE3DF-5DF6-4CF4-8491-55F63B9CE6C9}" srcOrd="3" destOrd="0" presId="urn:microsoft.com/office/officeart/2016/7/layout/VerticalSolidActionList"/>
    <dgm:cxn modelId="{33DCB983-2CD1-423D-B03C-2EC2372EBBF9}" type="presParOf" srcId="{1338D93B-E0D3-444B-9662-F09DD124FE69}" destId="{B371CC74-684C-46E8-BDA8-5A4ADC816184}" srcOrd="4" destOrd="0" presId="urn:microsoft.com/office/officeart/2016/7/layout/VerticalSolidActionList"/>
    <dgm:cxn modelId="{C95CBF96-62D7-4FB3-B3D1-C150D8CC1504}" type="presParOf" srcId="{B371CC74-684C-46E8-BDA8-5A4ADC816184}" destId="{B53AF519-5E74-46CA-B75D-CA7C7E181264}" srcOrd="0" destOrd="0" presId="urn:microsoft.com/office/officeart/2016/7/layout/VerticalSolidActionList"/>
    <dgm:cxn modelId="{08974C8C-9C4C-42BE-AEE2-0A2C1F40DE31}" type="presParOf" srcId="{B371CC74-684C-46E8-BDA8-5A4ADC816184}" destId="{26C8ED33-3666-4505-BA68-D1D9145E23FE}" srcOrd="1" destOrd="0" presId="urn:microsoft.com/office/officeart/2016/7/layout/VerticalSolidActionList"/>
    <dgm:cxn modelId="{86FC1CB2-0F25-413D-B452-62229D6C32C5}" type="presParOf" srcId="{1338D93B-E0D3-444B-9662-F09DD124FE69}" destId="{3E6D0AD6-3864-4812-B4CE-089FB7A970F0}" srcOrd="5" destOrd="0" presId="urn:microsoft.com/office/officeart/2016/7/layout/VerticalSolidActionList"/>
    <dgm:cxn modelId="{7DCFF975-48D8-4CF3-B97C-1025D593C6EA}" type="presParOf" srcId="{1338D93B-E0D3-444B-9662-F09DD124FE69}" destId="{A1DF5C63-1C59-4177-8734-40A2DB1385AE}" srcOrd="6" destOrd="0" presId="urn:microsoft.com/office/officeart/2016/7/layout/VerticalSolidActionList"/>
    <dgm:cxn modelId="{D038A89C-A826-4792-A7E7-262D565A154D}" type="presParOf" srcId="{A1DF5C63-1C59-4177-8734-40A2DB1385AE}" destId="{5CC22514-84BA-4378-8AF6-7204A801D2AC}" srcOrd="0" destOrd="0" presId="urn:microsoft.com/office/officeart/2016/7/layout/VerticalSolidActionList"/>
    <dgm:cxn modelId="{1F000665-DEC4-4FD8-972F-91AD5690A2DF}" type="presParOf" srcId="{A1DF5C63-1C59-4177-8734-40A2DB1385AE}" destId="{686484B6-766E-464D-84B4-4930CE5FFCA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C807D8-1100-42EF-88F4-160DFAED93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9215BC-E7F2-48C1-A9C7-06F2B08C0919}">
      <dgm:prSet/>
      <dgm:spPr/>
      <dgm:t>
        <a:bodyPr/>
        <a:lstStyle/>
        <a:p>
          <a:r>
            <a:rPr lang="en-US" b="0" i="0"/>
            <a:t>Age both extremes (Very young &amp; Very old)</a:t>
          </a:r>
          <a:endParaRPr lang="en-US"/>
        </a:p>
      </dgm:t>
    </dgm:pt>
    <dgm:pt modelId="{B9F5CE90-70FE-46B0-9213-4F2CA31766FF}" type="parTrans" cxnId="{404F2FC5-CC64-4081-A427-7858F24FA2C4}">
      <dgm:prSet/>
      <dgm:spPr/>
      <dgm:t>
        <a:bodyPr/>
        <a:lstStyle/>
        <a:p>
          <a:endParaRPr lang="en-US"/>
        </a:p>
      </dgm:t>
    </dgm:pt>
    <dgm:pt modelId="{6D7DB805-DB23-4EEB-A3C7-6EE3C39EA95A}" type="sibTrans" cxnId="{404F2FC5-CC64-4081-A427-7858F24FA2C4}">
      <dgm:prSet/>
      <dgm:spPr/>
      <dgm:t>
        <a:bodyPr/>
        <a:lstStyle/>
        <a:p>
          <a:endParaRPr lang="en-US"/>
        </a:p>
      </dgm:t>
    </dgm:pt>
    <dgm:pt modelId="{86731D3B-9128-419A-974F-F1B58E94829C}">
      <dgm:prSet/>
      <dgm:spPr/>
      <dgm:t>
        <a:bodyPr/>
        <a:lstStyle/>
        <a:p>
          <a:r>
            <a:rPr lang="en-US" b="0" i="0"/>
            <a:t>Obesity</a:t>
          </a:r>
          <a:endParaRPr lang="en-US"/>
        </a:p>
      </dgm:t>
    </dgm:pt>
    <dgm:pt modelId="{86D48079-CE28-41C7-892B-C09C506D740C}" type="parTrans" cxnId="{C2185154-E442-4D2D-9FC1-7563B4DE8550}">
      <dgm:prSet/>
      <dgm:spPr/>
      <dgm:t>
        <a:bodyPr/>
        <a:lstStyle/>
        <a:p>
          <a:endParaRPr lang="en-US"/>
        </a:p>
      </dgm:t>
    </dgm:pt>
    <dgm:pt modelId="{BF0E62D1-5967-411B-866B-E144A66690AA}" type="sibTrans" cxnId="{C2185154-E442-4D2D-9FC1-7563B4DE8550}">
      <dgm:prSet/>
      <dgm:spPr/>
      <dgm:t>
        <a:bodyPr/>
        <a:lstStyle/>
        <a:p>
          <a:endParaRPr lang="en-US"/>
        </a:p>
      </dgm:t>
    </dgm:pt>
    <dgm:pt modelId="{1D22AFA2-B6E6-43DD-AF9B-37F37010BB45}">
      <dgm:prSet/>
      <dgm:spPr/>
      <dgm:t>
        <a:bodyPr/>
        <a:lstStyle/>
        <a:p>
          <a:r>
            <a:rPr lang="en-US" b="0" i="0"/>
            <a:t>Smoking </a:t>
          </a:r>
          <a:endParaRPr lang="en-US"/>
        </a:p>
      </dgm:t>
    </dgm:pt>
    <dgm:pt modelId="{EDDE0D80-9CD5-441D-9156-FD4965598FEC}" type="parTrans" cxnId="{15B2C68F-4813-4AC1-9EE3-309DFE3608C8}">
      <dgm:prSet/>
      <dgm:spPr/>
      <dgm:t>
        <a:bodyPr/>
        <a:lstStyle/>
        <a:p>
          <a:endParaRPr lang="en-US"/>
        </a:p>
      </dgm:t>
    </dgm:pt>
    <dgm:pt modelId="{EC70816B-3CA6-45F6-9E0E-4C69A9E0CFAB}" type="sibTrans" cxnId="{15B2C68F-4813-4AC1-9EE3-309DFE3608C8}">
      <dgm:prSet/>
      <dgm:spPr/>
      <dgm:t>
        <a:bodyPr/>
        <a:lstStyle/>
        <a:p>
          <a:endParaRPr lang="en-US"/>
        </a:p>
      </dgm:t>
    </dgm:pt>
    <dgm:pt modelId="{BF652E69-7E99-47E5-80F6-493D2EC8D4C9}">
      <dgm:prSet/>
      <dgm:spPr/>
      <dgm:t>
        <a:bodyPr/>
        <a:lstStyle/>
        <a:p>
          <a:r>
            <a:rPr lang="en-US" b="0" i="0"/>
            <a:t>Drug therapy e.g. steroids , immunosuppressant, antibiotics and contraceptive pills</a:t>
          </a:r>
          <a:endParaRPr lang="en-US"/>
        </a:p>
      </dgm:t>
    </dgm:pt>
    <dgm:pt modelId="{17382343-FDBC-4AD9-9DD8-3835A4DEEF54}" type="parTrans" cxnId="{BE4D922C-ABE7-4F74-812F-71651CA8B1E7}">
      <dgm:prSet/>
      <dgm:spPr/>
      <dgm:t>
        <a:bodyPr/>
        <a:lstStyle/>
        <a:p>
          <a:endParaRPr lang="en-US"/>
        </a:p>
      </dgm:t>
    </dgm:pt>
    <dgm:pt modelId="{958A535D-3FD9-4C47-84D3-7E97DF68C97B}" type="sibTrans" cxnId="{BE4D922C-ABE7-4F74-812F-71651CA8B1E7}">
      <dgm:prSet/>
      <dgm:spPr/>
      <dgm:t>
        <a:bodyPr/>
        <a:lstStyle/>
        <a:p>
          <a:endParaRPr lang="en-US"/>
        </a:p>
      </dgm:t>
    </dgm:pt>
    <dgm:pt modelId="{AFC94D03-E490-4072-9530-021CB21B13FC}">
      <dgm:prSet/>
      <dgm:spPr/>
      <dgm:t>
        <a:bodyPr/>
        <a:lstStyle/>
        <a:p>
          <a:r>
            <a:rPr lang="en-US" b="0" i="0"/>
            <a:t>Blood transfusion</a:t>
          </a:r>
          <a:endParaRPr lang="en-US"/>
        </a:p>
      </dgm:t>
    </dgm:pt>
    <dgm:pt modelId="{C3F22464-593F-4A84-AE81-E2312CCEDCC0}" type="parTrans" cxnId="{D404D9C3-CB74-4FC1-8A9D-9D4FCDAC17A3}">
      <dgm:prSet/>
      <dgm:spPr/>
      <dgm:t>
        <a:bodyPr/>
        <a:lstStyle/>
        <a:p>
          <a:endParaRPr lang="en-US"/>
        </a:p>
      </dgm:t>
    </dgm:pt>
    <dgm:pt modelId="{7C661256-8F56-4290-854E-84F5AD72F17D}" type="sibTrans" cxnId="{D404D9C3-CB74-4FC1-8A9D-9D4FCDAC17A3}">
      <dgm:prSet/>
      <dgm:spPr/>
      <dgm:t>
        <a:bodyPr/>
        <a:lstStyle/>
        <a:p>
          <a:endParaRPr lang="en-US"/>
        </a:p>
      </dgm:t>
    </dgm:pt>
    <dgm:pt modelId="{AD222EF0-0E18-4C07-BBD9-5E3D2A023D0A}" type="pres">
      <dgm:prSet presAssocID="{FBC807D8-1100-42EF-88F4-160DFAED937C}" presName="diagram" presStyleCnt="0">
        <dgm:presLayoutVars>
          <dgm:dir/>
          <dgm:resizeHandles val="exact"/>
        </dgm:presLayoutVars>
      </dgm:prSet>
      <dgm:spPr/>
    </dgm:pt>
    <dgm:pt modelId="{A9A201BF-7C06-4501-B7A9-2F7850FFBB50}" type="pres">
      <dgm:prSet presAssocID="{AE9215BC-E7F2-48C1-A9C7-06F2B08C0919}" presName="node" presStyleLbl="node1" presStyleIdx="0" presStyleCnt="5">
        <dgm:presLayoutVars>
          <dgm:bulletEnabled val="1"/>
        </dgm:presLayoutVars>
      </dgm:prSet>
      <dgm:spPr/>
    </dgm:pt>
    <dgm:pt modelId="{4453947E-531E-45AA-BEDD-7A0FD0574ADE}" type="pres">
      <dgm:prSet presAssocID="{6D7DB805-DB23-4EEB-A3C7-6EE3C39EA95A}" presName="sibTrans" presStyleCnt="0"/>
      <dgm:spPr/>
    </dgm:pt>
    <dgm:pt modelId="{8FCC37A4-3CA5-4CD5-8EBD-CD15B4F25966}" type="pres">
      <dgm:prSet presAssocID="{86731D3B-9128-419A-974F-F1B58E94829C}" presName="node" presStyleLbl="node1" presStyleIdx="1" presStyleCnt="5">
        <dgm:presLayoutVars>
          <dgm:bulletEnabled val="1"/>
        </dgm:presLayoutVars>
      </dgm:prSet>
      <dgm:spPr/>
    </dgm:pt>
    <dgm:pt modelId="{3D9A76A4-2B43-4A9B-8EDF-134B683A7350}" type="pres">
      <dgm:prSet presAssocID="{BF0E62D1-5967-411B-866B-E144A66690AA}" presName="sibTrans" presStyleCnt="0"/>
      <dgm:spPr/>
    </dgm:pt>
    <dgm:pt modelId="{4ECCD82F-25A5-4273-A37A-788733A2B218}" type="pres">
      <dgm:prSet presAssocID="{1D22AFA2-B6E6-43DD-AF9B-37F37010BB45}" presName="node" presStyleLbl="node1" presStyleIdx="2" presStyleCnt="5">
        <dgm:presLayoutVars>
          <dgm:bulletEnabled val="1"/>
        </dgm:presLayoutVars>
      </dgm:prSet>
      <dgm:spPr/>
    </dgm:pt>
    <dgm:pt modelId="{A2AC2CA1-63D4-4D19-9C08-577737550746}" type="pres">
      <dgm:prSet presAssocID="{EC70816B-3CA6-45F6-9E0E-4C69A9E0CFAB}" presName="sibTrans" presStyleCnt="0"/>
      <dgm:spPr/>
    </dgm:pt>
    <dgm:pt modelId="{0F940676-E9B4-4F78-A8BA-288116946150}" type="pres">
      <dgm:prSet presAssocID="{BF652E69-7E99-47E5-80F6-493D2EC8D4C9}" presName="node" presStyleLbl="node1" presStyleIdx="3" presStyleCnt="5">
        <dgm:presLayoutVars>
          <dgm:bulletEnabled val="1"/>
        </dgm:presLayoutVars>
      </dgm:prSet>
      <dgm:spPr/>
    </dgm:pt>
    <dgm:pt modelId="{9ECDF78D-4844-4ED4-85FF-83CFCFA2A107}" type="pres">
      <dgm:prSet presAssocID="{958A535D-3FD9-4C47-84D3-7E97DF68C97B}" presName="sibTrans" presStyleCnt="0"/>
      <dgm:spPr/>
    </dgm:pt>
    <dgm:pt modelId="{CCCFF62F-72FE-417F-A8CC-ACD41FE53BF4}" type="pres">
      <dgm:prSet presAssocID="{AFC94D03-E490-4072-9530-021CB21B13FC}" presName="node" presStyleLbl="node1" presStyleIdx="4" presStyleCnt="5">
        <dgm:presLayoutVars>
          <dgm:bulletEnabled val="1"/>
        </dgm:presLayoutVars>
      </dgm:prSet>
      <dgm:spPr/>
    </dgm:pt>
  </dgm:ptLst>
  <dgm:cxnLst>
    <dgm:cxn modelId="{BE4D922C-ABE7-4F74-812F-71651CA8B1E7}" srcId="{FBC807D8-1100-42EF-88F4-160DFAED937C}" destId="{BF652E69-7E99-47E5-80F6-493D2EC8D4C9}" srcOrd="3" destOrd="0" parTransId="{17382343-FDBC-4AD9-9DD8-3835A4DEEF54}" sibTransId="{958A535D-3FD9-4C47-84D3-7E97DF68C97B}"/>
    <dgm:cxn modelId="{6A939460-F8E9-49A7-AE6C-D8D1512AEC40}" type="presOf" srcId="{FBC807D8-1100-42EF-88F4-160DFAED937C}" destId="{AD222EF0-0E18-4C07-BBD9-5E3D2A023D0A}" srcOrd="0" destOrd="0" presId="urn:microsoft.com/office/officeart/2005/8/layout/default"/>
    <dgm:cxn modelId="{06E4A845-4B44-49DA-BC68-93266E5B155E}" type="presOf" srcId="{1D22AFA2-B6E6-43DD-AF9B-37F37010BB45}" destId="{4ECCD82F-25A5-4273-A37A-788733A2B218}" srcOrd="0" destOrd="0" presId="urn:microsoft.com/office/officeart/2005/8/layout/default"/>
    <dgm:cxn modelId="{C2185154-E442-4D2D-9FC1-7563B4DE8550}" srcId="{FBC807D8-1100-42EF-88F4-160DFAED937C}" destId="{86731D3B-9128-419A-974F-F1B58E94829C}" srcOrd="1" destOrd="0" parTransId="{86D48079-CE28-41C7-892B-C09C506D740C}" sibTransId="{BF0E62D1-5967-411B-866B-E144A66690AA}"/>
    <dgm:cxn modelId="{43D4F979-DD7F-4BFC-B3C9-E462D53514E8}" type="presOf" srcId="{AE9215BC-E7F2-48C1-A9C7-06F2B08C0919}" destId="{A9A201BF-7C06-4501-B7A9-2F7850FFBB50}" srcOrd="0" destOrd="0" presId="urn:microsoft.com/office/officeart/2005/8/layout/default"/>
    <dgm:cxn modelId="{15B2C68F-4813-4AC1-9EE3-309DFE3608C8}" srcId="{FBC807D8-1100-42EF-88F4-160DFAED937C}" destId="{1D22AFA2-B6E6-43DD-AF9B-37F37010BB45}" srcOrd="2" destOrd="0" parTransId="{EDDE0D80-9CD5-441D-9156-FD4965598FEC}" sibTransId="{EC70816B-3CA6-45F6-9E0E-4C69A9E0CFAB}"/>
    <dgm:cxn modelId="{FE2273BA-A21E-4BAB-91EC-F8D52B9EAE57}" type="presOf" srcId="{86731D3B-9128-419A-974F-F1B58E94829C}" destId="{8FCC37A4-3CA5-4CD5-8EBD-CD15B4F25966}" srcOrd="0" destOrd="0" presId="urn:microsoft.com/office/officeart/2005/8/layout/default"/>
    <dgm:cxn modelId="{D404D9C3-CB74-4FC1-8A9D-9D4FCDAC17A3}" srcId="{FBC807D8-1100-42EF-88F4-160DFAED937C}" destId="{AFC94D03-E490-4072-9530-021CB21B13FC}" srcOrd="4" destOrd="0" parTransId="{C3F22464-593F-4A84-AE81-E2312CCEDCC0}" sibTransId="{7C661256-8F56-4290-854E-84F5AD72F17D}"/>
    <dgm:cxn modelId="{404F2FC5-CC64-4081-A427-7858F24FA2C4}" srcId="{FBC807D8-1100-42EF-88F4-160DFAED937C}" destId="{AE9215BC-E7F2-48C1-A9C7-06F2B08C0919}" srcOrd="0" destOrd="0" parTransId="{B9F5CE90-70FE-46B0-9213-4F2CA31766FF}" sibTransId="{6D7DB805-DB23-4EEB-A3C7-6EE3C39EA95A}"/>
    <dgm:cxn modelId="{BE062ED8-131D-4E0E-A035-2F409617E17D}" type="presOf" srcId="{AFC94D03-E490-4072-9530-021CB21B13FC}" destId="{CCCFF62F-72FE-417F-A8CC-ACD41FE53BF4}" srcOrd="0" destOrd="0" presId="urn:microsoft.com/office/officeart/2005/8/layout/default"/>
    <dgm:cxn modelId="{4B36BBF7-C60E-4E77-9A2D-ED4D460DBDDF}" type="presOf" srcId="{BF652E69-7E99-47E5-80F6-493D2EC8D4C9}" destId="{0F940676-E9B4-4F78-A8BA-288116946150}" srcOrd="0" destOrd="0" presId="urn:microsoft.com/office/officeart/2005/8/layout/default"/>
    <dgm:cxn modelId="{9C5A12AC-26FA-4CF3-B11A-66FFB317A41C}" type="presParOf" srcId="{AD222EF0-0E18-4C07-BBD9-5E3D2A023D0A}" destId="{A9A201BF-7C06-4501-B7A9-2F7850FFBB50}" srcOrd="0" destOrd="0" presId="urn:microsoft.com/office/officeart/2005/8/layout/default"/>
    <dgm:cxn modelId="{172B5811-1C86-4803-8E84-DFC54DCF3AA8}" type="presParOf" srcId="{AD222EF0-0E18-4C07-BBD9-5E3D2A023D0A}" destId="{4453947E-531E-45AA-BEDD-7A0FD0574ADE}" srcOrd="1" destOrd="0" presId="urn:microsoft.com/office/officeart/2005/8/layout/default"/>
    <dgm:cxn modelId="{9E843A99-0C40-481A-ADD7-CE5C59B4CB61}" type="presParOf" srcId="{AD222EF0-0E18-4C07-BBD9-5E3D2A023D0A}" destId="{8FCC37A4-3CA5-4CD5-8EBD-CD15B4F25966}" srcOrd="2" destOrd="0" presId="urn:microsoft.com/office/officeart/2005/8/layout/default"/>
    <dgm:cxn modelId="{A4527F91-CE17-44CF-808E-34C6F0AFCD79}" type="presParOf" srcId="{AD222EF0-0E18-4C07-BBD9-5E3D2A023D0A}" destId="{3D9A76A4-2B43-4A9B-8EDF-134B683A7350}" srcOrd="3" destOrd="0" presId="urn:microsoft.com/office/officeart/2005/8/layout/default"/>
    <dgm:cxn modelId="{C6C06C0F-0A05-44AA-82FA-719D0314FA38}" type="presParOf" srcId="{AD222EF0-0E18-4C07-BBD9-5E3D2A023D0A}" destId="{4ECCD82F-25A5-4273-A37A-788733A2B218}" srcOrd="4" destOrd="0" presId="urn:microsoft.com/office/officeart/2005/8/layout/default"/>
    <dgm:cxn modelId="{A02B9157-4702-40AF-8BD6-6357457D620A}" type="presParOf" srcId="{AD222EF0-0E18-4C07-BBD9-5E3D2A023D0A}" destId="{A2AC2CA1-63D4-4D19-9C08-577737550746}" srcOrd="5" destOrd="0" presId="urn:microsoft.com/office/officeart/2005/8/layout/default"/>
    <dgm:cxn modelId="{D7A77FBB-4338-4040-BEA3-402AAC1C1BD9}" type="presParOf" srcId="{AD222EF0-0E18-4C07-BBD9-5E3D2A023D0A}" destId="{0F940676-E9B4-4F78-A8BA-288116946150}" srcOrd="6" destOrd="0" presId="urn:microsoft.com/office/officeart/2005/8/layout/default"/>
    <dgm:cxn modelId="{32C679C8-63C7-4181-9955-FB0C64C375B0}" type="presParOf" srcId="{AD222EF0-0E18-4C07-BBD9-5E3D2A023D0A}" destId="{9ECDF78D-4844-4ED4-85FF-83CFCFA2A107}" srcOrd="7" destOrd="0" presId="urn:microsoft.com/office/officeart/2005/8/layout/default"/>
    <dgm:cxn modelId="{2F20358E-1B2F-4225-848D-06F10181C033}" type="presParOf" srcId="{AD222EF0-0E18-4C07-BBD9-5E3D2A023D0A}" destId="{CCCFF62F-72FE-417F-A8CC-ACD41FE53BF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8EEE27-C596-47D0-A33E-209A8E01E89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FA4636E-CCB4-402A-BF12-D71D289D20A6}">
      <dgm:prSet/>
      <dgm:spPr/>
      <dgm:t>
        <a:bodyPr/>
        <a:lstStyle/>
        <a:p>
          <a:r>
            <a:rPr lang="en-US" b="0" i="0"/>
            <a:t>Anaphylactic reactions to medications, injury during laryngoscopy, neuropathy from positioning.</a:t>
          </a:r>
          <a:endParaRPr lang="en-US"/>
        </a:p>
      </dgm:t>
    </dgm:pt>
    <dgm:pt modelId="{A62A51C5-094D-49B7-B30D-A68103E11FA8}" type="parTrans" cxnId="{4A34F17C-1D6D-404B-8072-405D67B836A7}">
      <dgm:prSet/>
      <dgm:spPr/>
      <dgm:t>
        <a:bodyPr/>
        <a:lstStyle/>
        <a:p>
          <a:endParaRPr lang="en-US"/>
        </a:p>
      </dgm:t>
    </dgm:pt>
    <dgm:pt modelId="{9BDC2937-CC37-44A9-AF20-6F7DDA020626}" type="sibTrans" cxnId="{4A34F17C-1D6D-404B-8072-405D67B836A7}">
      <dgm:prSet/>
      <dgm:spPr/>
      <dgm:t>
        <a:bodyPr/>
        <a:lstStyle/>
        <a:p>
          <a:endParaRPr lang="en-US"/>
        </a:p>
      </dgm:t>
    </dgm:pt>
    <dgm:pt modelId="{8A50F8B0-C57B-4DA4-A5CB-A1D24B95C1C1}">
      <dgm:prSet/>
      <dgm:spPr/>
      <dgm:t>
        <a:bodyPr/>
        <a:lstStyle/>
        <a:p>
          <a:r>
            <a:rPr lang="en-US" b="0" i="0"/>
            <a:t>Even spinal/epidural carries risk: inadequate, need to convert to general, sympathectomy with vasodilation.</a:t>
          </a:r>
          <a:endParaRPr lang="en-US"/>
        </a:p>
      </dgm:t>
    </dgm:pt>
    <dgm:pt modelId="{11308C14-62C4-4E2F-A580-E3861522EBDF}" type="parTrans" cxnId="{4BCAD073-798A-491C-84BB-EFB77B73DC4F}">
      <dgm:prSet/>
      <dgm:spPr/>
      <dgm:t>
        <a:bodyPr/>
        <a:lstStyle/>
        <a:p>
          <a:endParaRPr lang="en-US"/>
        </a:p>
      </dgm:t>
    </dgm:pt>
    <dgm:pt modelId="{5560C58C-F7A8-4821-B1E6-D0AE01AF960C}" type="sibTrans" cxnId="{4BCAD073-798A-491C-84BB-EFB77B73DC4F}">
      <dgm:prSet/>
      <dgm:spPr/>
      <dgm:t>
        <a:bodyPr/>
        <a:lstStyle/>
        <a:p>
          <a:endParaRPr lang="en-US"/>
        </a:p>
      </dgm:t>
    </dgm:pt>
    <dgm:pt modelId="{25EAE6C8-8FDC-4E19-90F4-087FDEE5A382}" type="pres">
      <dgm:prSet presAssocID="{638EEE27-C596-47D0-A33E-209A8E01E8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A0B328-26F8-407D-9944-F0C0B2AC306F}" type="pres">
      <dgm:prSet presAssocID="{EFA4636E-CCB4-402A-BF12-D71D289D20A6}" presName="hierRoot1" presStyleCnt="0"/>
      <dgm:spPr/>
    </dgm:pt>
    <dgm:pt modelId="{465EED75-9993-49A8-BCB3-1EA45AD7EACD}" type="pres">
      <dgm:prSet presAssocID="{EFA4636E-CCB4-402A-BF12-D71D289D20A6}" presName="composite" presStyleCnt="0"/>
      <dgm:spPr/>
    </dgm:pt>
    <dgm:pt modelId="{7A895164-F8C6-4370-AEF4-270947914AE9}" type="pres">
      <dgm:prSet presAssocID="{EFA4636E-CCB4-402A-BF12-D71D289D20A6}" presName="background" presStyleLbl="node0" presStyleIdx="0" presStyleCnt="2"/>
      <dgm:spPr/>
    </dgm:pt>
    <dgm:pt modelId="{C2E4E9EC-A249-4DA2-99F7-5286361DA88C}" type="pres">
      <dgm:prSet presAssocID="{EFA4636E-CCB4-402A-BF12-D71D289D20A6}" presName="text" presStyleLbl="fgAcc0" presStyleIdx="0" presStyleCnt="2">
        <dgm:presLayoutVars>
          <dgm:chPref val="3"/>
        </dgm:presLayoutVars>
      </dgm:prSet>
      <dgm:spPr/>
    </dgm:pt>
    <dgm:pt modelId="{686BBF50-26E9-41F4-8BAD-A5AFAA1F898A}" type="pres">
      <dgm:prSet presAssocID="{EFA4636E-CCB4-402A-BF12-D71D289D20A6}" presName="hierChild2" presStyleCnt="0"/>
      <dgm:spPr/>
    </dgm:pt>
    <dgm:pt modelId="{CCB0264D-521E-4ADC-9E03-36BCB014F10C}" type="pres">
      <dgm:prSet presAssocID="{8A50F8B0-C57B-4DA4-A5CB-A1D24B95C1C1}" presName="hierRoot1" presStyleCnt="0"/>
      <dgm:spPr/>
    </dgm:pt>
    <dgm:pt modelId="{A9658CB3-CBEC-443E-B46B-1CB803E61B32}" type="pres">
      <dgm:prSet presAssocID="{8A50F8B0-C57B-4DA4-A5CB-A1D24B95C1C1}" presName="composite" presStyleCnt="0"/>
      <dgm:spPr/>
    </dgm:pt>
    <dgm:pt modelId="{E4B57766-7131-4FC7-9ED3-2B829043A9FE}" type="pres">
      <dgm:prSet presAssocID="{8A50F8B0-C57B-4DA4-A5CB-A1D24B95C1C1}" presName="background" presStyleLbl="node0" presStyleIdx="1" presStyleCnt="2"/>
      <dgm:spPr/>
    </dgm:pt>
    <dgm:pt modelId="{25787F3D-95FC-4923-BAED-E768EBAB6CFD}" type="pres">
      <dgm:prSet presAssocID="{8A50F8B0-C57B-4DA4-A5CB-A1D24B95C1C1}" presName="text" presStyleLbl="fgAcc0" presStyleIdx="1" presStyleCnt="2">
        <dgm:presLayoutVars>
          <dgm:chPref val="3"/>
        </dgm:presLayoutVars>
      </dgm:prSet>
      <dgm:spPr/>
    </dgm:pt>
    <dgm:pt modelId="{C3DC6D31-9348-4ED6-8E04-1DDCBFC1937E}" type="pres">
      <dgm:prSet presAssocID="{8A50F8B0-C57B-4DA4-A5CB-A1D24B95C1C1}" presName="hierChild2" presStyleCnt="0"/>
      <dgm:spPr/>
    </dgm:pt>
  </dgm:ptLst>
  <dgm:cxnLst>
    <dgm:cxn modelId="{E7B3DB24-8304-4223-9A42-D21C85F94A45}" type="presOf" srcId="{EFA4636E-CCB4-402A-BF12-D71D289D20A6}" destId="{C2E4E9EC-A249-4DA2-99F7-5286361DA88C}" srcOrd="0" destOrd="0" presId="urn:microsoft.com/office/officeart/2005/8/layout/hierarchy1"/>
    <dgm:cxn modelId="{4BCAD073-798A-491C-84BB-EFB77B73DC4F}" srcId="{638EEE27-C596-47D0-A33E-209A8E01E899}" destId="{8A50F8B0-C57B-4DA4-A5CB-A1D24B95C1C1}" srcOrd="1" destOrd="0" parTransId="{11308C14-62C4-4E2F-A580-E3861522EBDF}" sibTransId="{5560C58C-F7A8-4821-B1E6-D0AE01AF960C}"/>
    <dgm:cxn modelId="{4A34F17C-1D6D-404B-8072-405D67B836A7}" srcId="{638EEE27-C596-47D0-A33E-209A8E01E899}" destId="{EFA4636E-CCB4-402A-BF12-D71D289D20A6}" srcOrd="0" destOrd="0" parTransId="{A62A51C5-094D-49B7-B30D-A68103E11FA8}" sibTransId="{9BDC2937-CC37-44A9-AF20-6F7DDA020626}"/>
    <dgm:cxn modelId="{0D577F87-F056-4BED-B31D-5E1174A9491D}" type="presOf" srcId="{638EEE27-C596-47D0-A33E-209A8E01E899}" destId="{25EAE6C8-8FDC-4E19-90F4-087FDEE5A382}" srcOrd="0" destOrd="0" presId="urn:microsoft.com/office/officeart/2005/8/layout/hierarchy1"/>
    <dgm:cxn modelId="{9A5932F1-6E68-4811-913D-5018F0C0FFAC}" type="presOf" srcId="{8A50F8B0-C57B-4DA4-A5CB-A1D24B95C1C1}" destId="{25787F3D-95FC-4923-BAED-E768EBAB6CFD}" srcOrd="0" destOrd="0" presId="urn:microsoft.com/office/officeart/2005/8/layout/hierarchy1"/>
    <dgm:cxn modelId="{41BC6B4D-D36D-4671-A61C-F6ABA32283F3}" type="presParOf" srcId="{25EAE6C8-8FDC-4E19-90F4-087FDEE5A382}" destId="{0DA0B328-26F8-407D-9944-F0C0B2AC306F}" srcOrd="0" destOrd="0" presId="urn:microsoft.com/office/officeart/2005/8/layout/hierarchy1"/>
    <dgm:cxn modelId="{3117F32F-64B0-4BA1-A50A-E934557B9475}" type="presParOf" srcId="{0DA0B328-26F8-407D-9944-F0C0B2AC306F}" destId="{465EED75-9993-49A8-BCB3-1EA45AD7EACD}" srcOrd="0" destOrd="0" presId="urn:microsoft.com/office/officeart/2005/8/layout/hierarchy1"/>
    <dgm:cxn modelId="{6CF9CDAA-866D-4BA4-822F-CF7EDAB118C3}" type="presParOf" srcId="{465EED75-9993-49A8-BCB3-1EA45AD7EACD}" destId="{7A895164-F8C6-4370-AEF4-270947914AE9}" srcOrd="0" destOrd="0" presId="urn:microsoft.com/office/officeart/2005/8/layout/hierarchy1"/>
    <dgm:cxn modelId="{6B5FEAE3-4D2D-46EA-83A6-25CF6F57FB0D}" type="presParOf" srcId="{465EED75-9993-49A8-BCB3-1EA45AD7EACD}" destId="{C2E4E9EC-A249-4DA2-99F7-5286361DA88C}" srcOrd="1" destOrd="0" presId="urn:microsoft.com/office/officeart/2005/8/layout/hierarchy1"/>
    <dgm:cxn modelId="{28FC2C14-66AE-4A08-AB1C-D09E5A936D4D}" type="presParOf" srcId="{0DA0B328-26F8-407D-9944-F0C0B2AC306F}" destId="{686BBF50-26E9-41F4-8BAD-A5AFAA1F898A}" srcOrd="1" destOrd="0" presId="urn:microsoft.com/office/officeart/2005/8/layout/hierarchy1"/>
    <dgm:cxn modelId="{0EFFBBEB-BF1A-47E9-854D-CE91B4537CAA}" type="presParOf" srcId="{25EAE6C8-8FDC-4E19-90F4-087FDEE5A382}" destId="{CCB0264D-521E-4ADC-9E03-36BCB014F10C}" srcOrd="1" destOrd="0" presId="urn:microsoft.com/office/officeart/2005/8/layout/hierarchy1"/>
    <dgm:cxn modelId="{9A3E962D-CC6F-4C98-A6DC-A58000C9DB7A}" type="presParOf" srcId="{CCB0264D-521E-4ADC-9E03-36BCB014F10C}" destId="{A9658CB3-CBEC-443E-B46B-1CB803E61B32}" srcOrd="0" destOrd="0" presId="urn:microsoft.com/office/officeart/2005/8/layout/hierarchy1"/>
    <dgm:cxn modelId="{62EDE9CA-8188-40F5-A5FB-E667318C0BF6}" type="presParOf" srcId="{A9658CB3-CBEC-443E-B46B-1CB803E61B32}" destId="{E4B57766-7131-4FC7-9ED3-2B829043A9FE}" srcOrd="0" destOrd="0" presId="urn:microsoft.com/office/officeart/2005/8/layout/hierarchy1"/>
    <dgm:cxn modelId="{847DBAA2-6ACC-4C06-A95F-4B38168EE8FC}" type="presParOf" srcId="{A9658CB3-CBEC-443E-B46B-1CB803E61B32}" destId="{25787F3D-95FC-4923-BAED-E768EBAB6CFD}" srcOrd="1" destOrd="0" presId="urn:microsoft.com/office/officeart/2005/8/layout/hierarchy1"/>
    <dgm:cxn modelId="{767E6782-95E6-498D-B533-128CA7F86380}" type="presParOf" srcId="{CCB0264D-521E-4ADC-9E03-36BCB014F10C}" destId="{C3DC6D31-9348-4ED6-8E04-1DDCBFC193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2BE84-B043-4579-8BC4-D21D8ED204B4}">
      <dsp:nvSpPr>
        <dsp:cNvPr id="0" name=""/>
        <dsp:cNvSpPr/>
      </dsp:nvSpPr>
      <dsp:spPr>
        <a:xfrm>
          <a:off x="0" y="696470"/>
          <a:ext cx="2155799" cy="12934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Good pre-operative evaluation</a:t>
          </a:r>
          <a:endParaRPr lang="en-US" sz="1400" kern="1200"/>
        </a:p>
      </dsp:txBody>
      <dsp:txXfrm>
        <a:off x="0" y="696470"/>
        <a:ext cx="2155799" cy="1293479"/>
      </dsp:txXfrm>
    </dsp:sp>
    <dsp:sp modelId="{AD124371-6FC7-4BB3-8A0A-1EF5BDAA75D0}">
      <dsp:nvSpPr>
        <dsp:cNvPr id="0" name=""/>
        <dsp:cNvSpPr/>
      </dsp:nvSpPr>
      <dsp:spPr>
        <a:xfrm>
          <a:off x="2371379" y="696470"/>
          <a:ext cx="2155799" cy="12934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Optimizing the general condition of patients</a:t>
          </a:r>
          <a:endParaRPr lang="en-US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/>
            <a:t>Medical issues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/>
            <a:t>Nutritional issues (malnutrition, obesity)</a:t>
          </a:r>
          <a:endParaRPr lang="en-US" sz="1100" kern="1200"/>
        </a:p>
      </dsp:txBody>
      <dsp:txXfrm>
        <a:off x="2371379" y="696470"/>
        <a:ext cx="2155799" cy="1293479"/>
      </dsp:txXfrm>
    </dsp:sp>
    <dsp:sp modelId="{1009BE47-A08C-4CEA-832F-7D2262BADB7A}">
      <dsp:nvSpPr>
        <dsp:cNvPr id="0" name=""/>
        <dsp:cNvSpPr/>
      </dsp:nvSpPr>
      <dsp:spPr>
        <a:xfrm>
          <a:off x="4742759" y="696470"/>
          <a:ext cx="2155799" cy="12934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Minimizing preoperative hospital stay</a:t>
          </a:r>
          <a:endParaRPr lang="en-US" sz="1400" kern="1200"/>
        </a:p>
      </dsp:txBody>
      <dsp:txXfrm>
        <a:off x="4742759" y="696470"/>
        <a:ext cx="2155799" cy="1293479"/>
      </dsp:txXfrm>
    </dsp:sp>
    <dsp:sp modelId="{0087A5CB-C363-4DB2-991C-F202475120F7}">
      <dsp:nvSpPr>
        <dsp:cNvPr id="0" name=""/>
        <dsp:cNvSpPr/>
      </dsp:nvSpPr>
      <dsp:spPr>
        <a:xfrm>
          <a:off x="1185689" y="2205530"/>
          <a:ext cx="2155799" cy="12934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Good surgical technique</a:t>
          </a:r>
          <a:endParaRPr lang="en-US" sz="1400" kern="1200"/>
        </a:p>
      </dsp:txBody>
      <dsp:txXfrm>
        <a:off x="1185689" y="2205530"/>
        <a:ext cx="2155799" cy="1293479"/>
      </dsp:txXfrm>
    </dsp:sp>
    <dsp:sp modelId="{EC4EA45A-A353-41C1-9A60-433619D690A1}">
      <dsp:nvSpPr>
        <dsp:cNvPr id="0" name=""/>
        <dsp:cNvSpPr/>
      </dsp:nvSpPr>
      <dsp:spPr>
        <a:xfrm>
          <a:off x="3557069" y="2205530"/>
          <a:ext cx="2155799" cy="12934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Early mobilization</a:t>
          </a:r>
          <a:endParaRPr lang="en-US" sz="1400" kern="1200"/>
        </a:p>
      </dsp:txBody>
      <dsp:txXfrm>
        <a:off x="3557069" y="2205530"/>
        <a:ext cx="2155799" cy="12934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9D437-3E01-4B90-B4C1-B7ADF816CCB0}">
      <dsp:nvSpPr>
        <dsp:cNvPr id="0" name=""/>
        <dsp:cNvSpPr/>
      </dsp:nvSpPr>
      <dsp:spPr>
        <a:xfrm>
          <a:off x="0" y="0"/>
          <a:ext cx="5167973" cy="755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Minimally Invasive Surgery</a:t>
          </a:r>
          <a:endParaRPr lang="en-US" sz="2000" kern="1200"/>
        </a:p>
      </dsp:txBody>
      <dsp:txXfrm>
        <a:off x="22119" y="22119"/>
        <a:ext cx="4264710" cy="710948"/>
      </dsp:txXfrm>
    </dsp:sp>
    <dsp:sp modelId="{BC7B7D16-86FD-457A-A727-E9978CE7FFA4}">
      <dsp:nvSpPr>
        <dsp:cNvPr id="0" name=""/>
        <dsp:cNvSpPr/>
      </dsp:nvSpPr>
      <dsp:spPr>
        <a:xfrm>
          <a:off x="385920" y="860073"/>
          <a:ext cx="5167973" cy="755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Orthopedic Surgery</a:t>
          </a:r>
          <a:endParaRPr lang="en-US" sz="2000" kern="1200"/>
        </a:p>
      </dsp:txBody>
      <dsp:txXfrm>
        <a:off x="408039" y="882192"/>
        <a:ext cx="4246944" cy="710948"/>
      </dsp:txXfrm>
    </dsp:sp>
    <dsp:sp modelId="{A0684DA2-304F-4CF7-949C-9A94F2FAA778}">
      <dsp:nvSpPr>
        <dsp:cNvPr id="0" name=""/>
        <dsp:cNvSpPr/>
      </dsp:nvSpPr>
      <dsp:spPr>
        <a:xfrm>
          <a:off x="771840" y="1720147"/>
          <a:ext cx="5167973" cy="755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Gynecology</a:t>
          </a:r>
          <a:endParaRPr lang="en-US" sz="2000" kern="1200"/>
        </a:p>
      </dsp:txBody>
      <dsp:txXfrm>
        <a:off x="793959" y="1742266"/>
        <a:ext cx="4246944" cy="710948"/>
      </dsp:txXfrm>
    </dsp:sp>
    <dsp:sp modelId="{EC65A56C-8765-4F5C-9869-92FEF71A7855}">
      <dsp:nvSpPr>
        <dsp:cNvPr id="0" name=""/>
        <dsp:cNvSpPr/>
      </dsp:nvSpPr>
      <dsp:spPr>
        <a:xfrm>
          <a:off x="1157760" y="2580220"/>
          <a:ext cx="5167973" cy="755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Thoracic &amp; Upper Abdominal Surgery</a:t>
          </a:r>
          <a:endParaRPr lang="en-US" sz="2000" kern="1200"/>
        </a:p>
      </dsp:txBody>
      <dsp:txXfrm>
        <a:off x="1179879" y="2602339"/>
        <a:ext cx="4246944" cy="710948"/>
      </dsp:txXfrm>
    </dsp:sp>
    <dsp:sp modelId="{471B6AC9-E435-4C42-8D45-148B4B5DD9FA}">
      <dsp:nvSpPr>
        <dsp:cNvPr id="0" name=""/>
        <dsp:cNvSpPr/>
      </dsp:nvSpPr>
      <dsp:spPr>
        <a:xfrm>
          <a:off x="1543680" y="3440294"/>
          <a:ext cx="5167973" cy="755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Prolonged Operations</a:t>
          </a:r>
          <a:endParaRPr lang="en-US" sz="2000" kern="1200"/>
        </a:p>
      </dsp:txBody>
      <dsp:txXfrm>
        <a:off x="1565799" y="3462413"/>
        <a:ext cx="4246944" cy="710948"/>
      </dsp:txXfrm>
    </dsp:sp>
    <dsp:sp modelId="{FBF097DF-E0B1-4CE5-B985-B1DB9B38FDC1}">
      <dsp:nvSpPr>
        <dsp:cNvPr id="0" name=""/>
        <dsp:cNvSpPr/>
      </dsp:nvSpPr>
      <dsp:spPr>
        <a:xfrm>
          <a:off x="4677102" y="551705"/>
          <a:ext cx="490871" cy="4908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787548" y="551705"/>
        <a:ext cx="269979" cy="369380"/>
      </dsp:txXfrm>
    </dsp:sp>
    <dsp:sp modelId="{1004F1CD-6545-4227-9509-3B911105AA6A}">
      <dsp:nvSpPr>
        <dsp:cNvPr id="0" name=""/>
        <dsp:cNvSpPr/>
      </dsp:nvSpPr>
      <dsp:spPr>
        <a:xfrm>
          <a:off x="5063022" y="1411779"/>
          <a:ext cx="490871" cy="4908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173468" y="1411779"/>
        <a:ext cx="269979" cy="369380"/>
      </dsp:txXfrm>
    </dsp:sp>
    <dsp:sp modelId="{D990BD75-F00C-4A15-B27F-C7923FB165AD}">
      <dsp:nvSpPr>
        <dsp:cNvPr id="0" name=""/>
        <dsp:cNvSpPr/>
      </dsp:nvSpPr>
      <dsp:spPr>
        <a:xfrm>
          <a:off x="5448942" y="2259266"/>
          <a:ext cx="490871" cy="4908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559388" y="2259266"/>
        <a:ext cx="269979" cy="369380"/>
      </dsp:txXfrm>
    </dsp:sp>
    <dsp:sp modelId="{91FC96D5-786A-46E6-8224-59961BD33B41}">
      <dsp:nvSpPr>
        <dsp:cNvPr id="0" name=""/>
        <dsp:cNvSpPr/>
      </dsp:nvSpPr>
      <dsp:spPr>
        <a:xfrm>
          <a:off x="5834862" y="3127731"/>
          <a:ext cx="490871" cy="4908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945308" y="3127731"/>
        <a:ext cx="269979" cy="3693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4538D-ED14-4C19-AE6C-702BB970C798}">
      <dsp:nvSpPr>
        <dsp:cNvPr id="0" name=""/>
        <dsp:cNvSpPr/>
      </dsp:nvSpPr>
      <dsp:spPr>
        <a:xfrm>
          <a:off x="0" y="18740"/>
          <a:ext cx="671165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/>
            <a:t>LOCAL ANESTHESIA: </a:t>
          </a:r>
          <a:endParaRPr lang="en-US" sz="2800" kern="1200"/>
        </a:p>
      </dsp:txBody>
      <dsp:txXfrm>
        <a:off x="32784" y="51524"/>
        <a:ext cx="6646086" cy="606012"/>
      </dsp:txXfrm>
    </dsp:sp>
    <dsp:sp modelId="{C9208E85-DBDA-4F39-8AD3-C65070AD1899}">
      <dsp:nvSpPr>
        <dsp:cNvPr id="0" name=""/>
        <dsp:cNvSpPr/>
      </dsp:nvSpPr>
      <dsp:spPr>
        <a:xfrm>
          <a:off x="0" y="770960"/>
          <a:ext cx="671165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/>
            <a:t>Injection site:</a:t>
          </a:r>
          <a:endParaRPr lang="en-US" sz="2800" kern="1200"/>
        </a:p>
      </dsp:txBody>
      <dsp:txXfrm>
        <a:off x="32784" y="803744"/>
        <a:ext cx="6646086" cy="606012"/>
      </dsp:txXfrm>
    </dsp:sp>
    <dsp:sp modelId="{5D0C2222-BAB1-46E7-B48C-D82261D956A8}">
      <dsp:nvSpPr>
        <dsp:cNvPr id="0" name=""/>
        <dsp:cNvSpPr/>
      </dsp:nvSpPr>
      <dsp:spPr>
        <a:xfrm>
          <a:off x="0" y="1442540"/>
          <a:ext cx="6711654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09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/>
            <a:t>Pain, haematoma, Nerve trauma, infection</a:t>
          </a:r>
          <a:endParaRPr lang="en-US" sz="2200" kern="1200"/>
        </a:p>
      </dsp:txBody>
      <dsp:txXfrm>
        <a:off x="0" y="1442540"/>
        <a:ext cx="6711654" cy="463680"/>
      </dsp:txXfrm>
    </dsp:sp>
    <dsp:sp modelId="{B011311C-BE2A-4FDC-BFE9-169AC4F74EEC}">
      <dsp:nvSpPr>
        <dsp:cNvPr id="0" name=""/>
        <dsp:cNvSpPr/>
      </dsp:nvSpPr>
      <dsp:spPr>
        <a:xfrm>
          <a:off x="0" y="1906220"/>
          <a:ext cx="671165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/>
            <a:t>Vasoconstrictors:</a:t>
          </a:r>
          <a:endParaRPr lang="en-US" sz="2800" kern="1200"/>
        </a:p>
      </dsp:txBody>
      <dsp:txXfrm>
        <a:off x="32784" y="1939004"/>
        <a:ext cx="6646086" cy="606012"/>
      </dsp:txXfrm>
    </dsp:sp>
    <dsp:sp modelId="{71357A7F-B53C-49C2-8866-E9317E9026D0}">
      <dsp:nvSpPr>
        <dsp:cNvPr id="0" name=""/>
        <dsp:cNvSpPr/>
      </dsp:nvSpPr>
      <dsp:spPr>
        <a:xfrm>
          <a:off x="0" y="2577800"/>
          <a:ext cx="6711654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09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/>
            <a:t>Ischemic necrosis</a:t>
          </a:r>
          <a:endParaRPr lang="en-US" sz="2200" kern="1200"/>
        </a:p>
      </dsp:txBody>
      <dsp:txXfrm>
        <a:off x="0" y="2577800"/>
        <a:ext cx="6711654" cy="463680"/>
      </dsp:txXfrm>
    </dsp:sp>
    <dsp:sp modelId="{F8EF3F24-CCF9-4F4B-B90B-981597D34D47}">
      <dsp:nvSpPr>
        <dsp:cNvPr id="0" name=""/>
        <dsp:cNvSpPr/>
      </dsp:nvSpPr>
      <dsp:spPr>
        <a:xfrm>
          <a:off x="0" y="3041480"/>
          <a:ext cx="671165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/>
            <a:t>Systemic effects of LA agent: </a:t>
          </a:r>
          <a:endParaRPr lang="en-US" sz="2800" kern="1200"/>
        </a:p>
      </dsp:txBody>
      <dsp:txXfrm>
        <a:off x="32784" y="3074264"/>
        <a:ext cx="6646086" cy="606012"/>
      </dsp:txXfrm>
    </dsp:sp>
    <dsp:sp modelId="{4D2B8F01-F5AE-44F1-8F4A-75EBFFE8B16A}">
      <dsp:nvSpPr>
        <dsp:cNvPr id="0" name=""/>
        <dsp:cNvSpPr/>
      </dsp:nvSpPr>
      <dsp:spPr>
        <a:xfrm>
          <a:off x="0" y="3713060"/>
          <a:ext cx="6711654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09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/>
            <a:t>Allergic reactions, toxicity</a:t>
          </a:r>
          <a:endParaRPr lang="en-US" sz="2200" kern="1200"/>
        </a:p>
      </dsp:txBody>
      <dsp:txXfrm>
        <a:off x="0" y="3713060"/>
        <a:ext cx="6711654" cy="4636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3067A-B39A-4488-A971-F21E59B88D93}">
      <dsp:nvSpPr>
        <dsp:cNvPr id="0" name=""/>
        <dsp:cNvSpPr/>
      </dsp:nvSpPr>
      <dsp:spPr>
        <a:xfrm>
          <a:off x="1163477" y="1230"/>
          <a:ext cx="2204340" cy="1322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Technical failure</a:t>
          </a:r>
          <a:endParaRPr lang="en-US" sz="2100" kern="1200"/>
        </a:p>
      </dsp:txBody>
      <dsp:txXfrm>
        <a:off x="1163477" y="1230"/>
        <a:ext cx="2204340" cy="1322604"/>
      </dsp:txXfrm>
    </dsp:sp>
    <dsp:sp modelId="{4A691ADD-01D3-4BA2-8C20-5CBBFDA1A8DF}">
      <dsp:nvSpPr>
        <dsp:cNvPr id="0" name=""/>
        <dsp:cNvSpPr/>
      </dsp:nvSpPr>
      <dsp:spPr>
        <a:xfrm>
          <a:off x="3588251" y="1230"/>
          <a:ext cx="2204340" cy="1322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Headache due to loss of CSF    </a:t>
          </a:r>
          <a:endParaRPr lang="en-US" sz="2100" kern="1200"/>
        </a:p>
      </dsp:txBody>
      <dsp:txXfrm>
        <a:off x="3588251" y="1230"/>
        <a:ext cx="2204340" cy="1322604"/>
      </dsp:txXfrm>
    </dsp:sp>
    <dsp:sp modelId="{DB71E690-8E9F-4B1B-9BB0-75858361983B}">
      <dsp:nvSpPr>
        <dsp:cNvPr id="0" name=""/>
        <dsp:cNvSpPr/>
      </dsp:nvSpPr>
      <dsp:spPr>
        <a:xfrm>
          <a:off x="1163477" y="1544268"/>
          <a:ext cx="2204340" cy="1322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Intrathecal bleeding</a:t>
          </a:r>
          <a:endParaRPr lang="en-US" sz="2100" kern="1200"/>
        </a:p>
      </dsp:txBody>
      <dsp:txXfrm>
        <a:off x="1163477" y="1544268"/>
        <a:ext cx="2204340" cy="1322604"/>
      </dsp:txXfrm>
    </dsp:sp>
    <dsp:sp modelId="{21CE7F5F-7875-41A6-9984-DACC471BB928}">
      <dsp:nvSpPr>
        <dsp:cNvPr id="0" name=""/>
        <dsp:cNvSpPr/>
      </dsp:nvSpPr>
      <dsp:spPr>
        <a:xfrm>
          <a:off x="3588251" y="1544268"/>
          <a:ext cx="2204340" cy="1322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Permanent N. or spinal cord damage</a:t>
          </a:r>
          <a:endParaRPr lang="en-US" sz="2100" kern="1200"/>
        </a:p>
      </dsp:txBody>
      <dsp:txXfrm>
        <a:off x="3588251" y="1544268"/>
        <a:ext cx="2204340" cy="1322604"/>
      </dsp:txXfrm>
    </dsp:sp>
    <dsp:sp modelId="{73703894-ED60-4FE8-8F77-09BCCAAE561F}">
      <dsp:nvSpPr>
        <dsp:cNvPr id="0" name=""/>
        <dsp:cNvSpPr/>
      </dsp:nvSpPr>
      <dsp:spPr>
        <a:xfrm>
          <a:off x="1163477" y="3087306"/>
          <a:ext cx="2204340" cy="1322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Paraspinal infection</a:t>
          </a:r>
          <a:endParaRPr lang="en-US" sz="2100" kern="1200"/>
        </a:p>
      </dsp:txBody>
      <dsp:txXfrm>
        <a:off x="1163477" y="3087306"/>
        <a:ext cx="2204340" cy="1322604"/>
      </dsp:txXfrm>
    </dsp:sp>
    <dsp:sp modelId="{863A85F0-6674-4D28-B928-166F2B5C930E}">
      <dsp:nvSpPr>
        <dsp:cNvPr id="0" name=""/>
        <dsp:cNvSpPr/>
      </dsp:nvSpPr>
      <dsp:spPr>
        <a:xfrm>
          <a:off x="3588251" y="3087306"/>
          <a:ext cx="2204340" cy="1322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Systemic complications (Severe hypotension)</a:t>
          </a:r>
          <a:endParaRPr lang="en-US" sz="2100" kern="1200"/>
        </a:p>
      </dsp:txBody>
      <dsp:txXfrm>
        <a:off x="3588251" y="3087306"/>
        <a:ext cx="2204340" cy="13226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AC5B2-CE5B-4A27-B15F-06CFAF5B09CA}">
      <dsp:nvSpPr>
        <dsp:cNvPr id="0" name=""/>
        <dsp:cNvSpPr/>
      </dsp:nvSpPr>
      <dsp:spPr>
        <a:xfrm>
          <a:off x="0" y="1677960"/>
          <a:ext cx="2065572" cy="1311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42276-9704-4323-9909-8C3477DA2E9E}">
      <dsp:nvSpPr>
        <dsp:cNvPr id="0" name=""/>
        <dsp:cNvSpPr/>
      </dsp:nvSpPr>
      <dsp:spPr>
        <a:xfrm>
          <a:off x="229508" y="1895993"/>
          <a:ext cx="2065572" cy="1311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Direct trauma to mouth or pharynx.</a:t>
          </a:r>
          <a:endParaRPr lang="en-US" sz="1300" kern="1200"/>
        </a:p>
      </dsp:txBody>
      <dsp:txXfrm>
        <a:off x="267925" y="1934410"/>
        <a:ext cx="1988738" cy="1234804"/>
      </dsp:txXfrm>
    </dsp:sp>
    <dsp:sp modelId="{B9487663-47AC-4DBF-BF70-2165D5CAC17B}">
      <dsp:nvSpPr>
        <dsp:cNvPr id="0" name=""/>
        <dsp:cNvSpPr/>
      </dsp:nvSpPr>
      <dsp:spPr>
        <a:xfrm>
          <a:off x="2524588" y="1677960"/>
          <a:ext cx="2065572" cy="1311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D4A39-7BC4-4AC7-8687-512F25E274DC}">
      <dsp:nvSpPr>
        <dsp:cNvPr id="0" name=""/>
        <dsp:cNvSpPr/>
      </dsp:nvSpPr>
      <dsp:spPr>
        <a:xfrm>
          <a:off x="2754096" y="1895993"/>
          <a:ext cx="2065572" cy="1311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Slow recovery from anesthesia due to drug interactions OR in-appropriate choice of drugs or dosage.   </a:t>
          </a:r>
          <a:endParaRPr lang="en-US" sz="1300" kern="1200"/>
        </a:p>
      </dsp:txBody>
      <dsp:txXfrm>
        <a:off x="2792513" y="1934410"/>
        <a:ext cx="1988738" cy="1234804"/>
      </dsp:txXfrm>
    </dsp:sp>
    <dsp:sp modelId="{39A2ABDB-E906-419B-BA26-B25744481682}">
      <dsp:nvSpPr>
        <dsp:cNvPr id="0" name=""/>
        <dsp:cNvSpPr/>
      </dsp:nvSpPr>
      <dsp:spPr>
        <a:xfrm>
          <a:off x="5049176" y="1677960"/>
          <a:ext cx="2065572" cy="1311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2F61F-2BE7-4321-9D89-A87535B0F180}">
      <dsp:nvSpPr>
        <dsp:cNvPr id="0" name=""/>
        <dsp:cNvSpPr/>
      </dsp:nvSpPr>
      <dsp:spPr>
        <a:xfrm>
          <a:off x="5278684" y="1895993"/>
          <a:ext cx="2065572" cy="1311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Hypothermia due to long operations with extensive fluid replacement OR cold blood transfusion.</a:t>
          </a:r>
          <a:endParaRPr lang="en-US" sz="1300" kern="1200"/>
        </a:p>
      </dsp:txBody>
      <dsp:txXfrm>
        <a:off x="5317101" y="1934410"/>
        <a:ext cx="1988738" cy="12348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7DEE3-B011-4181-AAFA-FF9374028DF2}">
      <dsp:nvSpPr>
        <dsp:cNvPr id="0" name=""/>
        <dsp:cNvSpPr/>
      </dsp:nvSpPr>
      <dsp:spPr>
        <a:xfrm rot="5400000">
          <a:off x="-307387" y="1049287"/>
          <a:ext cx="1364129" cy="1648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C1F9E-4B69-43D0-B3CD-D59B62703AE6}">
      <dsp:nvSpPr>
        <dsp:cNvPr id="0" name=""/>
        <dsp:cNvSpPr/>
      </dsp:nvSpPr>
      <dsp:spPr>
        <a:xfrm>
          <a:off x="3375" y="174202"/>
          <a:ext cx="1831940" cy="1099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Drop in body temperature of 2 degrees C</a:t>
          </a:r>
          <a:endParaRPr lang="en-US" sz="1500" kern="1200"/>
        </a:p>
      </dsp:txBody>
      <dsp:txXfrm>
        <a:off x="35568" y="206395"/>
        <a:ext cx="1767554" cy="1034778"/>
      </dsp:txXfrm>
    </dsp:sp>
    <dsp:sp modelId="{82ECD656-EB2F-4889-B40F-36397AE4BF65}">
      <dsp:nvSpPr>
        <dsp:cNvPr id="0" name=""/>
        <dsp:cNvSpPr/>
      </dsp:nvSpPr>
      <dsp:spPr>
        <a:xfrm rot="5400000">
          <a:off x="-307387" y="2423243"/>
          <a:ext cx="1364129" cy="1648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44F90-D14E-4D62-99EC-094B9498A275}">
      <dsp:nvSpPr>
        <dsp:cNvPr id="0" name=""/>
        <dsp:cNvSpPr/>
      </dsp:nvSpPr>
      <dsp:spPr>
        <a:xfrm>
          <a:off x="3375" y="1548158"/>
          <a:ext cx="1831940" cy="1099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Causes : Trauma, Exposure, Cool Fluids – IV / Irrigation</a:t>
          </a:r>
          <a:endParaRPr lang="en-US" sz="1500" kern="1200"/>
        </a:p>
      </dsp:txBody>
      <dsp:txXfrm>
        <a:off x="35568" y="1580351"/>
        <a:ext cx="1767554" cy="1034778"/>
      </dsp:txXfrm>
    </dsp:sp>
    <dsp:sp modelId="{52FD0AEC-B491-4D4D-BBE2-B09089300CAE}">
      <dsp:nvSpPr>
        <dsp:cNvPr id="0" name=""/>
        <dsp:cNvSpPr/>
      </dsp:nvSpPr>
      <dsp:spPr>
        <a:xfrm>
          <a:off x="379589" y="3110220"/>
          <a:ext cx="2426654" cy="1648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29860-8CC2-457E-8211-340C593CB723}">
      <dsp:nvSpPr>
        <dsp:cNvPr id="0" name=""/>
        <dsp:cNvSpPr/>
      </dsp:nvSpPr>
      <dsp:spPr>
        <a:xfrm>
          <a:off x="3375" y="2922113"/>
          <a:ext cx="1831940" cy="1099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Temperature below 35 C</a:t>
          </a:r>
          <a:endParaRPr lang="en-US" sz="1500" kern="1200"/>
        </a:p>
      </dsp:txBody>
      <dsp:txXfrm>
        <a:off x="35568" y="2954306"/>
        <a:ext cx="1767554" cy="1034778"/>
      </dsp:txXfrm>
    </dsp:sp>
    <dsp:sp modelId="{E132FA0C-F33E-4B84-9762-9965FB081565}">
      <dsp:nvSpPr>
        <dsp:cNvPr id="0" name=""/>
        <dsp:cNvSpPr/>
      </dsp:nvSpPr>
      <dsp:spPr>
        <a:xfrm rot="16200000">
          <a:off x="2129093" y="2423243"/>
          <a:ext cx="1364129" cy="1648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9DF52-9169-4C43-A93C-53911CC37766}">
      <dsp:nvSpPr>
        <dsp:cNvPr id="0" name=""/>
        <dsp:cNvSpPr/>
      </dsp:nvSpPr>
      <dsp:spPr>
        <a:xfrm>
          <a:off x="2439856" y="2922113"/>
          <a:ext cx="1831940" cy="1099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Coagulopathic</a:t>
          </a:r>
          <a:endParaRPr lang="en-US" sz="1500" kern="1200"/>
        </a:p>
      </dsp:txBody>
      <dsp:txXfrm>
        <a:off x="2472049" y="2954306"/>
        <a:ext cx="1767554" cy="1034778"/>
      </dsp:txXfrm>
    </dsp:sp>
    <dsp:sp modelId="{B0B2D6AD-4946-44A5-856F-4BDC7150F085}">
      <dsp:nvSpPr>
        <dsp:cNvPr id="0" name=""/>
        <dsp:cNvSpPr/>
      </dsp:nvSpPr>
      <dsp:spPr>
        <a:xfrm rot="16200000">
          <a:off x="2129093" y="1049287"/>
          <a:ext cx="1364129" cy="1648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4A30A-62FF-4D6F-84A2-576C2476A0D1}">
      <dsp:nvSpPr>
        <dsp:cNvPr id="0" name=""/>
        <dsp:cNvSpPr/>
      </dsp:nvSpPr>
      <dsp:spPr>
        <a:xfrm>
          <a:off x="2439856" y="1548158"/>
          <a:ext cx="1831940" cy="1099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Platelet dysfunction</a:t>
          </a:r>
          <a:endParaRPr lang="en-US" sz="1500" kern="1200"/>
        </a:p>
      </dsp:txBody>
      <dsp:txXfrm>
        <a:off x="2472049" y="1580351"/>
        <a:ext cx="1767554" cy="1034778"/>
      </dsp:txXfrm>
    </dsp:sp>
    <dsp:sp modelId="{00449ACD-A799-47E1-9582-04FFB57A4B4C}">
      <dsp:nvSpPr>
        <dsp:cNvPr id="0" name=""/>
        <dsp:cNvSpPr/>
      </dsp:nvSpPr>
      <dsp:spPr>
        <a:xfrm>
          <a:off x="2816070" y="362309"/>
          <a:ext cx="2426654" cy="1648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D9F3A-2283-4A33-AADD-72554F716D37}">
      <dsp:nvSpPr>
        <dsp:cNvPr id="0" name=""/>
        <dsp:cNvSpPr/>
      </dsp:nvSpPr>
      <dsp:spPr>
        <a:xfrm>
          <a:off x="2439856" y="174202"/>
          <a:ext cx="1831940" cy="1099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Mild - 32 – 35C = 90-95F</a:t>
          </a:r>
          <a:endParaRPr lang="en-US" sz="1500" kern="1200"/>
        </a:p>
      </dsp:txBody>
      <dsp:txXfrm>
        <a:off x="2472049" y="206395"/>
        <a:ext cx="1767554" cy="1034778"/>
      </dsp:txXfrm>
    </dsp:sp>
    <dsp:sp modelId="{441F784B-F53C-41D7-8FE9-224F365962F0}">
      <dsp:nvSpPr>
        <dsp:cNvPr id="0" name=""/>
        <dsp:cNvSpPr/>
      </dsp:nvSpPr>
      <dsp:spPr>
        <a:xfrm rot="5400000">
          <a:off x="4565574" y="1049287"/>
          <a:ext cx="1364129" cy="1648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E1266-3F32-4589-B096-6405FB886762}">
      <dsp:nvSpPr>
        <dsp:cNvPr id="0" name=""/>
        <dsp:cNvSpPr/>
      </dsp:nvSpPr>
      <dsp:spPr>
        <a:xfrm>
          <a:off x="4876337" y="174202"/>
          <a:ext cx="1831940" cy="1099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Mod – 28 – 32C = 82–90F</a:t>
          </a:r>
          <a:endParaRPr lang="en-US" sz="1500" kern="1200"/>
        </a:p>
      </dsp:txBody>
      <dsp:txXfrm>
        <a:off x="4908530" y="206395"/>
        <a:ext cx="1767554" cy="1034778"/>
      </dsp:txXfrm>
    </dsp:sp>
    <dsp:sp modelId="{258C18B3-824F-452D-B785-EF4DB255F919}">
      <dsp:nvSpPr>
        <dsp:cNvPr id="0" name=""/>
        <dsp:cNvSpPr/>
      </dsp:nvSpPr>
      <dsp:spPr>
        <a:xfrm rot="5400000">
          <a:off x="4565574" y="2423243"/>
          <a:ext cx="1364129" cy="1648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B2E7A-4944-4F7B-ABD9-C4D564496AF9}">
      <dsp:nvSpPr>
        <dsp:cNvPr id="0" name=""/>
        <dsp:cNvSpPr/>
      </dsp:nvSpPr>
      <dsp:spPr>
        <a:xfrm>
          <a:off x="4876337" y="1548158"/>
          <a:ext cx="1831940" cy="1099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Severe – 25 – 28C = 77-82F</a:t>
          </a:r>
          <a:endParaRPr lang="en-US" sz="1500" kern="1200"/>
        </a:p>
      </dsp:txBody>
      <dsp:txXfrm>
        <a:off x="4908530" y="1580351"/>
        <a:ext cx="1767554" cy="1034778"/>
      </dsp:txXfrm>
    </dsp:sp>
    <dsp:sp modelId="{0C5717B4-AF3B-4658-83E7-012136234E19}">
      <dsp:nvSpPr>
        <dsp:cNvPr id="0" name=""/>
        <dsp:cNvSpPr/>
      </dsp:nvSpPr>
      <dsp:spPr>
        <a:xfrm>
          <a:off x="4876337" y="2922113"/>
          <a:ext cx="1831940" cy="1099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Treatment with warmers and warm fluids</a:t>
          </a:r>
          <a:endParaRPr lang="en-US" sz="1500" kern="1200"/>
        </a:p>
      </dsp:txBody>
      <dsp:txXfrm>
        <a:off x="4908530" y="2954306"/>
        <a:ext cx="1767554" cy="10347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C29EC-4C7B-4292-B9A9-60D6E12CCF1C}">
      <dsp:nvSpPr>
        <dsp:cNvPr id="0" name=""/>
        <dsp:cNvSpPr/>
      </dsp:nvSpPr>
      <dsp:spPr>
        <a:xfrm>
          <a:off x="819" y="20830"/>
          <a:ext cx="3195245" cy="1917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Wound:</a:t>
          </a:r>
          <a:endParaRPr lang="en-US" sz="2400" kern="1200"/>
        </a:p>
      </dsp:txBody>
      <dsp:txXfrm>
        <a:off x="819" y="20830"/>
        <a:ext cx="3195245" cy="1917147"/>
      </dsp:txXfrm>
    </dsp:sp>
    <dsp:sp modelId="{6C4098D1-5F27-458E-86C2-21D58B75BF96}">
      <dsp:nvSpPr>
        <dsp:cNvPr id="0" name=""/>
        <dsp:cNvSpPr/>
      </dsp:nvSpPr>
      <dsp:spPr>
        <a:xfrm>
          <a:off x="3515589" y="20830"/>
          <a:ext cx="3195245" cy="1917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Hypertrophic scar, keloid, wound sinus, 	implantation dermoids, incisional hernia</a:t>
          </a:r>
          <a:endParaRPr lang="en-US" sz="2400" kern="1200"/>
        </a:p>
      </dsp:txBody>
      <dsp:txXfrm>
        <a:off x="3515589" y="20830"/>
        <a:ext cx="3195245" cy="1917147"/>
      </dsp:txXfrm>
    </dsp:sp>
    <dsp:sp modelId="{54BF9599-75AF-4EB4-B5F2-58460AFE53E3}">
      <dsp:nvSpPr>
        <dsp:cNvPr id="0" name=""/>
        <dsp:cNvSpPr/>
      </dsp:nvSpPr>
      <dsp:spPr>
        <a:xfrm>
          <a:off x="819" y="2257502"/>
          <a:ext cx="3195245" cy="1917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Adhesions:</a:t>
          </a:r>
          <a:endParaRPr lang="en-US" sz="2400" kern="1200"/>
        </a:p>
      </dsp:txBody>
      <dsp:txXfrm>
        <a:off x="819" y="2257502"/>
        <a:ext cx="3195245" cy="1917147"/>
      </dsp:txXfrm>
    </dsp:sp>
    <dsp:sp modelId="{7E0E647B-B34F-4D51-8869-B0F111D78410}">
      <dsp:nvSpPr>
        <dsp:cNvPr id="0" name=""/>
        <dsp:cNvSpPr/>
      </dsp:nvSpPr>
      <dsp:spPr>
        <a:xfrm>
          <a:off x="3515589" y="2257502"/>
          <a:ext cx="3195245" cy="1917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Intestinal obstruction, strangulation</a:t>
          </a:r>
          <a:endParaRPr lang="en-US" sz="2400" kern="1200"/>
        </a:p>
      </dsp:txBody>
      <dsp:txXfrm>
        <a:off x="3515589" y="2257502"/>
        <a:ext cx="3195245" cy="19171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A2A2C-3674-4FA6-9B30-2645F528B276}">
      <dsp:nvSpPr>
        <dsp:cNvPr id="0" name=""/>
        <dsp:cNvSpPr/>
      </dsp:nvSpPr>
      <dsp:spPr>
        <a:xfrm>
          <a:off x="0" y="0"/>
          <a:ext cx="5369323" cy="923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Altered anatomy/Pathophysiology:</a:t>
          </a:r>
          <a:endParaRPr lang="en-US" sz="1700" kern="1200"/>
        </a:p>
      </dsp:txBody>
      <dsp:txXfrm>
        <a:off x="27034" y="27034"/>
        <a:ext cx="4295333" cy="868937"/>
      </dsp:txXfrm>
    </dsp:sp>
    <dsp:sp modelId="{36FFB8B1-1E02-41D6-875A-A5266DD4F41C}">
      <dsp:nvSpPr>
        <dsp:cNvPr id="0" name=""/>
        <dsp:cNvSpPr/>
      </dsp:nvSpPr>
      <dsp:spPr>
        <a:xfrm>
          <a:off x="449680" y="1090825"/>
          <a:ext cx="5369323" cy="923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Bacterial overgrowth, short gut syndrome, postgastric surgery syndromes, etc.</a:t>
          </a:r>
          <a:endParaRPr lang="en-US" sz="1700" kern="1200"/>
        </a:p>
      </dsp:txBody>
      <dsp:txXfrm>
        <a:off x="476714" y="1117859"/>
        <a:ext cx="4265620" cy="868937"/>
      </dsp:txXfrm>
    </dsp:sp>
    <dsp:sp modelId="{E189B237-5C86-4BEB-9435-F812717FE836}">
      <dsp:nvSpPr>
        <dsp:cNvPr id="0" name=""/>
        <dsp:cNvSpPr/>
      </dsp:nvSpPr>
      <dsp:spPr>
        <a:xfrm>
          <a:off x="892649" y="2181650"/>
          <a:ext cx="5369323" cy="923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Susceptibility to other diseases:</a:t>
          </a:r>
          <a:endParaRPr lang="en-US" sz="1700" kern="1200"/>
        </a:p>
      </dsp:txBody>
      <dsp:txXfrm>
        <a:off x="919683" y="2208684"/>
        <a:ext cx="4272332" cy="868937"/>
      </dsp:txXfrm>
    </dsp:sp>
    <dsp:sp modelId="{81956A12-B7F6-459B-B81D-06DA6CD084AB}">
      <dsp:nvSpPr>
        <dsp:cNvPr id="0" name=""/>
        <dsp:cNvSpPr/>
      </dsp:nvSpPr>
      <dsp:spPr>
        <a:xfrm>
          <a:off x="1342330" y="3272475"/>
          <a:ext cx="5369323" cy="923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Malabsorption  etc.</a:t>
          </a:r>
          <a:endParaRPr lang="en-US" sz="1700" kern="1200"/>
        </a:p>
      </dsp:txBody>
      <dsp:txXfrm>
        <a:off x="1369364" y="3299509"/>
        <a:ext cx="4265620" cy="868937"/>
      </dsp:txXfrm>
    </dsp:sp>
    <dsp:sp modelId="{A23C4288-0CBC-4C14-A2DC-C96CF01F5200}">
      <dsp:nvSpPr>
        <dsp:cNvPr id="0" name=""/>
        <dsp:cNvSpPr/>
      </dsp:nvSpPr>
      <dsp:spPr>
        <a:xfrm>
          <a:off x="4769369" y="706938"/>
          <a:ext cx="599953" cy="599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904358" y="706938"/>
        <a:ext cx="329975" cy="451465"/>
      </dsp:txXfrm>
    </dsp:sp>
    <dsp:sp modelId="{7699B5C9-6467-442F-BBB8-508B029E2281}">
      <dsp:nvSpPr>
        <dsp:cNvPr id="0" name=""/>
        <dsp:cNvSpPr/>
      </dsp:nvSpPr>
      <dsp:spPr>
        <a:xfrm>
          <a:off x="5219050" y="1797763"/>
          <a:ext cx="599953" cy="599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354039" y="1797763"/>
        <a:ext cx="329975" cy="451465"/>
      </dsp:txXfrm>
    </dsp:sp>
    <dsp:sp modelId="{9F786845-2E1E-47C7-AC71-C45C11E50DD6}">
      <dsp:nvSpPr>
        <dsp:cNvPr id="0" name=""/>
        <dsp:cNvSpPr/>
      </dsp:nvSpPr>
      <dsp:spPr>
        <a:xfrm>
          <a:off x="5662019" y="2888588"/>
          <a:ext cx="599953" cy="599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797008" y="2888588"/>
        <a:ext cx="329975" cy="451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B4EAA-CC13-4B70-AAC8-3558952C178C}">
      <dsp:nvSpPr>
        <dsp:cNvPr id="0" name=""/>
        <dsp:cNvSpPr/>
      </dsp:nvSpPr>
      <dsp:spPr>
        <a:xfrm>
          <a:off x="0" y="277175"/>
          <a:ext cx="6711654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Nausea/ vomiting</a:t>
          </a:r>
          <a:endParaRPr lang="en-US" sz="2300" kern="1200"/>
        </a:p>
      </dsp:txBody>
      <dsp:txXfrm>
        <a:off x="26930" y="304105"/>
        <a:ext cx="6657794" cy="497795"/>
      </dsp:txXfrm>
    </dsp:sp>
    <dsp:sp modelId="{91C683EE-2542-4DCC-B6DA-6D2FB27D33F0}">
      <dsp:nvSpPr>
        <dsp:cNvPr id="0" name=""/>
        <dsp:cNvSpPr/>
      </dsp:nvSpPr>
      <dsp:spPr>
        <a:xfrm>
          <a:off x="0" y="895070"/>
          <a:ext cx="6711654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Persistent hiccups -gastric distension </a:t>
          </a:r>
          <a:endParaRPr lang="en-US" sz="2300" kern="1200"/>
        </a:p>
      </dsp:txBody>
      <dsp:txXfrm>
        <a:off x="26930" y="922000"/>
        <a:ext cx="6657794" cy="497795"/>
      </dsp:txXfrm>
    </dsp:sp>
    <dsp:sp modelId="{C626ED39-3CB6-4985-BBF3-DE4D0F638B17}">
      <dsp:nvSpPr>
        <dsp:cNvPr id="0" name=""/>
        <dsp:cNvSpPr/>
      </dsp:nvSpPr>
      <dsp:spPr>
        <a:xfrm>
          <a:off x="0" y="1512965"/>
          <a:ext cx="6711654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Renal failure</a:t>
          </a:r>
          <a:endParaRPr lang="en-US" sz="2300" kern="1200"/>
        </a:p>
      </dsp:txBody>
      <dsp:txXfrm>
        <a:off x="26930" y="1539895"/>
        <a:ext cx="6657794" cy="497795"/>
      </dsp:txXfrm>
    </dsp:sp>
    <dsp:sp modelId="{8A42D390-C502-4DE1-B416-2C74C57E3420}">
      <dsp:nvSpPr>
        <dsp:cNvPr id="0" name=""/>
        <dsp:cNvSpPr/>
      </dsp:nvSpPr>
      <dsp:spPr>
        <a:xfrm>
          <a:off x="0" y="2130860"/>
          <a:ext cx="6711654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Headache - spinal anaesthesia</a:t>
          </a:r>
          <a:endParaRPr lang="en-US" sz="2300" kern="1200"/>
        </a:p>
      </dsp:txBody>
      <dsp:txXfrm>
        <a:off x="26930" y="2157790"/>
        <a:ext cx="6657794" cy="497795"/>
      </dsp:txXfrm>
    </dsp:sp>
    <dsp:sp modelId="{B33181B9-B9B9-4EAC-8F9A-B87C00932A37}">
      <dsp:nvSpPr>
        <dsp:cNvPr id="0" name=""/>
        <dsp:cNvSpPr/>
      </dsp:nvSpPr>
      <dsp:spPr>
        <a:xfrm>
          <a:off x="0" y="2748755"/>
          <a:ext cx="6711654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IV site-  bruising, haematoma, phlebitis, </a:t>
          </a:r>
          <a:endParaRPr lang="en-US" sz="2300" kern="1200"/>
        </a:p>
      </dsp:txBody>
      <dsp:txXfrm>
        <a:off x="26930" y="2775685"/>
        <a:ext cx="6657794" cy="497795"/>
      </dsp:txXfrm>
    </dsp:sp>
    <dsp:sp modelId="{D297287F-422F-4FE3-9BC5-E8EA2F1A69FA}">
      <dsp:nvSpPr>
        <dsp:cNvPr id="0" name=""/>
        <dsp:cNvSpPr/>
      </dsp:nvSpPr>
      <dsp:spPr>
        <a:xfrm>
          <a:off x="0" y="3366650"/>
          <a:ext cx="6711654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Deep Vein thrombosis, air embolism, infection</a:t>
          </a:r>
          <a:endParaRPr lang="en-US" sz="2300" kern="1200"/>
        </a:p>
      </dsp:txBody>
      <dsp:txXfrm>
        <a:off x="26930" y="3393580"/>
        <a:ext cx="6657794" cy="49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808F8-F79C-4AAC-B4E2-5E08A73658B6}">
      <dsp:nvSpPr>
        <dsp:cNvPr id="0" name=""/>
        <dsp:cNvSpPr/>
      </dsp:nvSpPr>
      <dsp:spPr>
        <a:xfrm>
          <a:off x="0" y="734435"/>
          <a:ext cx="2097391" cy="1258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Airway obstruction</a:t>
          </a:r>
          <a:endParaRPr lang="en-US" sz="1800" kern="1200"/>
        </a:p>
      </dsp:txBody>
      <dsp:txXfrm>
        <a:off x="0" y="734435"/>
        <a:ext cx="2097391" cy="1258435"/>
      </dsp:txXfrm>
    </dsp:sp>
    <dsp:sp modelId="{747F6084-E3BD-4F7A-8AE9-329B416B45AD}">
      <dsp:nvSpPr>
        <dsp:cNvPr id="0" name=""/>
        <dsp:cNvSpPr/>
      </dsp:nvSpPr>
      <dsp:spPr>
        <a:xfrm>
          <a:off x="2307131" y="734435"/>
          <a:ext cx="2097391" cy="1258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Acute pulmonary complications</a:t>
          </a:r>
          <a:endParaRPr lang="en-US" sz="1800" kern="1200"/>
        </a:p>
      </dsp:txBody>
      <dsp:txXfrm>
        <a:off x="2307131" y="734435"/>
        <a:ext cx="2097391" cy="1258435"/>
      </dsp:txXfrm>
    </dsp:sp>
    <dsp:sp modelId="{584EA4C2-E602-4B14-8336-3E669FB69E71}">
      <dsp:nvSpPr>
        <dsp:cNvPr id="0" name=""/>
        <dsp:cNvSpPr/>
      </dsp:nvSpPr>
      <dsp:spPr>
        <a:xfrm>
          <a:off x="4614262" y="734435"/>
          <a:ext cx="2097391" cy="1258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Cardio-vascular complications</a:t>
          </a:r>
          <a:endParaRPr lang="en-US" sz="1800" kern="1200"/>
        </a:p>
      </dsp:txBody>
      <dsp:txXfrm>
        <a:off x="4614262" y="734435"/>
        <a:ext cx="2097391" cy="1258435"/>
      </dsp:txXfrm>
    </dsp:sp>
    <dsp:sp modelId="{5DD680BB-4635-4832-895B-B36D2D430CC0}">
      <dsp:nvSpPr>
        <dsp:cNvPr id="0" name=""/>
        <dsp:cNvSpPr/>
      </dsp:nvSpPr>
      <dsp:spPr>
        <a:xfrm>
          <a:off x="1153565" y="2202610"/>
          <a:ext cx="2097391" cy="1258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Fluid derangements</a:t>
          </a:r>
          <a:endParaRPr lang="en-US" sz="1800" kern="1200"/>
        </a:p>
      </dsp:txBody>
      <dsp:txXfrm>
        <a:off x="1153565" y="2202610"/>
        <a:ext cx="2097391" cy="1258435"/>
      </dsp:txXfrm>
    </dsp:sp>
    <dsp:sp modelId="{B7FFEF23-739A-413F-980F-57C13BB17C06}">
      <dsp:nvSpPr>
        <dsp:cNvPr id="0" name=""/>
        <dsp:cNvSpPr/>
      </dsp:nvSpPr>
      <dsp:spPr>
        <a:xfrm>
          <a:off x="3460696" y="2202610"/>
          <a:ext cx="2097391" cy="1258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Reactive haemorrhage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/>
            <a:t>Slipped ligature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/>
            <a:t>Dislodgement of clot</a:t>
          </a:r>
          <a:endParaRPr lang="en-US" sz="1400" kern="1200"/>
        </a:p>
      </dsp:txBody>
      <dsp:txXfrm>
        <a:off x="3460696" y="2202610"/>
        <a:ext cx="2097391" cy="12584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4C24D-6CAD-4CBD-B410-CD6EF64BDA32}">
      <dsp:nvSpPr>
        <dsp:cNvPr id="0" name=""/>
        <dsp:cNvSpPr/>
      </dsp:nvSpPr>
      <dsp:spPr>
        <a:xfrm>
          <a:off x="819" y="1032924"/>
          <a:ext cx="2875720" cy="1826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3571B-8BA0-49C4-A6AF-F9DDB59F4523}">
      <dsp:nvSpPr>
        <dsp:cNvPr id="0" name=""/>
        <dsp:cNvSpPr/>
      </dsp:nvSpPr>
      <dsp:spPr>
        <a:xfrm>
          <a:off x="320343" y="1336473"/>
          <a:ext cx="2875720" cy="1826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1" kern="1200"/>
            <a:t>Its start after the patient discharge from the theatre.</a:t>
          </a:r>
          <a:endParaRPr lang="en-US" sz="2200" kern="1200"/>
        </a:p>
      </dsp:txBody>
      <dsp:txXfrm>
        <a:off x="373827" y="1389957"/>
        <a:ext cx="2768752" cy="1719114"/>
      </dsp:txXfrm>
    </dsp:sp>
    <dsp:sp modelId="{4A83B2F0-F01B-4CE3-9A46-C5D4CE907A38}">
      <dsp:nvSpPr>
        <dsp:cNvPr id="0" name=""/>
        <dsp:cNvSpPr/>
      </dsp:nvSpPr>
      <dsp:spPr>
        <a:xfrm>
          <a:off x="3515589" y="1032924"/>
          <a:ext cx="2875720" cy="1826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0A910-43F1-43F2-A20B-CDAC5070DDBF}">
      <dsp:nvSpPr>
        <dsp:cNvPr id="0" name=""/>
        <dsp:cNvSpPr/>
      </dsp:nvSpPr>
      <dsp:spPr>
        <a:xfrm>
          <a:off x="3835113" y="1336473"/>
          <a:ext cx="2875720" cy="1826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1" kern="1200"/>
            <a:t>If the patient at risk of deterioration he need frequent assessment. </a:t>
          </a:r>
          <a:endParaRPr lang="en-US" sz="2200" kern="1200"/>
        </a:p>
      </dsp:txBody>
      <dsp:txXfrm>
        <a:off x="3888597" y="1389957"/>
        <a:ext cx="2768752" cy="17191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1BDF0-0A1F-4DC7-A859-8662C83752F2}">
      <dsp:nvSpPr>
        <dsp:cNvPr id="0" name=""/>
        <dsp:cNvSpPr/>
      </dsp:nvSpPr>
      <dsp:spPr>
        <a:xfrm>
          <a:off x="0" y="0"/>
          <a:ext cx="5704905" cy="1887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The patient must be reassessed within 2hours of the 1st post operative assessment.</a:t>
          </a:r>
          <a:endParaRPr lang="en-US" sz="2400" kern="1200"/>
        </a:p>
      </dsp:txBody>
      <dsp:txXfrm>
        <a:off x="55297" y="55297"/>
        <a:ext cx="3753544" cy="1777372"/>
      </dsp:txXfrm>
    </dsp:sp>
    <dsp:sp modelId="{BCBA4059-A20B-4E0F-968C-3BDE83970D3C}">
      <dsp:nvSpPr>
        <dsp:cNvPr id="0" name=""/>
        <dsp:cNvSpPr/>
      </dsp:nvSpPr>
      <dsp:spPr>
        <a:xfrm>
          <a:off x="1006748" y="2307514"/>
          <a:ext cx="5704905" cy="1887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The doctor complete 1st postoperative assessment with the monitoring regimen :</a:t>
          </a:r>
          <a:endParaRPr lang="en-US" sz="2400" kern="1200"/>
        </a:p>
      </dsp:txBody>
      <dsp:txXfrm>
        <a:off x="1062045" y="2362811"/>
        <a:ext cx="3360385" cy="1777372"/>
      </dsp:txXfrm>
    </dsp:sp>
    <dsp:sp modelId="{703C53A0-3CDD-4492-96AF-60E2012E133A}">
      <dsp:nvSpPr>
        <dsp:cNvPr id="0" name=""/>
        <dsp:cNvSpPr/>
      </dsp:nvSpPr>
      <dsp:spPr>
        <a:xfrm>
          <a:off x="4477727" y="1484151"/>
          <a:ext cx="1227178" cy="12271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753842" y="1484151"/>
        <a:ext cx="674948" cy="9234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624BF-E87F-46DD-AC3B-A3C034D25AC4}">
      <dsp:nvSpPr>
        <dsp:cNvPr id="0" name=""/>
        <dsp:cNvSpPr/>
      </dsp:nvSpPr>
      <dsp:spPr>
        <a:xfrm>
          <a:off x="0" y="0"/>
          <a:ext cx="5167973" cy="755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OBJECTIVES</a:t>
          </a:r>
          <a:endParaRPr lang="en-US" sz="2000" kern="1200"/>
        </a:p>
      </dsp:txBody>
      <dsp:txXfrm>
        <a:off x="22119" y="22119"/>
        <a:ext cx="4264710" cy="710948"/>
      </dsp:txXfrm>
    </dsp:sp>
    <dsp:sp modelId="{33518865-92BC-4B34-B41E-6B5C25B718DD}">
      <dsp:nvSpPr>
        <dsp:cNvPr id="0" name=""/>
        <dsp:cNvSpPr/>
      </dsp:nvSpPr>
      <dsp:spPr>
        <a:xfrm>
          <a:off x="385920" y="860073"/>
          <a:ext cx="5167973" cy="755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RISK FACTORS</a:t>
          </a:r>
          <a:endParaRPr lang="en-US" sz="2000" kern="1200"/>
        </a:p>
      </dsp:txBody>
      <dsp:txXfrm>
        <a:off x="408039" y="882192"/>
        <a:ext cx="4246944" cy="710948"/>
      </dsp:txXfrm>
    </dsp:sp>
    <dsp:sp modelId="{B49EDEE3-37F7-423D-912A-5C4398E7CC7D}">
      <dsp:nvSpPr>
        <dsp:cNvPr id="0" name=""/>
        <dsp:cNvSpPr/>
      </dsp:nvSpPr>
      <dsp:spPr>
        <a:xfrm>
          <a:off x="771840" y="1720147"/>
          <a:ext cx="5167973" cy="755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TYPES OF PATHOLOGY</a:t>
          </a:r>
          <a:endParaRPr lang="en-US" sz="2000" kern="1200"/>
        </a:p>
      </dsp:txBody>
      <dsp:txXfrm>
        <a:off x="793959" y="1742266"/>
        <a:ext cx="4246944" cy="710948"/>
      </dsp:txXfrm>
    </dsp:sp>
    <dsp:sp modelId="{0C62AF15-1580-4681-8797-933D17377259}">
      <dsp:nvSpPr>
        <dsp:cNvPr id="0" name=""/>
        <dsp:cNvSpPr/>
      </dsp:nvSpPr>
      <dsp:spPr>
        <a:xfrm>
          <a:off x="1157760" y="2580220"/>
          <a:ext cx="5167973" cy="755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TYPES OF SURGERY</a:t>
          </a:r>
          <a:endParaRPr lang="en-US" sz="2000" kern="1200"/>
        </a:p>
      </dsp:txBody>
      <dsp:txXfrm>
        <a:off x="1179879" y="2602339"/>
        <a:ext cx="4246944" cy="710948"/>
      </dsp:txXfrm>
    </dsp:sp>
    <dsp:sp modelId="{2A89CC11-504D-4BE9-AFFA-161E26DAEF77}">
      <dsp:nvSpPr>
        <dsp:cNvPr id="0" name=""/>
        <dsp:cNvSpPr/>
      </dsp:nvSpPr>
      <dsp:spPr>
        <a:xfrm>
          <a:off x="1543680" y="3440294"/>
          <a:ext cx="5167973" cy="755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COMPLICATIONS &amp; THEIR MANAGEMENT</a:t>
          </a:r>
          <a:endParaRPr lang="en-US" sz="2000" kern="1200"/>
        </a:p>
      </dsp:txBody>
      <dsp:txXfrm>
        <a:off x="1565799" y="3462413"/>
        <a:ext cx="4246944" cy="710948"/>
      </dsp:txXfrm>
    </dsp:sp>
    <dsp:sp modelId="{6C541AD4-6375-42F5-ADD0-A6B19FC1F3CD}">
      <dsp:nvSpPr>
        <dsp:cNvPr id="0" name=""/>
        <dsp:cNvSpPr/>
      </dsp:nvSpPr>
      <dsp:spPr>
        <a:xfrm>
          <a:off x="4677102" y="551705"/>
          <a:ext cx="490871" cy="4908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787548" y="551705"/>
        <a:ext cx="269979" cy="369380"/>
      </dsp:txXfrm>
    </dsp:sp>
    <dsp:sp modelId="{26BCF389-59BA-4713-A9A3-B59CC196E30C}">
      <dsp:nvSpPr>
        <dsp:cNvPr id="0" name=""/>
        <dsp:cNvSpPr/>
      </dsp:nvSpPr>
      <dsp:spPr>
        <a:xfrm>
          <a:off x="5063022" y="1411779"/>
          <a:ext cx="490871" cy="4908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173468" y="1411779"/>
        <a:ext cx="269979" cy="369380"/>
      </dsp:txXfrm>
    </dsp:sp>
    <dsp:sp modelId="{2BECB46A-3F55-4E1B-A5E3-66ABF09F468E}">
      <dsp:nvSpPr>
        <dsp:cNvPr id="0" name=""/>
        <dsp:cNvSpPr/>
      </dsp:nvSpPr>
      <dsp:spPr>
        <a:xfrm>
          <a:off x="5448942" y="2259266"/>
          <a:ext cx="490871" cy="4908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559388" y="2259266"/>
        <a:ext cx="269979" cy="369380"/>
      </dsp:txXfrm>
    </dsp:sp>
    <dsp:sp modelId="{096AEA90-1775-4285-AB85-A8807CCB4F13}">
      <dsp:nvSpPr>
        <dsp:cNvPr id="0" name=""/>
        <dsp:cNvSpPr/>
      </dsp:nvSpPr>
      <dsp:spPr>
        <a:xfrm>
          <a:off x="5834862" y="3127731"/>
          <a:ext cx="490871" cy="4908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945308" y="3127731"/>
        <a:ext cx="269979" cy="3693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28032-142C-4F52-B75D-BE6BC3C50686}">
      <dsp:nvSpPr>
        <dsp:cNvPr id="0" name=""/>
        <dsp:cNvSpPr/>
      </dsp:nvSpPr>
      <dsp:spPr>
        <a:xfrm>
          <a:off x="1638504" y="2307"/>
          <a:ext cx="6554016" cy="11952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6" tIns="303584" rIns="127166" bIns="30358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Accept that complications are best anticipated and avoided.</a:t>
          </a:r>
          <a:endParaRPr lang="en-US" sz="1700" kern="1200"/>
        </a:p>
      </dsp:txBody>
      <dsp:txXfrm>
        <a:off x="1638504" y="2307"/>
        <a:ext cx="6554016" cy="1195214"/>
      </dsp:txXfrm>
    </dsp:sp>
    <dsp:sp modelId="{4610C826-43B0-47C2-95C1-5B6190571E52}">
      <dsp:nvSpPr>
        <dsp:cNvPr id="0" name=""/>
        <dsp:cNvSpPr/>
      </dsp:nvSpPr>
      <dsp:spPr>
        <a:xfrm>
          <a:off x="0" y="2307"/>
          <a:ext cx="1638504" cy="1195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04" tIns="118061" rIns="86704" bIns="11806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Accept</a:t>
          </a:r>
          <a:endParaRPr lang="en-US" sz="2000" kern="1200"/>
        </a:p>
      </dsp:txBody>
      <dsp:txXfrm>
        <a:off x="0" y="2307"/>
        <a:ext cx="1638504" cy="1195214"/>
      </dsp:txXfrm>
    </dsp:sp>
    <dsp:sp modelId="{D38A0013-0BA7-4648-BF75-6460B66AB6EA}">
      <dsp:nvSpPr>
        <dsp:cNvPr id="0" name=""/>
        <dsp:cNvSpPr/>
      </dsp:nvSpPr>
      <dsp:spPr>
        <a:xfrm>
          <a:off x="1638504" y="1269234"/>
          <a:ext cx="6554016" cy="11952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6" tIns="303584" rIns="127166" bIns="30358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Recognize the incidence of co-morbidity.</a:t>
          </a:r>
          <a:endParaRPr lang="en-US" sz="1700" kern="1200"/>
        </a:p>
      </dsp:txBody>
      <dsp:txXfrm>
        <a:off x="1638504" y="1269234"/>
        <a:ext cx="6554016" cy="1195214"/>
      </dsp:txXfrm>
    </dsp:sp>
    <dsp:sp modelId="{EEA3FBBC-33B6-443B-A0F9-2BDF0D925345}">
      <dsp:nvSpPr>
        <dsp:cNvPr id="0" name=""/>
        <dsp:cNvSpPr/>
      </dsp:nvSpPr>
      <dsp:spPr>
        <a:xfrm>
          <a:off x="0" y="1269234"/>
          <a:ext cx="1638504" cy="1195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04" tIns="118061" rIns="86704" bIns="11806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Recognize</a:t>
          </a:r>
          <a:endParaRPr lang="en-US" sz="2000" kern="1200"/>
        </a:p>
      </dsp:txBody>
      <dsp:txXfrm>
        <a:off x="0" y="1269234"/>
        <a:ext cx="1638504" cy="1195214"/>
      </dsp:txXfrm>
    </dsp:sp>
    <dsp:sp modelId="{26C8ED33-3666-4505-BA68-D1D9145E23FE}">
      <dsp:nvSpPr>
        <dsp:cNvPr id="0" name=""/>
        <dsp:cNvSpPr/>
      </dsp:nvSpPr>
      <dsp:spPr>
        <a:xfrm>
          <a:off x="1638504" y="2536161"/>
          <a:ext cx="6554016" cy="11952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6" tIns="303584" rIns="127166" bIns="30358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Understand the importance of matching the procedure to the associated risks.</a:t>
          </a:r>
          <a:endParaRPr lang="en-US" sz="1700" kern="1200"/>
        </a:p>
      </dsp:txBody>
      <dsp:txXfrm>
        <a:off x="1638504" y="2536161"/>
        <a:ext cx="6554016" cy="1195214"/>
      </dsp:txXfrm>
    </dsp:sp>
    <dsp:sp modelId="{B53AF519-5E74-46CA-B75D-CA7C7E181264}">
      <dsp:nvSpPr>
        <dsp:cNvPr id="0" name=""/>
        <dsp:cNvSpPr/>
      </dsp:nvSpPr>
      <dsp:spPr>
        <a:xfrm>
          <a:off x="0" y="2536161"/>
          <a:ext cx="1638504" cy="1195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04" tIns="118061" rIns="86704" bIns="11806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Understand</a:t>
          </a:r>
          <a:endParaRPr lang="en-US" sz="2000" kern="1200"/>
        </a:p>
      </dsp:txBody>
      <dsp:txXfrm>
        <a:off x="0" y="2536161"/>
        <a:ext cx="1638504" cy="1195214"/>
      </dsp:txXfrm>
    </dsp:sp>
    <dsp:sp modelId="{686484B6-766E-464D-84B4-4930CE5FFCA6}">
      <dsp:nvSpPr>
        <dsp:cNvPr id="0" name=""/>
        <dsp:cNvSpPr/>
      </dsp:nvSpPr>
      <dsp:spPr>
        <a:xfrm>
          <a:off x="1638504" y="3803089"/>
          <a:ext cx="6554016" cy="11952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66" tIns="303584" rIns="127166" bIns="30358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Appreciate the importance of recognizing complications early and treating them vigorously.</a:t>
          </a:r>
          <a:endParaRPr lang="en-US" sz="1700" kern="1200"/>
        </a:p>
      </dsp:txBody>
      <dsp:txXfrm>
        <a:off x="1638504" y="3803089"/>
        <a:ext cx="6554016" cy="1195214"/>
      </dsp:txXfrm>
    </dsp:sp>
    <dsp:sp modelId="{5CC22514-84BA-4378-8AF6-7204A801D2AC}">
      <dsp:nvSpPr>
        <dsp:cNvPr id="0" name=""/>
        <dsp:cNvSpPr/>
      </dsp:nvSpPr>
      <dsp:spPr>
        <a:xfrm>
          <a:off x="0" y="3803089"/>
          <a:ext cx="1638504" cy="1195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04" tIns="118061" rIns="86704" bIns="11806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Appreciate</a:t>
          </a:r>
          <a:endParaRPr lang="en-US" sz="2000" kern="1200"/>
        </a:p>
      </dsp:txBody>
      <dsp:txXfrm>
        <a:off x="0" y="3803089"/>
        <a:ext cx="1638504" cy="11952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201BF-7C06-4501-B7A9-2F7850FFBB50}">
      <dsp:nvSpPr>
        <dsp:cNvPr id="0" name=""/>
        <dsp:cNvSpPr/>
      </dsp:nvSpPr>
      <dsp:spPr>
        <a:xfrm>
          <a:off x="0" y="769705"/>
          <a:ext cx="2308558" cy="1385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Age both extremes (Very young &amp; Very old)</a:t>
          </a:r>
          <a:endParaRPr lang="en-US" sz="1700" kern="1200"/>
        </a:p>
      </dsp:txBody>
      <dsp:txXfrm>
        <a:off x="0" y="769705"/>
        <a:ext cx="2308558" cy="1385135"/>
      </dsp:txXfrm>
    </dsp:sp>
    <dsp:sp modelId="{8FCC37A4-3CA5-4CD5-8EBD-CD15B4F25966}">
      <dsp:nvSpPr>
        <dsp:cNvPr id="0" name=""/>
        <dsp:cNvSpPr/>
      </dsp:nvSpPr>
      <dsp:spPr>
        <a:xfrm>
          <a:off x="2539414" y="769705"/>
          <a:ext cx="2308558" cy="1385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Obesity</a:t>
          </a:r>
          <a:endParaRPr lang="en-US" sz="1700" kern="1200"/>
        </a:p>
      </dsp:txBody>
      <dsp:txXfrm>
        <a:off x="2539414" y="769705"/>
        <a:ext cx="2308558" cy="1385135"/>
      </dsp:txXfrm>
    </dsp:sp>
    <dsp:sp modelId="{4ECCD82F-25A5-4273-A37A-788733A2B218}">
      <dsp:nvSpPr>
        <dsp:cNvPr id="0" name=""/>
        <dsp:cNvSpPr/>
      </dsp:nvSpPr>
      <dsp:spPr>
        <a:xfrm>
          <a:off x="5078829" y="769705"/>
          <a:ext cx="2308558" cy="1385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Smoking </a:t>
          </a:r>
          <a:endParaRPr lang="en-US" sz="1700" kern="1200"/>
        </a:p>
      </dsp:txBody>
      <dsp:txXfrm>
        <a:off x="5078829" y="769705"/>
        <a:ext cx="2308558" cy="1385135"/>
      </dsp:txXfrm>
    </dsp:sp>
    <dsp:sp modelId="{0F940676-E9B4-4F78-A8BA-288116946150}">
      <dsp:nvSpPr>
        <dsp:cNvPr id="0" name=""/>
        <dsp:cNvSpPr/>
      </dsp:nvSpPr>
      <dsp:spPr>
        <a:xfrm>
          <a:off x="1269707" y="2385696"/>
          <a:ext cx="2308558" cy="1385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Drug therapy e.g. steroids , immunosuppressant, antibiotics and contraceptive pills</a:t>
          </a:r>
          <a:endParaRPr lang="en-US" sz="1700" kern="1200"/>
        </a:p>
      </dsp:txBody>
      <dsp:txXfrm>
        <a:off x="1269707" y="2385696"/>
        <a:ext cx="2308558" cy="1385135"/>
      </dsp:txXfrm>
    </dsp:sp>
    <dsp:sp modelId="{CCCFF62F-72FE-417F-A8CC-ACD41FE53BF4}">
      <dsp:nvSpPr>
        <dsp:cNvPr id="0" name=""/>
        <dsp:cNvSpPr/>
      </dsp:nvSpPr>
      <dsp:spPr>
        <a:xfrm>
          <a:off x="3809121" y="2385696"/>
          <a:ext cx="2308558" cy="1385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Blood transfusion</a:t>
          </a:r>
          <a:endParaRPr lang="en-US" sz="1700" kern="1200"/>
        </a:p>
      </dsp:txBody>
      <dsp:txXfrm>
        <a:off x="3809121" y="2385696"/>
        <a:ext cx="2308558" cy="13851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95164-F8C6-4370-AEF4-270947914AE9}">
      <dsp:nvSpPr>
        <dsp:cNvPr id="0" name=""/>
        <dsp:cNvSpPr/>
      </dsp:nvSpPr>
      <dsp:spPr>
        <a:xfrm>
          <a:off x="819" y="1032924"/>
          <a:ext cx="2875720" cy="1826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4E9EC-A249-4DA2-99F7-5286361DA88C}">
      <dsp:nvSpPr>
        <dsp:cNvPr id="0" name=""/>
        <dsp:cNvSpPr/>
      </dsp:nvSpPr>
      <dsp:spPr>
        <a:xfrm>
          <a:off x="320343" y="1336473"/>
          <a:ext cx="2875720" cy="1826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Anaphylactic reactions to medications, injury during laryngoscopy, neuropathy from positioning.</a:t>
          </a:r>
          <a:endParaRPr lang="en-US" sz="1900" kern="1200"/>
        </a:p>
      </dsp:txBody>
      <dsp:txXfrm>
        <a:off x="373827" y="1389957"/>
        <a:ext cx="2768752" cy="1719114"/>
      </dsp:txXfrm>
    </dsp:sp>
    <dsp:sp modelId="{E4B57766-7131-4FC7-9ED3-2B829043A9FE}">
      <dsp:nvSpPr>
        <dsp:cNvPr id="0" name=""/>
        <dsp:cNvSpPr/>
      </dsp:nvSpPr>
      <dsp:spPr>
        <a:xfrm>
          <a:off x="3515589" y="1032924"/>
          <a:ext cx="2875720" cy="1826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87F3D-95FC-4923-BAED-E768EBAB6CFD}">
      <dsp:nvSpPr>
        <dsp:cNvPr id="0" name=""/>
        <dsp:cNvSpPr/>
      </dsp:nvSpPr>
      <dsp:spPr>
        <a:xfrm>
          <a:off x="3835113" y="1336473"/>
          <a:ext cx="2875720" cy="1826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Even spinal/epidural carries risk: inadequate, need to convert to general, sympathectomy with vasodilation.</a:t>
          </a:r>
          <a:endParaRPr lang="en-US" sz="1900" kern="1200"/>
        </a:p>
      </dsp:txBody>
      <dsp:txXfrm>
        <a:off x="3888597" y="1389957"/>
        <a:ext cx="2768752" cy="1719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57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8269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4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24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92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60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5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6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7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7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3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2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C3C3AD-72C1-44A5-9A42-F2A9B49DE8F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53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46E3049-235A-468B-93CD-CBFF9FDA4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985" y="1550102"/>
            <a:ext cx="3979652" cy="3887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General postop complications</a:t>
            </a: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1C104633-A25F-443B-AE61-563FB4ED7E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089041"/>
              </p:ext>
            </p:extLst>
          </p:nvPr>
        </p:nvGraphicFramePr>
        <p:xfrm>
          <a:off x="827700" y="2052925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81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Overview</a:t>
            </a:r>
            <a:r>
              <a:rPr lang="en-US" b="1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Post op care has 3 phases</a:t>
            </a:r>
            <a:endParaRPr lang="en-US"/>
          </a:p>
          <a:p>
            <a:pPr lvl="1">
              <a:buFont typeface="Wingdings" charset="2"/>
              <a:buChar char="Ø"/>
            </a:pPr>
            <a:r>
              <a:rPr lang="en-US" sz="2400" dirty="0"/>
              <a:t>Immediate post op care (Recovery phase)</a:t>
            </a:r>
          </a:p>
          <a:p>
            <a:pPr lvl="1">
              <a:buFont typeface="Wingdings" charset="2"/>
              <a:buChar char="Ø"/>
            </a:pPr>
            <a:r>
              <a:rPr lang="en-US" sz="2400" dirty="0"/>
              <a:t>Care in the ward while discharging from the hospital</a:t>
            </a:r>
          </a:p>
          <a:p>
            <a:pPr lvl="1">
              <a:buFont typeface="Wingdings" charset="2"/>
              <a:buChar char="Ø"/>
            </a:pPr>
            <a:r>
              <a:rPr lang="en-US" sz="2400" dirty="0"/>
              <a:t>Continued care after discharge from the hospital</a:t>
            </a:r>
          </a:p>
        </p:txBody>
      </p:sp>
    </p:spTree>
    <p:extLst>
      <p:ext uri="{BB962C8B-B14F-4D97-AF65-F5344CB8AC3E}">
        <p14:creationId xmlns:p14="http://schemas.microsoft.com/office/powerpoint/2010/main" val="402305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24958" cy="924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MONITORING IN RECOVERY ROOM</a:t>
            </a:r>
            <a:br>
              <a:rPr lang="en-US" sz="3200" b="1" dirty="0">
                <a:solidFill>
                  <a:srgbClr val="FFC000"/>
                </a:solidFill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601158" cy="4051437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4400" dirty="0"/>
              <a:t>Immediate </a:t>
            </a:r>
            <a:r>
              <a:rPr lang="en-US" sz="4400" dirty="0" err="1"/>
              <a:t>post operative</a:t>
            </a:r>
            <a:r>
              <a:rPr lang="en-US" sz="4400" dirty="0"/>
              <a:t> monitoring should be done in accordance with the </a:t>
            </a:r>
            <a:r>
              <a:rPr lang="en-US" sz="4400" b="1" dirty="0"/>
              <a:t>ABC</a:t>
            </a:r>
            <a:r>
              <a:rPr lang="en-US" sz="4400" dirty="0"/>
              <a:t> of emergency:</a:t>
            </a:r>
          </a:p>
          <a:p>
            <a:pPr marL="0" indent="0">
              <a:buNone/>
            </a:pPr>
            <a:endParaRPr lang="en-US" sz="3800" dirty="0"/>
          </a:p>
          <a:p>
            <a:pPr marL="457200" indent="-457200">
              <a:buFont typeface="Wingdings" charset="2"/>
              <a:buChar char="Ø"/>
            </a:pPr>
            <a:r>
              <a:rPr lang="en-US" sz="3800" b="1" dirty="0" err="1"/>
              <a:t>A</a:t>
            </a:r>
            <a:r>
              <a:rPr lang="en-US" sz="3800" b="1" dirty="0"/>
              <a:t> </a:t>
            </a:r>
            <a:r>
              <a:rPr lang="en-US" sz="3800" dirty="0"/>
              <a:t> Airway         Maintenance of airway.</a:t>
            </a:r>
          </a:p>
          <a:p>
            <a:pPr marL="0" indent="0">
              <a:buNone/>
            </a:pPr>
            <a:endParaRPr lang="en-US" sz="3800" dirty="0"/>
          </a:p>
          <a:p>
            <a:pPr marL="457200" indent="-457200">
              <a:buFont typeface="Wingdings" charset="2"/>
              <a:buChar char="Ø"/>
            </a:pPr>
            <a:r>
              <a:rPr lang="en-US" sz="3800" b="1" dirty="0"/>
              <a:t>B  </a:t>
            </a:r>
            <a:r>
              <a:rPr lang="en-US" sz="3800" dirty="0"/>
              <a:t> Breathing   Ensure adequate ventilation.           </a:t>
            </a:r>
          </a:p>
          <a:p>
            <a:pPr marL="0" indent="0">
              <a:buNone/>
            </a:pPr>
            <a:r>
              <a:rPr lang="en-US" sz="3800" dirty="0"/>
              <a:t>                                 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3800" b="1" dirty="0"/>
              <a:t>C </a:t>
            </a:r>
            <a:r>
              <a:rPr lang="en-US" sz="3800" dirty="0"/>
              <a:t> Circulation   adequacy of circulatory status.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15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IN RECOVERY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600" i="1" dirty="0"/>
              <a:t>Patient should be thoroughly reassessed by both the surgeon and anesthetist before being shifted out of OR.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832853-1A9C-4B62-92C7-6DFA48D81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721" y="3806808"/>
            <a:ext cx="2743200" cy="25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8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IN RECOVERY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Clinical notes available with the patients in recovery room should include:-</a:t>
            </a:r>
            <a:endParaRPr lang="en-US"/>
          </a:p>
          <a:p>
            <a:pPr lvl="1">
              <a:buFont typeface="Wingdings" charset="2"/>
              <a:buChar char="Ø"/>
            </a:pPr>
            <a:r>
              <a:rPr lang="en-US" sz="2200" dirty="0"/>
              <a:t>Operation notes describing the procedure performed.</a:t>
            </a:r>
          </a:p>
          <a:p>
            <a:pPr lvl="1">
              <a:buFont typeface="Wingdings" charset="2"/>
              <a:buChar char="Ø"/>
            </a:pPr>
            <a:r>
              <a:rPr lang="en-US" sz="2200" dirty="0"/>
              <a:t>Anesthesia record of the  patient ‘s progress during surgery.</a:t>
            </a:r>
          </a:p>
          <a:p>
            <a:pPr lvl="1">
              <a:buFont typeface="Wingdings" charset="2"/>
              <a:buChar char="Ø"/>
            </a:pPr>
            <a:r>
              <a:rPr lang="en-US" sz="2200" dirty="0"/>
              <a:t>Post operative instructions sheet including all drugs, intravenous fluids and fluids balance sheet.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4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Complications in recovery room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23E389-67FD-433D-8CBF-7BFB55BCD334}"/>
              </a:ext>
            </a:extLst>
          </p:cNvPr>
          <p:cNvGraphicFramePr/>
          <p:nvPr/>
        </p:nvGraphicFramePr>
        <p:xfrm>
          <a:off x="827700" y="2052925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62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Discharge from the OR  &amp; post anesthetic recovery</a:t>
            </a:r>
            <a:br>
              <a:rPr lang="en-US" b="1" dirty="0">
                <a:solidFill>
                  <a:srgbClr val="FFC000"/>
                </a:solidFill>
              </a:rPr>
            </a:br>
            <a:br>
              <a:rPr lang="en-US" b="1" dirty="0">
                <a:solidFill>
                  <a:srgbClr val="FFC000"/>
                </a:solidFill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2296191"/>
            <a:ext cx="7296357" cy="356260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Anesthetic and surgical staff should record the following items in the patients case notes:</a:t>
            </a:r>
          </a:p>
          <a:p>
            <a:pPr marL="914400" lvl="1" indent="-457200">
              <a:buAutoNum type="arabicPeriod"/>
            </a:pPr>
            <a:r>
              <a:rPr lang="en-US" sz="2400" dirty="0"/>
              <a:t>Any anesthetic, surgical or intraoperative complications.</a:t>
            </a:r>
          </a:p>
          <a:p>
            <a:pPr marL="914400" lvl="1" indent="-457200">
              <a:buAutoNum type="arabicPeriod"/>
            </a:pPr>
            <a:r>
              <a:rPr lang="en-US" sz="2400" dirty="0"/>
              <a:t>Any specific treatment or prophylaxis required(</a:t>
            </a:r>
            <a:r>
              <a:rPr lang="en-US" sz="2400" dirty="0" err="1"/>
              <a:t>eg</a:t>
            </a:r>
            <a:r>
              <a:rPr lang="en-US" sz="2400" dirty="0"/>
              <a:t>: fluids, nutrition, antibiotics , </a:t>
            </a:r>
            <a:r>
              <a:rPr lang="en-US" sz="2400" dirty="0" err="1"/>
              <a:t>analgesia,anti</a:t>
            </a:r>
            <a:r>
              <a:rPr lang="en-US" sz="2400" dirty="0"/>
              <a:t>-emetic, thromboprophylaxis)</a:t>
            </a:r>
            <a:r>
              <a:rPr lang="en-US" sz="2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3043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77358" cy="924475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First Postoperative Assessment</a:t>
            </a:r>
            <a:br>
              <a:rPr lang="en-US" b="1" dirty="0">
                <a:solidFill>
                  <a:srgbClr val="FFC000"/>
                </a:solidFill>
              </a:rPr>
            </a:br>
            <a:br>
              <a:rPr lang="en-US" b="1" dirty="0">
                <a:solidFill>
                  <a:srgbClr val="FFC000"/>
                </a:solidFill>
              </a:rPr>
            </a:br>
            <a:endParaRPr lang="en-US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D5D98D-147A-48A5-872C-C741263622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51835"/>
              </p:ext>
            </p:extLst>
          </p:nvPr>
        </p:nvGraphicFramePr>
        <p:xfrm>
          <a:off x="856454" y="2139189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056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01158" cy="924475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First Postoperative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32" y="2599264"/>
            <a:ext cx="6611013" cy="3979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2400" b="1" dirty="0"/>
              <a:t>Risk factors for deterioration are:</a:t>
            </a:r>
            <a:endParaRPr lang="en-US"/>
          </a:p>
          <a:p>
            <a:pPr lvl="1">
              <a:buFont typeface="Wingdings" charset="2"/>
              <a:buChar char="ü"/>
            </a:pPr>
            <a:r>
              <a:rPr lang="en-US" sz="2200" dirty="0"/>
              <a:t>ASA grade ≥ 3</a:t>
            </a:r>
          </a:p>
          <a:p>
            <a:pPr lvl="1">
              <a:buFont typeface="Wingdings" charset="2"/>
              <a:buChar char="ü"/>
            </a:pPr>
            <a:r>
              <a:rPr lang="en-US" sz="2200" dirty="0"/>
              <a:t>Emergency or high risk surgery.</a:t>
            </a:r>
          </a:p>
          <a:p>
            <a:pPr lvl="1">
              <a:buFont typeface="Wingdings" charset="2"/>
              <a:buChar char="ü"/>
            </a:pPr>
            <a:r>
              <a:rPr lang="en-US" sz="2200" dirty="0"/>
              <a:t>Operation out of hours.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1464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06" y="690101"/>
            <a:ext cx="7601158" cy="924475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First Postoperative Assessment</a:t>
            </a:r>
            <a:br>
              <a:rPr lang="en-US" b="1" dirty="0">
                <a:solidFill>
                  <a:srgbClr val="FFC000"/>
                </a:solidFill>
              </a:rPr>
            </a:br>
            <a:br>
              <a:rPr lang="en-US" b="1" dirty="0">
                <a:solidFill>
                  <a:srgbClr val="FFC000"/>
                </a:solidFill>
              </a:rPr>
            </a:br>
            <a:endParaRPr lang="en-US" b="1" dirty="0"/>
          </a:p>
        </p:txBody>
      </p:sp>
      <p:graphicFrame>
        <p:nvGraphicFramePr>
          <p:cNvPr id="11" name="Diagram 11">
            <a:extLst>
              <a:ext uri="{FF2B5EF4-FFF2-40B4-BE49-F238E27FC236}">
                <a16:creationId xmlns:a16="http://schemas.microsoft.com/office/drawing/2014/main" id="{45E17BA3-72D6-4231-A924-B9F0AE2E7864}"/>
              </a:ext>
            </a:extLst>
          </p:cNvPr>
          <p:cNvGraphicFramePr/>
          <p:nvPr/>
        </p:nvGraphicFramePr>
        <p:xfrm>
          <a:off x="942719" y="2124812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081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King </a:t>
            </a:r>
            <a:r>
              <a:rPr lang="en-US" dirty="0" err="1"/>
              <a:t>saud</a:t>
            </a:r>
            <a:r>
              <a:rPr lang="en-US" dirty="0"/>
              <a:t> university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25" y="2717006"/>
            <a:ext cx="4105275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8027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Check list for 1st postoperative assessment</a:t>
            </a:r>
            <a:r>
              <a:rPr lang="en-US" b="1" dirty="0"/>
              <a:t>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Intraoperative complications</a:t>
            </a:r>
            <a:endParaRPr lang="en-US"/>
          </a:p>
          <a:p>
            <a:pPr>
              <a:buFont typeface="Wingdings" charset="2"/>
              <a:buChar char="Ø"/>
            </a:pPr>
            <a:r>
              <a:rPr lang="en-US" sz="2400" dirty="0"/>
              <a:t>Postoperative instructions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Recommended Rx &amp; prophylaxis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Past medical Hx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Medications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Allergies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2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Check list for 1st postoperative assessment</a:t>
            </a:r>
            <a:r>
              <a:rPr lang="en-US" b="1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522995" cy="451803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endParaRPr lang="en-US" sz="8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9600" b="1" u="sng" dirty="0">
                <a:solidFill>
                  <a:srgbClr val="FFC000"/>
                </a:solidFill>
              </a:rPr>
              <a:t>CNS:</a:t>
            </a:r>
            <a:endParaRPr lang="en-US" sz="8000" b="1" dirty="0">
              <a:solidFill>
                <a:srgbClr val="FF0000"/>
              </a:solidFill>
            </a:endParaRPr>
          </a:p>
          <a:p>
            <a:pPr marL="1143000" indent="-1143000">
              <a:buClr>
                <a:srgbClr val="EF53A5"/>
              </a:buClr>
              <a:buFont typeface="Wingdings" charset="2"/>
              <a:buChar char="Ø"/>
            </a:pPr>
            <a:r>
              <a:rPr lang="en-US" sz="9600" b="1" dirty="0"/>
              <a:t>Patient conscious and normally responsive (AVPU: Alert, respond for Verbal &amp; Painful stimuli, unresponsive</a:t>
            </a:r>
            <a:r>
              <a:rPr lang="en-US" sz="8000" b="1" dirty="0"/>
              <a:t>)</a:t>
            </a:r>
          </a:p>
          <a:p>
            <a:endParaRPr lang="en-US" sz="8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9600" b="1" u="sng" dirty="0">
                <a:solidFill>
                  <a:srgbClr val="FFC000"/>
                </a:solidFill>
              </a:rPr>
              <a:t>Respiratory System:</a:t>
            </a:r>
          </a:p>
          <a:p>
            <a:pPr marL="1143000" indent="-1143000">
              <a:buFont typeface="Wingdings" charset="2"/>
              <a:buChar char="Ø"/>
            </a:pPr>
            <a:r>
              <a:rPr lang="en-US" sz="8000" b="1" dirty="0"/>
              <a:t>O2 saturation.</a:t>
            </a:r>
          </a:p>
          <a:p>
            <a:pPr marL="1143000" indent="-1143000">
              <a:buFont typeface="Wingdings" charset="2"/>
              <a:buChar char="Ø"/>
            </a:pPr>
            <a:r>
              <a:rPr lang="en-US" sz="8000" b="1" dirty="0"/>
              <a:t>Effort of breathing ..</a:t>
            </a:r>
          </a:p>
          <a:p>
            <a:pPr marL="1143000" indent="-1143000">
              <a:buFont typeface="Wingdings" charset="2"/>
              <a:buChar char="Ø"/>
            </a:pPr>
            <a:r>
              <a:rPr lang="en-US" sz="8000" b="1" dirty="0"/>
              <a:t>Respiratory rate.</a:t>
            </a:r>
          </a:p>
          <a:p>
            <a:pPr marL="1143000" indent="-1143000">
              <a:buFont typeface="Wingdings" charset="2"/>
              <a:buChar char="Ø"/>
            </a:pPr>
            <a:r>
              <a:rPr lang="en-US" sz="8000" b="1" dirty="0"/>
              <a:t>Trachea central or not.</a:t>
            </a:r>
          </a:p>
          <a:p>
            <a:pPr marL="1143000" indent="-1143000">
              <a:buFont typeface="Wingdings" charset="2"/>
              <a:buChar char="Ø"/>
            </a:pPr>
            <a:r>
              <a:rPr lang="en-US" sz="8000" b="1" dirty="0"/>
              <a:t>Symmetry of respiration and expiration.</a:t>
            </a:r>
          </a:p>
          <a:p>
            <a:pPr marL="1143000" indent="-1143000">
              <a:buFont typeface="Wingdings" charset="2"/>
              <a:buChar char="Ø"/>
            </a:pPr>
            <a:r>
              <a:rPr lang="en-US" sz="8000" b="1" dirty="0"/>
              <a:t>Breath sounds.</a:t>
            </a:r>
          </a:p>
          <a:p>
            <a:pPr marL="1143000" indent="-1143000">
              <a:buFont typeface="Wingdings" charset="2"/>
              <a:buChar char="Ø"/>
            </a:pPr>
            <a:r>
              <a:rPr lang="en-US" sz="8000" b="1" dirty="0"/>
              <a:t>Percussion.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73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Check list for 1st postoperative assessment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43" y="1506585"/>
            <a:ext cx="6711654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b="1" u="sng" dirty="0">
                <a:solidFill>
                  <a:srgbClr val="FFC000"/>
                </a:solidFill>
              </a:rPr>
              <a:t>CVS: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Hands-warm or cool pink or pale.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Capillary return  &lt;2s or not .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Pulse rate , volume and rhythm.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 blood pressure.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Conjunctival pallor.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Jugular venous pressure.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Urine color &amp; rate of production.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Drainage from drains, wound&amp; NG tube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7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Check list for 1st postoperative assessment</a:t>
            </a:r>
            <a:r>
              <a:rPr lang="en-US" b="1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162955" cy="307787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Finally</a:t>
            </a:r>
          </a:p>
          <a:p>
            <a:pPr>
              <a:buClr>
                <a:srgbClr val="EF53A5"/>
              </a:buClr>
              <a:buFont typeface="Wingdings" charset="2"/>
              <a:buChar char="Ø"/>
            </a:pPr>
            <a:r>
              <a:rPr lang="en-US" sz="2400" b="1" dirty="0"/>
              <a:t> RECORD any significant symptoms (e.g. chest pain, breathlessness) Pain and pain adequacy control. </a:t>
            </a:r>
            <a:endParaRPr lang="en-US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3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895600"/>
            <a:ext cx="7543800" cy="924475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Post op Surgical Complications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2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26392E12-F6F8-4EB0-82EC-8A3E158EA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494" y="4165581"/>
            <a:ext cx="2743200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24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Postop surgical complication</a:t>
            </a:r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B874022E-467B-4EE5-AD06-9021D481FA99}"/>
              </a:ext>
            </a:extLst>
          </p:cNvPr>
          <p:cNvGraphicFramePr/>
          <p:nvPr/>
        </p:nvGraphicFramePr>
        <p:xfrm>
          <a:off x="827700" y="2052925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777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OVERVIEW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/>
              <a:t>Postoperative Complications Account for:</a:t>
            </a:r>
            <a:endParaRPr lang="en-US"/>
          </a:p>
          <a:p>
            <a:endParaRPr lang="en-US" sz="2400" dirty="0"/>
          </a:p>
          <a:p>
            <a:pPr lvl="1"/>
            <a:r>
              <a:rPr lang="en-US" sz="2400" dirty="0"/>
              <a:t> Considerable human pain and   	suffering.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Increased cost of the health-	care.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Can lead to postoperative death.</a:t>
            </a:r>
          </a:p>
        </p:txBody>
      </p:sp>
    </p:spTree>
    <p:extLst>
      <p:ext uri="{BB962C8B-B14F-4D97-AF65-F5344CB8AC3E}">
        <p14:creationId xmlns:p14="http://schemas.microsoft.com/office/powerpoint/2010/main" val="19124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OBJECTIVES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6AD95AD-3815-4D85-B228-3BE0AC8AA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273351"/>
              </p:ext>
            </p:extLst>
          </p:nvPr>
        </p:nvGraphicFramePr>
        <p:xfrm>
          <a:off x="482644" y="1679115"/>
          <a:ext cx="8192521" cy="5000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4910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General Risk Factors</a:t>
            </a: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2777F7C4-66FA-49C1-8D9D-1F4C757BB2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596216"/>
              </p:ext>
            </p:extLst>
          </p:nvPr>
        </p:nvGraphicFramePr>
        <p:xfrm>
          <a:off x="827700" y="1707869"/>
          <a:ext cx="7387388" cy="454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2482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Co-morbid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125112" cy="40514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b="1" dirty="0"/>
          </a:p>
          <a:p>
            <a:pPr lvl="1">
              <a:buFont typeface="Wingdings" charset="2"/>
              <a:buChar char="Ø"/>
            </a:pPr>
            <a:r>
              <a:rPr lang="en-US" sz="2200" dirty="0"/>
              <a:t>Cardiovascular diseases</a:t>
            </a:r>
          </a:p>
          <a:p>
            <a:pPr lvl="1">
              <a:buFont typeface="Wingdings" charset="2"/>
              <a:buChar char="Ø"/>
            </a:pPr>
            <a:r>
              <a:rPr lang="en-US" sz="2200" dirty="0"/>
              <a:t>Respiratory diseases</a:t>
            </a:r>
          </a:p>
          <a:p>
            <a:pPr lvl="1">
              <a:buFont typeface="Wingdings" charset="2"/>
              <a:buChar char="Ø"/>
            </a:pPr>
            <a:r>
              <a:rPr lang="en-US" sz="2200" dirty="0"/>
              <a:t>DM</a:t>
            </a:r>
          </a:p>
          <a:p>
            <a:pPr lvl="1">
              <a:buFont typeface="Wingdings" charset="2"/>
              <a:buChar char="Ø"/>
            </a:pPr>
            <a:r>
              <a:rPr lang="en-US" sz="2200" dirty="0"/>
              <a:t>Renal diseases</a:t>
            </a:r>
          </a:p>
          <a:p>
            <a:pPr lvl="1">
              <a:buFont typeface="Wingdings" charset="2"/>
              <a:buChar char="Ø"/>
            </a:pPr>
            <a:r>
              <a:rPr lang="en-US" sz="2200" dirty="0"/>
              <a:t>Metabolic factors</a:t>
            </a:r>
          </a:p>
          <a:p>
            <a:pPr lvl="1">
              <a:buFont typeface="Wingdings" charset="2"/>
              <a:buChar char="Ø"/>
            </a:pPr>
            <a:r>
              <a:rPr lang="en-US" sz="2200" dirty="0"/>
              <a:t>Infections</a:t>
            </a:r>
          </a:p>
          <a:p>
            <a:pPr lvl="1">
              <a:buFont typeface="Wingdings" charset="2"/>
              <a:buChar char="Ø"/>
            </a:pPr>
            <a:r>
              <a:rPr lang="en-US" sz="2200" dirty="0"/>
              <a:t>Wound healing</a:t>
            </a:r>
          </a:p>
          <a:p>
            <a:pPr lvl="1">
              <a:buFont typeface="Wingdings" charset="2"/>
              <a:buChar char="Ø"/>
            </a:pPr>
            <a:r>
              <a:rPr lang="en-US" sz="2200" dirty="0"/>
              <a:t>Peripheral vascular diseases</a:t>
            </a:r>
          </a:p>
        </p:txBody>
      </p:sp>
    </p:spTree>
    <p:extLst>
      <p:ext uri="{BB962C8B-B14F-4D97-AF65-F5344CB8AC3E}">
        <p14:creationId xmlns:p14="http://schemas.microsoft.com/office/powerpoint/2010/main" val="16118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1348" y="-996350"/>
            <a:ext cx="7196062" cy="5788109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C000"/>
                </a:solidFill>
                <a:latin typeface="Comic Sans MS"/>
              </a:rPr>
              <a:t>Post Operative</a:t>
            </a:r>
            <a:r>
              <a:rPr lang="en-US" sz="4800" b="1" dirty="0">
                <a:solidFill>
                  <a:srgbClr val="FFC000"/>
                </a:solidFill>
                <a:latin typeface="Comic Sans MS"/>
              </a:rPr>
              <a:t> Assessment/care               &amp; </a:t>
            </a:r>
            <a:br>
              <a:rPr lang="en-US" sz="4800" b="1" dirty="0">
                <a:solidFill>
                  <a:srgbClr val="FFC000"/>
                </a:solidFill>
                <a:latin typeface="Comic Sans MS"/>
              </a:rPr>
            </a:br>
            <a:r>
              <a:rPr lang="en-US" sz="4800" b="1" dirty="0">
                <a:solidFill>
                  <a:srgbClr val="FFC000"/>
                </a:solidFill>
                <a:latin typeface="Comic Sans MS"/>
              </a:rPr>
              <a:t>Management of Surgical Complications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08EB6E-F475-43F7-84EB-FA7B9743E87C}"/>
              </a:ext>
            </a:extLst>
          </p:cNvPr>
          <p:cNvSpPr txBox="1"/>
          <p:nvPr/>
        </p:nvSpPr>
        <p:spPr>
          <a:xfrm>
            <a:off x="3200400" y="319321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D5C5C14-1BF8-486B-945E-92D4A3A88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419" y="143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90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Anesthesia Risk Factors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AB4C5D-F32E-493C-9E07-06BF16256918}"/>
              </a:ext>
            </a:extLst>
          </p:cNvPr>
          <p:cNvGraphicFramePr/>
          <p:nvPr/>
        </p:nvGraphicFramePr>
        <p:xfrm>
          <a:off x="827700" y="2052925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484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TYPES OF PATHOLOGY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Obstructive Jaundice</a:t>
            </a:r>
          </a:p>
          <a:p>
            <a:r>
              <a:rPr lang="en-US" sz="2400" dirty="0"/>
              <a:t>Neoplastic Diseases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753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TYPES OF SURGERY</a:t>
            </a:r>
            <a:br>
              <a:rPr lang="en-US" sz="4400" b="1" dirty="0">
                <a:solidFill>
                  <a:srgbClr val="FFC000"/>
                </a:solidFill>
              </a:rPr>
            </a:br>
            <a:endParaRPr lang="en-US" b="1" dirty="0"/>
          </a:p>
        </p:txBody>
      </p:sp>
      <p:graphicFrame>
        <p:nvGraphicFramePr>
          <p:cNvPr id="11" name="Diagram 11">
            <a:extLst>
              <a:ext uri="{FF2B5EF4-FFF2-40B4-BE49-F238E27FC236}">
                <a16:creationId xmlns:a16="http://schemas.microsoft.com/office/drawing/2014/main" id="{418997D2-04D0-4F03-837E-A3A09663DB9F}"/>
              </a:ext>
            </a:extLst>
          </p:cNvPr>
          <p:cNvGraphicFramePr/>
          <p:nvPr/>
        </p:nvGraphicFramePr>
        <p:xfrm>
          <a:off x="827700" y="2052925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6692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48758" cy="9244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COMPLICATIONS &amp; MANAGEMENT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323" y="2297340"/>
            <a:ext cx="6711654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Complications of surgery may broadly be classified as those:</a:t>
            </a:r>
            <a:endParaRPr lang="en-US"/>
          </a:p>
          <a:p>
            <a:endParaRPr lang="en-US" sz="2400" dirty="0"/>
          </a:p>
          <a:p>
            <a:pPr lvl="1">
              <a:buFont typeface="Wingdings" charset="2"/>
              <a:buChar char="Ø"/>
            </a:pPr>
            <a:r>
              <a:rPr lang="en-US" sz="2200" dirty="0"/>
              <a:t> Due to Anesthesia</a:t>
            </a:r>
          </a:p>
          <a:p>
            <a:pPr lvl="1">
              <a:buFont typeface="Wingdings" charset="2"/>
              <a:buChar char="Ø"/>
            </a:pPr>
            <a:endParaRPr lang="en-US" sz="2200" dirty="0"/>
          </a:p>
          <a:p>
            <a:pPr lvl="1">
              <a:buFont typeface="Wingdings" charset="2"/>
              <a:buChar char="Ø"/>
            </a:pPr>
            <a:r>
              <a:rPr lang="en-US" sz="2200" dirty="0"/>
              <a:t> Due to Surgery</a:t>
            </a:r>
          </a:p>
          <a:p>
            <a:pPr lvl="1"/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87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DUE TO ANESTHESIA</a:t>
            </a:r>
            <a:br>
              <a:rPr lang="en-US" sz="4400" b="1" dirty="0">
                <a:solidFill>
                  <a:srgbClr val="FFC000"/>
                </a:solidFill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The anesthetic complications depend upon the mode (General, Regional &amp; Local) and types of anesthetic (the anesthetic agent toxicity).</a:t>
            </a:r>
            <a:endParaRPr lang="en-US"/>
          </a:p>
          <a:p>
            <a:endParaRPr lang="en-US" dirty="0"/>
          </a:p>
        </p:txBody>
      </p:sp>
      <p:pic>
        <p:nvPicPr>
          <p:cNvPr id="4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F22DA6B6-3503-4C8E-A952-BC495C805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747" y="4147667"/>
            <a:ext cx="1529750" cy="17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38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9144000" cy="924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COMMON COMPLCATIONS OF ANESTHESIA</a:t>
            </a:r>
            <a:br>
              <a:rPr lang="en-US" sz="4000" b="1" dirty="0">
                <a:solidFill>
                  <a:srgbClr val="FFC000"/>
                </a:solidFill>
              </a:rPr>
            </a:br>
            <a:endParaRPr lang="en-US" b="1" dirty="0"/>
          </a:p>
        </p:txBody>
      </p:sp>
      <p:graphicFrame>
        <p:nvGraphicFramePr>
          <p:cNvPr id="11" name="Diagram 11">
            <a:extLst>
              <a:ext uri="{FF2B5EF4-FFF2-40B4-BE49-F238E27FC236}">
                <a16:creationId xmlns:a16="http://schemas.microsoft.com/office/drawing/2014/main" id="{E61AD83E-FC0F-4EE0-900E-299A13E08B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819953"/>
              </p:ext>
            </p:extLst>
          </p:nvPr>
        </p:nvGraphicFramePr>
        <p:xfrm>
          <a:off x="885210" y="2211076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671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85800"/>
            <a:ext cx="8134558" cy="92447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SPINAL, EPIDURAL &amp; CAUDAL    ANESTHESIA:</a:t>
            </a:r>
            <a:r>
              <a:rPr lang="en-US" sz="2400" b="1" dirty="0"/>
              <a:t> 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6A0163-CA4A-4776-8774-DE7C2EA17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25206"/>
              </p:ext>
            </p:extLst>
          </p:nvPr>
        </p:nvGraphicFramePr>
        <p:xfrm>
          <a:off x="827700" y="2052925"/>
          <a:ext cx="6956069" cy="441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7743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GENERAL ANESTESIA COMPLICATIONS</a:t>
            </a:r>
            <a:endParaRPr lang="en-US" b="1" dirty="0"/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ECD8FE4B-1BFF-4288-BEB4-7659F3250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952161"/>
              </p:ext>
            </p:extLst>
          </p:nvPr>
        </p:nvGraphicFramePr>
        <p:xfrm>
          <a:off x="698304" y="1161529"/>
          <a:ext cx="7344257" cy="4885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5037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GA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600" b="1" dirty="0"/>
              <a:t>Allergic reactions to the anesthetic agent:</a:t>
            </a:r>
            <a:endParaRPr lang="en-US"/>
          </a:p>
          <a:p>
            <a:r>
              <a:rPr lang="en-US" sz="2600" b="1" i="1" dirty="0"/>
              <a:t>Minor effects </a:t>
            </a:r>
          </a:p>
          <a:p>
            <a:pPr marL="457200" lvl="1" indent="0">
              <a:buNone/>
            </a:pPr>
            <a:r>
              <a:rPr lang="en-US" sz="2400" dirty="0"/>
              <a:t> Postoperative nausea &amp; vomiting                                  </a:t>
            </a:r>
          </a:p>
          <a:p>
            <a:r>
              <a:rPr lang="en-US" sz="2600" b="1" i="1" dirty="0"/>
              <a:t>Major effects  </a:t>
            </a:r>
          </a:p>
          <a:p>
            <a:pPr marL="457200" lvl="1" indent="0">
              <a:buNone/>
            </a:pPr>
            <a:r>
              <a:rPr lang="en-US" sz="2400" dirty="0"/>
              <a:t> Cardiovascular collapse,		     respiratory depression)</a:t>
            </a:r>
          </a:p>
          <a:p>
            <a:r>
              <a:rPr lang="en-US" sz="2600" b="1" i="1" dirty="0" err="1"/>
              <a:t>Haemodynamic</a:t>
            </a:r>
            <a:r>
              <a:rPr lang="en-US" sz="2600" b="1" i="1" dirty="0"/>
              <a:t> Problems:</a:t>
            </a:r>
          </a:p>
          <a:p>
            <a:pPr marL="457200" lvl="1" indent="0">
              <a:buNone/>
            </a:pPr>
            <a:r>
              <a:rPr lang="en-US" sz="2400" dirty="0"/>
              <a:t>Vasodilation &amp; shock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05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905958" cy="924475"/>
          </a:xfrm>
        </p:spPr>
        <p:txBody>
          <a:bodyPr/>
          <a:lstStyle/>
          <a:p>
            <a:r>
              <a:rPr lang="en-US" sz="4000" b="1" i="1" dirty="0">
                <a:solidFill>
                  <a:srgbClr val="FFC000"/>
                </a:solidFill>
              </a:rPr>
              <a:t>Postoperative Surgical Complications</a:t>
            </a:r>
            <a:br>
              <a:rPr lang="en-US" sz="4000" b="1" i="1" dirty="0">
                <a:solidFill>
                  <a:srgbClr val="FFC000"/>
                </a:solidFill>
              </a:rPr>
            </a:b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Lecturer</a:t>
            </a:r>
            <a:r>
              <a:rPr lang="en-US" dirty="0">
                <a:solidFill>
                  <a:srgbClr val="FFC000"/>
                </a:solidFill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i="1" dirty="0">
                <a:solidFill>
                  <a:srgbClr val="FF0000"/>
                </a:solidFill>
              </a:rPr>
              <a:t>Prof Saleh M </a:t>
            </a:r>
            <a:r>
              <a:rPr lang="en-US" sz="3200" b="1" i="1" dirty="0" err="1">
                <a:solidFill>
                  <a:srgbClr val="FF0000"/>
                </a:solidFill>
              </a:rPr>
              <a:t>AlSalamah</a:t>
            </a:r>
            <a:endParaRPr lang="en-US" sz="32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BSc. MBBS. FRCS</a:t>
            </a:r>
          </a:p>
          <a:p>
            <a:pPr marL="0" indent="0">
              <a:buNone/>
            </a:pPr>
            <a:r>
              <a:rPr lang="en-US" sz="2400" b="1" dirty="0"/>
              <a:t>Professor of Surgery &amp;Consultant General &amp; Laparoscopic Surgeon</a:t>
            </a:r>
          </a:p>
          <a:p>
            <a:pPr marL="0" indent="0">
              <a:buNone/>
            </a:pPr>
            <a:r>
              <a:rPr lang="en-US" sz="2400" b="1" dirty="0"/>
              <a:t>Head University Surgical Unit KSMC</a:t>
            </a:r>
          </a:p>
          <a:p>
            <a:pPr marL="0" indent="0">
              <a:buNone/>
            </a:pPr>
            <a:r>
              <a:rPr lang="en-US" sz="2400" b="1" dirty="0"/>
              <a:t>College of Medicine King Saud University Riyadh KSA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42203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>
                <a:solidFill>
                  <a:srgbClr val="FFC000"/>
                </a:solidFill>
              </a:rPr>
              <a:t>Haemorrhage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92208"/>
            <a:ext cx="6711654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i="1" dirty="0"/>
              <a:t>Immediate:</a:t>
            </a:r>
          </a:p>
          <a:p>
            <a:pPr lvl="1"/>
            <a:r>
              <a:rPr lang="en-US" sz="2000" dirty="0"/>
              <a:t>Inadequate </a:t>
            </a:r>
            <a:r>
              <a:rPr lang="en-US" sz="2000" dirty="0" err="1"/>
              <a:t>haemostasis</a:t>
            </a:r>
            <a:r>
              <a:rPr lang="en-US" sz="2000" dirty="0"/>
              <a:t> , unrecognized damage to blood vessels</a:t>
            </a:r>
          </a:p>
          <a:p>
            <a:r>
              <a:rPr lang="en-US" b="1" i="1" dirty="0"/>
              <a:t>Early postoperative:</a:t>
            </a:r>
          </a:p>
          <a:p>
            <a:pPr lvl="1"/>
            <a:r>
              <a:rPr lang="en-US" sz="2000" dirty="0"/>
              <a:t>defective vascular anastomosis , clotting factor deficiency , intraoperative anti </a:t>
            </a:r>
            <a:r>
              <a:rPr lang="en-US" sz="2000" dirty="0" err="1"/>
              <a:t>coagulats</a:t>
            </a:r>
            <a:r>
              <a:rPr lang="en-US" sz="2000" dirty="0"/>
              <a:t>  </a:t>
            </a:r>
          </a:p>
          <a:p>
            <a:pPr lvl="1"/>
            <a:r>
              <a:rPr lang="en-US" sz="2000" dirty="0"/>
              <a:t>surgical re-exploring is usually required</a:t>
            </a:r>
          </a:p>
          <a:p>
            <a:r>
              <a:rPr lang="en-US" b="1" i="1" dirty="0"/>
              <a:t>Secondary hemorrhage:</a:t>
            </a:r>
          </a:p>
          <a:p>
            <a:pPr lvl="1"/>
            <a:r>
              <a:rPr lang="en-US" sz="2000" dirty="0"/>
              <a:t>Related to infection which erodes blood vessel  Several days postoperative ,  </a:t>
            </a:r>
          </a:p>
          <a:p>
            <a:pPr lvl="1"/>
            <a:r>
              <a:rPr lang="en-US" sz="2400" dirty="0"/>
              <a:t>treatment of infection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38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3"/>
            <a:ext cx="9144000" cy="68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423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Hypothermia</a:t>
            </a:r>
          </a:p>
        </p:txBody>
      </p:sp>
      <p:graphicFrame>
        <p:nvGraphicFramePr>
          <p:cNvPr id="13" name="Diagram 13">
            <a:extLst>
              <a:ext uri="{FF2B5EF4-FFF2-40B4-BE49-F238E27FC236}">
                <a16:creationId xmlns:a16="http://schemas.microsoft.com/office/drawing/2014/main" id="{4DEFBBA2-E128-415B-B178-790F6CCADB52}"/>
              </a:ext>
            </a:extLst>
          </p:cNvPr>
          <p:cNvGraphicFramePr/>
          <p:nvPr/>
        </p:nvGraphicFramePr>
        <p:xfrm>
          <a:off x="827700" y="2052925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2984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179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Postoperative 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61707"/>
            <a:ext cx="7601157" cy="48768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/>
              <a:t>Pneumonia</a:t>
            </a:r>
          </a:p>
          <a:p>
            <a:r>
              <a:rPr lang="en-US" sz="2800" dirty="0"/>
              <a:t>Infections </a:t>
            </a:r>
          </a:p>
          <a:p>
            <a:r>
              <a:rPr lang="en-US" sz="2800" dirty="0"/>
              <a:t>UTI </a:t>
            </a:r>
          </a:p>
          <a:p>
            <a:r>
              <a:rPr lang="en-US" sz="2800" dirty="0"/>
              <a:t>DVT (possible PE) </a:t>
            </a:r>
          </a:p>
          <a:p>
            <a:r>
              <a:rPr lang="en-US" sz="2800" dirty="0"/>
              <a:t>Abscess</a:t>
            </a:r>
          </a:p>
          <a:p>
            <a:r>
              <a:rPr lang="en-US" sz="2800" dirty="0"/>
              <a:t>Medication</a:t>
            </a:r>
          </a:p>
          <a:p>
            <a:r>
              <a:rPr lang="en-US" sz="2800" dirty="0"/>
              <a:t>Noninfectious</a:t>
            </a:r>
          </a:p>
          <a:p>
            <a:r>
              <a:rPr lang="en-US" sz="2800" dirty="0"/>
              <a:t>Within the first 48-72 hours  (Atelectasis, anesthetic drugs)</a:t>
            </a:r>
          </a:p>
          <a:p>
            <a:r>
              <a:rPr lang="en-US" sz="2800" dirty="0"/>
              <a:t>Infectious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1241067"/>
            <a:ext cx="3470641" cy="50152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charset="2"/>
              <a:buChar char="Ø"/>
            </a:pPr>
            <a:r>
              <a:rPr lang="en-US" b="1" dirty="0"/>
              <a:t>Fevers POD 3-8</a:t>
            </a:r>
            <a:endParaRPr lang="en-US"/>
          </a:p>
          <a:p>
            <a:pPr>
              <a:buFont typeface="Wingdings" charset="2"/>
              <a:buChar char="Ø"/>
            </a:pPr>
            <a:r>
              <a:rPr lang="en-US" b="1" dirty="0"/>
              <a:t>UTI  3rd POD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Wound Infection 3rd to 5th POD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Abscess 5th to 7th POD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DVT  7th to 10th POD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Standard work up includes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Blood cultures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UA and Urine Cultures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CXR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Sputum cultures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690691" cy="241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6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Wound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447800"/>
            <a:ext cx="7524958" cy="47243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Bleeding</a:t>
            </a:r>
            <a:endParaRPr lang="en-US"/>
          </a:p>
          <a:p>
            <a:pPr>
              <a:buFont typeface="Wingdings" charset="2"/>
              <a:buChar char="Ø"/>
            </a:pPr>
            <a:r>
              <a:rPr lang="en-US" sz="2400" dirty="0" err="1"/>
              <a:t>Haematoma</a:t>
            </a: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/>
              <a:t>Seroma (pocket of clear serous fluid that sometimes develops in the body after surgery)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 Infection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 Suture sinus</a:t>
            </a:r>
          </a:p>
          <a:p>
            <a:pPr lvl="1" indent="-342900">
              <a:buFont typeface="Wingdings" charset="2"/>
              <a:buChar char="Ø"/>
            </a:pPr>
            <a:r>
              <a:rPr lang="en-US" sz="2200" b="1" dirty="0"/>
              <a:t>Breakdown:</a:t>
            </a:r>
            <a:br>
              <a:rPr lang="en-US" sz="2200" b="1" dirty="0"/>
            </a:br>
            <a:r>
              <a:rPr lang="en-US" sz="2200" dirty="0"/>
              <a:t>Incisional hernia</a:t>
            </a:r>
          </a:p>
          <a:p>
            <a:pPr lvl="1" indent="-342900">
              <a:buFont typeface="Wingdings" charset="2"/>
              <a:buChar char="Ø"/>
            </a:pPr>
            <a:r>
              <a:rPr lang="en-US" sz="2200" dirty="0"/>
              <a:t>Anastomotic breakdown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59827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422627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33" y="2057401"/>
            <a:ext cx="2844892" cy="284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891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Cardiovascular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MI (coronary artery thrombosis)</a:t>
            </a:r>
            <a:endParaRPr lang="en-US"/>
          </a:p>
          <a:p>
            <a:pPr>
              <a:buFont typeface="Wingdings" charset="2"/>
              <a:buChar char="Ø"/>
            </a:pPr>
            <a:r>
              <a:rPr lang="en-US" sz="2400" dirty="0"/>
              <a:t>cardiac arrest (cardiac shock) 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arrhythmia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0679" y="3180631"/>
            <a:ext cx="2341067" cy="195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071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Cardiovascular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Pulmonary </a:t>
            </a:r>
            <a:r>
              <a:rPr lang="en-US" sz="2400" dirty="0" err="1"/>
              <a:t>oedema</a:t>
            </a:r>
            <a:r>
              <a:rPr lang="en-US" sz="2400" dirty="0"/>
              <a:t> ( usually old </a:t>
            </a:r>
            <a:r>
              <a:rPr lang="en-US" sz="2400" dirty="0" err="1"/>
              <a:t>pt</a:t>
            </a:r>
            <a:r>
              <a:rPr lang="en-US" sz="2400" dirty="0"/>
              <a:t> or young with cardiac or renal disease )</a:t>
            </a:r>
            <a:endParaRPr lang="en-US"/>
          </a:p>
          <a:p>
            <a:pPr>
              <a:buFont typeface="Wingdings" charset="2"/>
              <a:buChar char="Ø"/>
            </a:pPr>
            <a:r>
              <a:rPr lang="en-US" sz="2400" dirty="0"/>
              <a:t>Cardiogenic:  left ventricular failure , arrhythmias , Hypertensive crisis , cardiac tamponade , Fluid overload, e.g., from kidney failure or intravenous therapy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References/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Principal and practice of surgery .by James  garden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Current surgical diagnosis and treatment by Laurence w. way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Surgery by peter Laurence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Churchill pocket book by Andrew T. </a:t>
            </a:r>
            <a:r>
              <a:rPr lang="en-US" sz="2400" dirty="0" err="1"/>
              <a:t>Raftery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96143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Cardiovascular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DVT</a:t>
            </a:r>
            <a:endParaRPr lang="en-US"/>
          </a:p>
          <a:p>
            <a:pPr>
              <a:buFont typeface="Wingdings" charset="2"/>
              <a:buChar char="Ø"/>
            </a:pPr>
            <a:r>
              <a:rPr lang="en-US" sz="2400" dirty="0"/>
              <a:t>advanced age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Obesity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Hormonal therapy 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Immobilization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Infection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99756"/>
            <a:ext cx="4024312" cy="305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0335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Respiratory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2100" dirty="0"/>
              <a:t>Aspiration</a:t>
            </a:r>
          </a:p>
          <a:p>
            <a:pPr lvl="1">
              <a:buFont typeface="Wingdings" charset="2"/>
              <a:buChar char="Ø"/>
            </a:pPr>
            <a:r>
              <a:rPr lang="en-US" sz="2100" dirty="0"/>
              <a:t>fasting for six hours before elective surgery is enough to empty the stomach</a:t>
            </a:r>
          </a:p>
          <a:p>
            <a:pPr>
              <a:buFont typeface="Wingdings" charset="2"/>
              <a:buChar char="Ø"/>
            </a:pPr>
            <a:r>
              <a:rPr lang="en-US" sz="2100" dirty="0"/>
              <a:t>Atelectasis  </a:t>
            </a:r>
          </a:p>
          <a:p>
            <a:pPr lvl="1">
              <a:buFont typeface="Wingdings" charset="2"/>
              <a:buChar char="Ø"/>
            </a:pPr>
            <a:r>
              <a:rPr lang="en-US" sz="2100" dirty="0"/>
              <a:t>post-surgical atelectasis, characterized by restricted breathing after abdominal surgery</a:t>
            </a:r>
          </a:p>
          <a:p>
            <a:pPr lvl="1">
              <a:buFont typeface="Wingdings" charset="2"/>
              <a:buChar char="Ø"/>
            </a:pPr>
            <a:r>
              <a:rPr lang="en-US" sz="2100" dirty="0"/>
              <a:t>Smokers , elderly , High risk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974777" cy="360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7284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Respiratory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Pneumothorax (iatrogenic )</a:t>
            </a:r>
            <a:endParaRPr lang="en-US"/>
          </a:p>
          <a:p>
            <a:pPr>
              <a:buFont typeface="Wingdings" charset="2"/>
              <a:buChar char="Ø"/>
            </a:pPr>
            <a:r>
              <a:rPr lang="en-US" sz="2400" dirty="0"/>
              <a:t>Pneumonia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Hospital acquired pneumonia (nosocomial pneumonia)</a:t>
            </a:r>
          </a:p>
          <a:p>
            <a:pPr lvl="1">
              <a:buFont typeface="Wingdings" charset="2"/>
              <a:buChar char="Ø"/>
            </a:pPr>
            <a:r>
              <a:rPr lang="en-US" sz="2200" dirty="0"/>
              <a:t>mechanical ventilation</a:t>
            </a:r>
          </a:p>
          <a:p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400005" cy="293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6767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Cerebral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b="1" dirty="0"/>
              <a:t>Confusion </a:t>
            </a:r>
            <a:br>
              <a:rPr lang="en-US" sz="2400" b="1" dirty="0"/>
            </a:br>
            <a:r>
              <a:rPr lang="en-US" sz="2400" dirty="0"/>
              <a:t>Sepsis</a:t>
            </a:r>
            <a:br>
              <a:rPr lang="en-US" sz="2400" dirty="0"/>
            </a:br>
            <a:r>
              <a:rPr lang="en-US" sz="2400" dirty="0" err="1"/>
              <a:t>Eelectrolyte</a:t>
            </a:r>
            <a:r>
              <a:rPr lang="en-US" sz="2400" dirty="0"/>
              <a:t>/</a:t>
            </a:r>
            <a:r>
              <a:rPr lang="en-US" sz="2400" dirty="0" err="1"/>
              <a:t>glucos</a:t>
            </a:r>
            <a:br>
              <a:rPr lang="en-US" sz="2400" dirty="0"/>
            </a:br>
            <a:r>
              <a:rPr lang="en-US" sz="2400" dirty="0"/>
              <a:t>Hypoxia</a:t>
            </a:r>
            <a:br>
              <a:rPr lang="en-US" sz="2400" dirty="0"/>
            </a:br>
            <a:r>
              <a:rPr lang="en-US" sz="2400" dirty="0"/>
              <a:t>Alcohol withdrawal</a:t>
            </a:r>
            <a:endParaRPr lang="en-US"/>
          </a:p>
          <a:p>
            <a:pPr>
              <a:buFont typeface="Wingdings" charset="2"/>
              <a:buChar char="Ø"/>
            </a:pP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b="1" dirty="0"/>
              <a:t>     Stroke</a:t>
            </a:r>
            <a:br>
              <a:rPr lang="en-US" sz="2400" b="1" dirty="0"/>
            </a:br>
            <a:endParaRPr lang="en-US" sz="2400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114800" cy="307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5228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Urinary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Acute retention</a:t>
            </a:r>
            <a:endParaRPr lang="en-US"/>
          </a:p>
          <a:p>
            <a:pPr>
              <a:buFont typeface="Wingdings" charset="2"/>
              <a:buChar char="Ø"/>
            </a:pPr>
            <a:r>
              <a:rPr lang="en-US" sz="2400" dirty="0"/>
              <a:t>UTI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Acute renal failure</a:t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7817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GIT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Postoperative ileus</a:t>
            </a:r>
            <a:endParaRPr lang="en-US"/>
          </a:p>
          <a:p>
            <a:pPr>
              <a:buFont typeface="Wingdings" charset="2"/>
              <a:buChar char="Ø"/>
            </a:pPr>
            <a:r>
              <a:rPr lang="en-US" sz="2400" dirty="0"/>
              <a:t>Anastomotic Leak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Enterocutaneous fistula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714" y="3226355"/>
            <a:ext cx="2462997" cy="185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548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GIT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809749"/>
            <a:ext cx="3794919" cy="4051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Adhesions</a:t>
            </a:r>
            <a:endParaRPr lang="en-US"/>
          </a:p>
          <a:p>
            <a:pPr>
              <a:buFont typeface="Wingdings" charset="2"/>
              <a:buChar char="Ø"/>
            </a:pPr>
            <a:r>
              <a:rPr lang="en-US" sz="2400" dirty="0"/>
              <a:t>GI Bleeding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Pseudomembranous colitis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57401"/>
            <a:ext cx="4112143" cy="307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5544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Neurologic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Drug Induced</a:t>
            </a:r>
            <a:endParaRPr lang="en-US"/>
          </a:p>
          <a:p>
            <a:pPr>
              <a:buFont typeface="Wingdings" charset="2"/>
              <a:buChar char="Ø"/>
            </a:pPr>
            <a:r>
              <a:rPr lang="en-US" sz="2400" dirty="0"/>
              <a:t>ICU Psychosis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Neuropsychiatric Complications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Operative Nerve Injuries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9"/>
          <a:stretch/>
        </p:blipFill>
        <p:spPr bwMode="auto">
          <a:xfrm>
            <a:off x="4267200" y="1219200"/>
            <a:ext cx="4426053" cy="30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9208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134558" cy="9244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LATE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POSTOPERATIVE COMPLICATIONS: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b="1" dirty="0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F99DDA98-FC65-4E69-A0D7-C6FA16A44D42}"/>
              </a:ext>
            </a:extLst>
          </p:cNvPr>
          <p:cNvGraphicFramePr/>
          <p:nvPr/>
        </p:nvGraphicFramePr>
        <p:xfrm>
          <a:off x="827700" y="2052925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67963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9705"/>
          <a:stretch/>
        </p:blipFill>
        <p:spPr bwMode="auto">
          <a:xfrm>
            <a:off x="293621" y="1828800"/>
            <a:ext cx="4125979" cy="278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23721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3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29" y="193926"/>
            <a:ext cx="7055380" cy="1400530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Overview</a:t>
            </a:r>
            <a:r>
              <a:rPr lang="en-US" b="1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This lecture composed of two topics to be discussed:</a:t>
            </a:r>
            <a:endParaRPr lang="en-US"/>
          </a:p>
          <a:p>
            <a:pPr lvl="1">
              <a:buFont typeface="Wingdings" charset="2"/>
              <a:buChar char="Ø"/>
            </a:pPr>
            <a:r>
              <a:rPr lang="en-US" sz="2800" dirty="0"/>
              <a:t>Post op care</a:t>
            </a:r>
          </a:p>
          <a:p>
            <a:pPr lvl="1">
              <a:buFont typeface="Wingdings" charset="2"/>
              <a:buChar char="Ø"/>
            </a:pPr>
            <a:r>
              <a:rPr lang="en-US" sz="2800" dirty="0"/>
              <a:t>Post op surgical complications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62664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5724"/>
            <a:ext cx="8305800" cy="924475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LATE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POSTOPERATIVE COMPLICATIONS: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b="1" dirty="0"/>
          </a:p>
        </p:txBody>
      </p:sp>
      <p:graphicFrame>
        <p:nvGraphicFramePr>
          <p:cNvPr id="15" name="Diagram 15">
            <a:extLst>
              <a:ext uri="{FF2B5EF4-FFF2-40B4-BE49-F238E27FC236}">
                <a16:creationId xmlns:a16="http://schemas.microsoft.com/office/drawing/2014/main" id="{4A59DBC3-B424-4BEC-8CB6-580CFBB69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12390"/>
              </p:ext>
            </p:extLst>
          </p:nvPr>
        </p:nvGraphicFramePr>
        <p:xfrm>
          <a:off x="827700" y="2771793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1191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THANK-YOU-CLIP-AR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>
                <a:solidFill>
                  <a:srgbClr val="FFC000"/>
                </a:solidFill>
                <a:latin typeface="Arial Black"/>
              </a:rPr>
              <a:t>Post</a:t>
            </a:r>
            <a:r>
              <a:rPr lang="en-US" b="1" dirty="0" err="1">
                <a:solidFill>
                  <a:srgbClr val="FFC000"/>
                </a:solidFill>
                <a:latin typeface="Arial Black"/>
              </a:rPr>
              <a:t> </a:t>
            </a:r>
            <a:r>
              <a:rPr lang="en-US" b="1" u="sng" dirty="0" err="1">
                <a:solidFill>
                  <a:srgbClr val="FFC000"/>
                </a:solidFill>
                <a:latin typeface="Arial Black"/>
              </a:rPr>
              <a:t>operative</a:t>
            </a:r>
            <a:r>
              <a:rPr lang="en-US" b="1" dirty="0">
                <a:solidFill>
                  <a:srgbClr val="FFC000"/>
                </a:solidFill>
                <a:latin typeface="Arial Black"/>
              </a:rPr>
              <a:t> </a:t>
            </a:r>
            <a:r>
              <a:rPr lang="en-US" b="1" u="sng" dirty="0">
                <a:solidFill>
                  <a:srgbClr val="FFC000"/>
                </a:solidFill>
                <a:latin typeface="Arial Black"/>
              </a:rPr>
              <a:t>Care</a:t>
            </a:r>
            <a:br>
              <a:rPr lang="en-US" b="1" u="sng" dirty="0">
                <a:solidFill>
                  <a:srgbClr val="FFC000"/>
                </a:solidFill>
                <a:latin typeface="Arial Black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Objectives</a:t>
            </a:r>
            <a:endParaRPr lang="en-US" sz="2400" b="1" dirty="0">
              <a:solidFill>
                <a:srgbClr val="FF0000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US" sz="2200" dirty="0"/>
              <a:t>Understand the principles of patient management in the recovery phase immediately after surgery</a:t>
            </a:r>
          </a:p>
          <a:p>
            <a:pPr lvl="1">
              <a:buFont typeface="Wingdings" charset="2"/>
              <a:buChar char="Ø"/>
            </a:pPr>
            <a:r>
              <a:rPr lang="en-US" sz="2200" dirty="0"/>
              <a:t>Understand the general management of the surgical patient in the ward</a:t>
            </a:r>
          </a:p>
          <a:p>
            <a:pPr lvl="1">
              <a:buFont typeface="Wingdings" charset="2"/>
              <a:buChar char="Ø"/>
            </a:pPr>
            <a:r>
              <a:rPr lang="en-US" sz="2200" dirty="0"/>
              <a:t>Consider the initial management of common acute complications during postop period.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04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Students will be aware of: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Common  general complications of surgery</a:t>
            </a:r>
            <a:endParaRPr lang="en-US"/>
          </a:p>
          <a:p>
            <a:pPr>
              <a:buFont typeface="Wingdings" charset="2"/>
              <a:buChar char="Ø"/>
            </a:pPr>
            <a:r>
              <a:rPr lang="en-US" sz="2400" dirty="0"/>
              <a:t>How to diagnose and manage them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Impact of complications on the outcome of surgery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0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48758" cy="924475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Reducing risks of complications</a:t>
            </a:r>
            <a:br>
              <a:rPr lang="en-US" b="1" dirty="0">
                <a:solidFill>
                  <a:srgbClr val="FFC000"/>
                </a:solidFill>
              </a:rPr>
            </a:br>
            <a:br>
              <a:rPr lang="en-US" b="1" dirty="0">
                <a:solidFill>
                  <a:srgbClr val="FFC000"/>
                </a:solidFill>
              </a:rPr>
            </a:br>
            <a:br>
              <a:rPr lang="en-US" b="1" dirty="0">
                <a:solidFill>
                  <a:srgbClr val="FFC000"/>
                </a:solidFill>
              </a:rPr>
            </a:br>
            <a:endParaRPr lang="en-US" b="1" dirty="0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5FACEAFB-BC48-48F0-B7E4-FD35D4B9B6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004277"/>
              </p:ext>
            </p:extLst>
          </p:nvPr>
        </p:nvGraphicFramePr>
        <p:xfrm>
          <a:off x="813323" y="2282963"/>
          <a:ext cx="6898559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7122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371</TotalTime>
  <Words>1311</Words>
  <Application>Microsoft Office PowerPoint</Application>
  <PresentationFormat>On-screen Show (4:3)</PresentationFormat>
  <Paragraphs>315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Ion</vt:lpstr>
      <vt:lpstr>PowerPoint Presentation</vt:lpstr>
      <vt:lpstr>King saud university </vt:lpstr>
      <vt:lpstr>Post Operative Assessment/care               &amp;  Management of Surgical Complications</vt:lpstr>
      <vt:lpstr>Lecturer </vt:lpstr>
      <vt:lpstr>References/ Books</vt:lpstr>
      <vt:lpstr>Overview </vt:lpstr>
      <vt:lpstr>Post operative Care </vt:lpstr>
      <vt:lpstr>Students will be aware of: </vt:lpstr>
      <vt:lpstr>Reducing risks of complications   </vt:lpstr>
      <vt:lpstr>General postop complications</vt:lpstr>
      <vt:lpstr>Overview </vt:lpstr>
      <vt:lpstr>MONITORING IN RECOVERY ROOM </vt:lpstr>
      <vt:lpstr>IN RECOVERY ROOM</vt:lpstr>
      <vt:lpstr>IN RECOVERY ROOM</vt:lpstr>
      <vt:lpstr>Complications in recovery room</vt:lpstr>
      <vt:lpstr>Discharge from the OR  &amp; post anesthetic recovery  </vt:lpstr>
      <vt:lpstr>First Postoperative Assessment  </vt:lpstr>
      <vt:lpstr>First Postoperative Assessment</vt:lpstr>
      <vt:lpstr>First Postoperative Assessment  </vt:lpstr>
      <vt:lpstr>Check list for 1st postoperative assessment  </vt:lpstr>
      <vt:lpstr>Check list for 1st postoperative assessment </vt:lpstr>
      <vt:lpstr>Check list for 1st postoperative assessment </vt:lpstr>
      <vt:lpstr>Check list for 1st postoperative assessment </vt:lpstr>
      <vt:lpstr>Post op Surgical Complications </vt:lpstr>
      <vt:lpstr>Postop surgical complication</vt:lpstr>
      <vt:lpstr>OVERVIEW </vt:lpstr>
      <vt:lpstr>OBJECTIVES</vt:lpstr>
      <vt:lpstr>General Risk Factors</vt:lpstr>
      <vt:lpstr>Co-morbid Conditions</vt:lpstr>
      <vt:lpstr>Anesthesia Risk Factors</vt:lpstr>
      <vt:lpstr>TYPES OF PATHOLOGY </vt:lpstr>
      <vt:lpstr>TYPES OF SURGERY </vt:lpstr>
      <vt:lpstr>COMPLICATIONS &amp; MANAGEMENT </vt:lpstr>
      <vt:lpstr>DUE TO ANESTHESIA </vt:lpstr>
      <vt:lpstr>COMMON COMPLCATIONS OF ANESTHESIA </vt:lpstr>
      <vt:lpstr>SPINAL, EPIDURAL &amp; CAUDAL    ANESTHESIA: </vt:lpstr>
      <vt:lpstr>GENERAL ANESTESIA COMPLICATIONS</vt:lpstr>
      <vt:lpstr>GA COMPLICATIONS</vt:lpstr>
      <vt:lpstr>Postoperative Surgical Complications </vt:lpstr>
      <vt:lpstr>Haemorrhage </vt:lpstr>
      <vt:lpstr>PowerPoint Presentation</vt:lpstr>
      <vt:lpstr>Hypothermia</vt:lpstr>
      <vt:lpstr>PowerPoint Presentation</vt:lpstr>
      <vt:lpstr>Postoperative Fever</vt:lpstr>
      <vt:lpstr>PowerPoint Presentation</vt:lpstr>
      <vt:lpstr>Wound</vt:lpstr>
      <vt:lpstr>PowerPoint Presentation</vt:lpstr>
      <vt:lpstr>Cardiovascular</vt:lpstr>
      <vt:lpstr>Cardiovascular</vt:lpstr>
      <vt:lpstr>Cardiovascular</vt:lpstr>
      <vt:lpstr>Respiratory Complications</vt:lpstr>
      <vt:lpstr>Respiratory Complications</vt:lpstr>
      <vt:lpstr>Cerebral </vt:lpstr>
      <vt:lpstr>Urinary </vt:lpstr>
      <vt:lpstr>GIT</vt:lpstr>
      <vt:lpstr>GIT</vt:lpstr>
      <vt:lpstr>Neurologic </vt:lpstr>
      <vt:lpstr>LATE POSTOPERATIVE COMPLICATIONS: </vt:lpstr>
      <vt:lpstr>PowerPoint Presentation</vt:lpstr>
      <vt:lpstr>LATE POSTOPERATIVE COMPLICATIONS: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</dc:creator>
  <cp:lastModifiedBy>acer1</cp:lastModifiedBy>
  <cp:revision>82</cp:revision>
  <dcterms:created xsi:type="dcterms:W3CDTF">2014-09-12T09:33:19Z</dcterms:created>
  <dcterms:modified xsi:type="dcterms:W3CDTF">2018-09-03T20:53:18Z</dcterms:modified>
</cp:coreProperties>
</file>