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9144000" cy="6858000" type="screen4x3"/>
  <p:notesSz cx="6858000" cy="9686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F3400-51B1-4AB4-92E6-6C06DB2FF7A2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00898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200898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C7130-7529-4829-85C3-AD685333E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9B46-63F9-4DD1-BC1D-70DD17B1779E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9B46-63F9-4DD1-BC1D-70DD17B1779E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9B46-63F9-4DD1-BC1D-70DD17B1779E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9B46-63F9-4DD1-BC1D-70DD17B1779E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9B46-63F9-4DD1-BC1D-70DD17B1779E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9B46-63F9-4DD1-BC1D-70DD17B1779E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9B46-63F9-4DD1-BC1D-70DD17B1779E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9B46-63F9-4DD1-BC1D-70DD17B1779E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9B46-63F9-4DD1-BC1D-70DD17B1779E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9B46-63F9-4DD1-BC1D-70DD17B1779E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9B46-63F9-4DD1-BC1D-70DD17B1779E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89B46-63F9-4DD1-BC1D-70DD17B1779E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24345-739F-491B-A485-0F8D70D078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371600"/>
            <a:ext cx="8382000" cy="1774825"/>
          </a:xfrm>
        </p:spPr>
        <p:txBody>
          <a:bodyPr>
            <a:normAutofit/>
          </a:bodyPr>
          <a:lstStyle/>
          <a:p>
            <a:r>
              <a:rPr lang="en-US" sz="4900" b="1" dirty="0" smtClean="0"/>
              <a:t>Childhood Immunization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9050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Prof. </a:t>
            </a:r>
            <a:r>
              <a:rPr lang="en-US" sz="3600" b="1" dirty="0" err="1" smtClean="0">
                <a:solidFill>
                  <a:schemeClr val="tx1"/>
                </a:solidFill>
              </a:rPr>
              <a:t>Fahad</a:t>
            </a:r>
            <a:r>
              <a:rPr lang="en-US" sz="3600" b="1" dirty="0" smtClean="0">
                <a:solidFill>
                  <a:schemeClr val="tx1"/>
                </a:solidFill>
              </a:rPr>
              <a:t> Al </a:t>
            </a:r>
            <a:r>
              <a:rPr lang="en-US" sz="3600" b="1" dirty="0" err="1" smtClean="0">
                <a:solidFill>
                  <a:schemeClr val="tx1"/>
                </a:solidFill>
              </a:rPr>
              <a:t>Zamil</a:t>
            </a:r>
            <a:endParaRPr lang="en-US" sz="3600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Consultant Pediatric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Infectious Diseases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Lecture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000" b="1" dirty="0" smtClean="0"/>
              <a:t>At the end of the lecture the students will be able to:</a:t>
            </a:r>
          </a:p>
          <a:p>
            <a:pPr algn="just"/>
            <a:r>
              <a:rPr lang="en-US" dirty="0" smtClean="0"/>
              <a:t>u</a:t>
            </a:r>
            <a:r>
              <a:rPr lang="en-US" dirty="0" smtClean="0"/>
              <a:t>nderstand the milestones of vaccines</a:t>
            </a:r>
          </a:p>
          <a:p>
            <a:pPr algn="just"/>
            <a:r>
              <a:rPr lang="en-US" dirty="0" smtClean="0"/>
              <a:t>u</a:t>
            </a:r>
            <a:r>
              <a:rPr lang="en-US" dirty="0" smtClean="0"/>
              <a:t>nderstand the ultimate goal of vaccination</a:t>
            </a:r>
          </a:p>
          <a:p>
            <a:pPr algn="just"/>
            <a:r>
              <a:rPr lang="en-US" dirty="0" smtClean="0"/>
              <a:t>k</a:t>
            </a:r>
            <a:r>
              <a:rPr lang="en-US" dirty="0" smtClean="0"/>
              <a:t>now our </a:t>
            </a:r>
            <a:r>
              <a:rPr lang="en-US" dirty="0" smtClean="0"/>
              <a:t>national vaccination schedule</a:t>
            </a:r>
          </a:p>
          <a:p>
            <a:pPr algn="just"/>
            <a:r>
              <a:rPr lang="en-US" dirty="0" smtClean="0"/>
              <a:t> know the international vaccination schedule</a:t>
            </a:r>
          </a:p>
          <a:p>
            <a:pPr algn="just"/>
            <a:r>
              <a:rPr lang="en-US" dirty="0" smtClean="0"/>
              <a:t>the types of immunization</a:t>
            </a:r>
          </a:p>
          <a:p>
            <a:pPr algn="just"/>
            <a:r>
              <a:rPr lang="en-US" dirty="0" smtClean="0"/>
              <a:t>the adverse effect of vaccination  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References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95400"/>
            <a:ext cx="6781800" cy="6172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/>
              <a:t>Red Book 28</a:t>
            </a:r>
            <a:r>
              <a:rPr lang="en-US" b="1" baseline="30000" dirty="0" smtClean="0"/>
              <a:t>th</a:t>
            </a:r>
            <a:r>
              <a:rPr lang="en-US" b="1" dirty="0" smtClean="0"/>
              <a:t> Edition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Report of the Committee of Infectious Diseases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62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Childhood Immunization </vt:lpstr>
      <vt:lpstr>Lecture Objectives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evaluation of the child with hematuria and proteinuria</dc:title>
  <dc:creator>LOIDA</dc:creator>
  <cp:lastModifiedBy>LOIDA</cp:lastModifiedBy>
  <cp:revision>8</cp:revision>
  <dcterms:created xsi:type="dcterms:W3CDTF">2011-06-28T08:58:00Z</dcterms:created>
  <dcterms:modified xsi:type="dcterms:W3CDTF">2011-09-18T08:07:35Z</dcterms:modified>
</cp:coreProperties>
</file>