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0" autoAdjust="0"/>
  </p:normalViewPr>
  <p:slideViewPr>
    <p:cSldViewPr>
      <p:cViewPr varScale="1">
        <p:scale>
          <a:sx n="67" d="100"/>
          <a:sy n="67" d="100"/>
        </p:scale>
        <p:origin x="-6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82AFC-F1AC-43A9-8A70-F25A6A158EF0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C3545-9B83-4E1A-A469-6D23B316DC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D057-13A3-4239-BA4E-9F7A6C14A811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C038-2A7D-4231-8EFA-E050C268F0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0013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dirty="0" smtClean="0"/>
              <a:t>Lecture Title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Metabolic Disorders</a:t>
            </a:r>
          </a:p>
          <a:p>
            <a:pPr algn="ctr">
              <a:buNone/>
            </a:pPr>
            <a:r>
              <a:rPr lang="en-US" sz="2800" dirty="0" smtClean="0"/>
              <a:t>Inborn errors of metabolism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PEDIATRIC COURSE 473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sz="2800" dirty="0" smtClean="0"/>
              <a:t>Lecturer name : Dr. Abdullah AL-</a:t>
            </a:r>
            <a:r>
              <a:rPr lang="en-US" sz="2800" dirty="0" err="1" smtClean="0"/>
              <a:t>Omair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Lecture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857364"/>
            <a:ext cx="74295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dirty="0" smtClean="0"/>
              <a:t>Students at the end of the lecture will be able to:</a:t>
            </a:r>
          </a:p>
          <a:p>
            <a:r>
              <a:rPr lang="en-US" sz="2400" dirty="0" smtClean="0"/>
              <a:t>Understand the types , etiology and </a:t>
            </a:r>
            <a:r>
              <a:rPr lang="en-US" sz="2400" dirty="0" err="1" smtClean="0"/>
              <a:t>pathophysiology</a:t>
            </a:r>
            <a:r>
              <a:rPr lang="en-US" sz="2400" dirty="0" smtClean="0"/>
              <a:t> of metabolic disorders/inborn errors of metabolism.</a:t>
            </a:r>
          </a:p>
          <a:p>
            <a:r>
              <a:rPr lang="en-US" sz="2400" dirty="0" smtClean="0"/>
              <a:t>Understand the general principles in clinical features and methods of detection of metabolic disorders.</a:t>
            </a:r>
          </a:p>
          <a:p>
            <a:r>
              <a:rPr lang="en-US" sz="2400" dirty="0" smtClean="0"/>
              <a:t>Understand the spectrum of metabolic disorders and the basic principles in management.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      Reference book and the relevant page numbers 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2285992"/>
            <a:ext cx="7186634" cy="384017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Tom </a:t>
            </a:r>
            <a:r>
              <a:rPr lang="en-US" sz="2800" dirty="0" err="1" smtClean="0"/>
              <a:t>Lissauer</a:t>
            </a:r>
            <a:r>
              <a:rPr lang="en-US" sz="2800" dirty="0" smtClean="0"/>
              <a:t> &amp; Graham </a:t>
            </a:r>
            <a:r>
              <a:rPr lang="en-US" sz="2800" dirty="0" err="1" smtClean="0"/>
              <a:t>Clyden</a:t>
            </a:r>
            <a:r>
              <a:rPr lang="en-US" sz="2800" dirty="0"/>
              <a:t>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“Illustrated textbook of </a:t>
            </a:r>
            <a:r>
              <a:rPr lang="en-US" sz="2800" dirty="0" err="1" smtClean="0"/>
              <a:t>paediatrics</a:t>
            </a:r>
            <a:r>
              <a:rPr lang="en-US" sz="2800" dirty="0" smtClean="0"/>
              <a:t>” </a:t>
            </a:r>
          </a:p>
          <a:p>
            <a:pPr>
              <a:buNone/>
            </a:pPr>
            <a:r>
              <a:rPr lang="en-US" sz="2800" dirty="0" smtClean="0"/>
              <a:t>Third edition, 2007.</a:t>
            </a:r>
          </a:p>
          <a:p>
            <a:pPr>
              <a:buNone/>
            </a:pPr>
            <a:r>
              <a:rPr lang="en-US" sz="2800" dirty="0" smtClean="0"/>
              <a:t>Pages 427-430 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Pediatric course 473</a:t>
            </a:r>
          </a:p>
          <a:p>
            <a:pPr algn="ctr">
              <a:buNone/>
            </a:pPr>
            <a:r>
              <a:rPr lang="en-US" dirty="0" smtClean="0"/>
              <a:t>1432 H/1433 H</a:t>
            </a:r>
          </a:p>
          <a:p>
            <a:pPr algn="ctr">
              <a:buNone/>
            </a:pPr>
            <a:r>
              <a:rPr lang="en-US" dirty="0" smtClean="0"/>
              <a:t>2011/2012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111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Lecture Title :</vt:lpstr>
      <vt:lpstr>Lecture Objectives</vt:lpstr>
      <vt:lpstr>      Reference book and the relevant page numbers :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 :</dc:title>
  <dc:creator>Customer</dc:creator>
  <cp:lastModifiedBy>Customer</cp:lastModifiedBy>
  <cp:revision>7</cp:revision>
  <dcterms:created xsi:type="dcterms:W3CDTF">2011-09-29T22:09:46Z</dcterms:created>
  <dcterms:modified xsi:type="dcterms:W3CDTF">2011-09-29T22:53:38Z</dcterms:modified>
</cp:coreProperties>
</file>