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686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3400-51B1-4AB4-92E6-6C06DB2FF7A2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C7130-7529-4829-85C3-AD685333E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382000" cy="1774825"/>
          </a:xfrm>
        </p:spPr>
        <p:txBody>
          <a:bodyPr>
            <a:normAutofit/>
          </a:bodyPr>
          <a:lstStyle/>
          <a:p>
            <a:r>
              <a:rPr lang="en-US" sz="4900" b="1" dirty="0" smtClean="0"/>
              <a:t>Liver Disease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905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Dr. Ahmed Al </a:t>
            </a:r>
            <a:r>
              <a:rPr lang="en-US" sz="3600" b="1" dirty="0" err="1" smtClean="0">
                <a:solidFill>
                  <a:schemeClr val="tx1"/>
                </a:solidFill>
              </a:rPr>
              <a:t>Sarkhy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Consultant Pediatric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Gastroenterologist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Lecture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000" b="1" dirty="0" smtClean="0"/>
              <a:t>At the end of the lecture the students will be able to:</a:t>
            </a:r>
          </a:p>
          <a:p>
            <a:pPr lvl="0"/>
            <a:r>
              <a:rPr lang="en-US" dirty="0" smtClean="0"/>
              <a:t>u</a:t>
            </a:r>
            <a:r>
              <a:rPr lang="en-US" dirty="0" smtClean="0"/>
              <a:t>nderstand </a:t>
            </a:r>
            <a:r>
              <a:rPr lang="en-US" dirty="0" smtClean="0"/>
              <a:t>the anatomy &amp; basic physiology of liver &amp; </a:t>
            </a:r>
            <a:r>
              <a:rPr lang="en-US" dirty="0" err="1" smtClean="0"/>
              <a:t>biliary</a:t>
            </a:r>
            <a:r>
              <a:rPr lang="en-US" dirty="0" smtClean="0"/>
              <a:t> tree</a:t>
            </a:r>
          </a:p>
          <a:p>
            <a:pPr lvl="0"/>
            <a:r>
              <a:rPr lang="en-US" dirty="0" smtClean="0"/>
              <a:t>read </a:t>
            </a:r>
            <a:r>
              <a:rPr lang="en-US" dirty="0" smtClean="0"/>
              <a:t>&amp; interpret the basics of liver function tests</a:t>
            </a:r>
          </a:p>
          <a:p>
            <a:pPr lvl="0"/>
            <a:r>
              <a:rPr lang="en-US" dirty="0" smtClean="0"/>
              <a:t>recognize </a:t>
            </a:r>
            <a:r>
              <a:rPr lang="en-US" dirty="0" smtClean="0"/>
              <a:t>the presentation of acute &amp; chronic liver disease</a:t>
            </a:r>
          </a:p>
          <a:p>
            <a:pPr lvl="0"/>
            <a:r>
              <a:rPr lang="en-US" dirty="0" smtClean="0"/>
              <a:t>know </a:t>
            </a:r>
            <a:r>
              <a:rPr lang="en-US" dirty="0" smtClean="0"/>
              <a:t>the most common conditions causing neonatal liver diseases &amp; chronic liver diseases in children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543800" cy="6172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I</a:t>
            </a:r>
            <a:r>
              <a:rPr lang="en-US" b="1" dirty="0" smtClean="0"/>
              <a:t>llustrated </a:t>
            </a:r>
            <a:r>
              <a:rPr lang="en-US" b="1" dirty="0" smtClean="0"/>
              <a:t>textbook of pediatrics</a:t>
            </a:r>
            <a:r>
              <a:rPr lang="en-US" dirty="0" smtClean="0"/>
              <a:t>, </a:t>
            </a:r>
            <a:r>
              <a:rPr lang="en-US" dirty="0" smtClean="0"/>
              <a:t>Third Edition </a:t>
            </a:r>
            <a:r>
              <a:rPr lang="en-US" dirty="0" smtClean="0"/>
              <a:t>by </a:t>
            </a:r>
            <a:r>
              <a:rPr lang="en-US" dirty="0" err="1" smtClean="0"/>
              <a:t>Lissauer</a:t>
            </a:r>
            <a:r>
              <a:rPr lang="en-US" dirty="0" smtClean="0"/>
              <a:t> &amp; </a:t>
            </a:r>
            <a:r>
              <a:rPr lang="en-US" dirty="0" err="1" smtClean="0"/>
              <a:t>Clayden</a:t>
            </a:r>
            <a:r>
              <a:rPr lang="en-US" dirty="0" smtClean="0"/>
              <a:t>. </a:t>
            </a:r>
            <a:endParaRPr lang="en-US" dirty="0" smtClean="0"/>
          </a:p>
          <a:p>
            <a:pPr lvl="0">
              <a:buNone/>
            </a:pPr>
            <a:r>
              <a:rPr lang="en-US" smtClean="0"/>
              <a:t>	</a:t>
            </a:r>
            <a:r>
              <a:rPr lang="en-US" smtClean="0"/>
              <a:t>Pages 337-345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Ian D. </a:t>
            </a:r>
            <a:r>
              <a:rPr lang="en-US" dirty="0" err="1" smtClean="0"/>
              <a:t>D’Agata</a:t>
            </a:r>
            <a:r>
              <a:rPr lang="en-US" dirty="0" smtClean="0"/>
              <a:t> and William F. </a:t>
            </a:r>
            <a:r>
              <a:rPr lang="en-US" dirty="0" err="1" smtClean="0"/>
              <a:t>Balistreri</a:t>
            </a:r>
            <a:r>
              <a:rPr lang="en-US" dirty="0" smtClean="0"/>
              <a:t>. </a:t>
            </a:r>
            <a:r>
              <a:rPr lang="en-US" b="1" i="1" dirty="0" err="1" smtClean="0"/>
              <a:t>Pediatr</a:t>
            </a:r>
            <a:r>
              <a:rPr lang="en-US" b="1" i="1" dirty="0" smtClean="0"/>
              <a:t>. Rev</a:t>
            </a:r>
            <a:r>
              <a:rPr lang="en-US" i="1" dirty="0" smtClean="0"/>
              <a:t>. 1999;20;376 </a:t>
            </a:r>
            <a:r>
              <a:rPr lang="en-US" i="1" dirty="0" smtClean="0"/>
              <a:t>(Journal </a:t>
            </a:r>
            <a:r>
              <a:rPr lang="en-US" i="1" dirty="0" smtClean="0"/>
              <a:t>article)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Liver Disease </vt:lpstr>
      <vt:lpstr>Lecture Objectives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evaluation of the child with hematuria and proteinuria</dc:title>
  <dc:creator>LOIDA</dc:creator>
  <cp:lastModifiedBy>LOIDA</cp:lastModifiedBy>
  <cp:revision>9</cp:revision>
  <dcterms:created xsi:type="dcterms:W3CDTF">2011-06-28T08:58:00Z</dcterms:created>
  <dcterms:modified xsi:type="dcterms:W3CDTF">2011-09-18T08:19:21Z</dcterms:modified>
</cp:coreProperties>
</file>