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89B46-63F9-4DD1-BC1D-70DD17B1779E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b="1" dirty="0" smtClean="0"/>
              <a:t>Clinical evaluation of the child with </a:t>
            </a:r>
            <a:r>
              <a:rPr lang="en-US" b="1" dirty="0" err="1" smtClean="0"/>
              <a:t>hematuria</a:t>
            </a:r>
            <a:r>
              <a:rPr lang="en-US" b="1" dirty="0" smtClean="0"/>
              <a:t> and </a:t>
            </a:r>
            <a:r>
              <a:rPr lang="en-US" b="1" dirty="0" err="1" smtClean="0"/>
              <a:t>proteinuria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Prof. Abdullah Al </a:t>
            </a:r>
            <a:r>
              <a:rPr lang="en-US" b="1" dirty="0" err="1" smtClean="0">
                <a:solidFill>
                  <a:schemeClr val="tx1"/>
                </a:solidFill>
              </a:rPr>
              <a:t>Salloum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Consultant Pediatric </a:t>
            </a:r>
            <a:r>
              <a:rPr lang="en-US" b="1" dirty="0" err="1" smtClean="0">
                <a:solidFill>
                  <a:schemeClr val="tx1"/>
                </a:solidFill>
              </a:rPr>
              <a:t>Nephrologist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Lecture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At the end of the lecture the students will be able to: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know the definition of </a:t>
            </a:r>
            <a:r>
              <a:rPr lang="en-US" dirty="0" err="1" smtClean="0"/>
              <a:t>hematuria</a:t>
            </a:r>
            <a:r>
              <a:rPr lang="en-US" dirty="0" smtClean="0"/>
              <a:t> and </a:t>
            </a:r>
            <a:r>
              <a:rPr lang="en-US" dirty="0" err="1" smtClean="0"/>
              <a:t>proteinuria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k</a:t>
            </a:r>
            <a:r>
              <a:rPr lang="en-US" dirty="0" smtClean="0"/>
              <a:t>now the differential diagnosis of </a:t>
            </a:r>
            <a:r>
              <a:rPr lang="en-US" dirty="0" err="1" smtClean="0"/>
              <a:t>hematuria</a:t>
            </a:r>
            <a:r>
              <a:rPr lang="en-US" dirty="0" smtClean="0"/>
              <a:t> and </a:t>
            </a:r>
            <a:r>
              <a:rPr lang="en-US" dirty="0" err="1" smtClean="0"/>
              <a:t>proteinuria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know the clinical and laboratory approach to hematology and </a:t>
            </a:r>
            <a:r>
              <a:rPr lang="en-US" dirty="0" err="1" smtClean="0"/>
              <a:t>proteinuria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k</a:t>
            </a:r>
            <a:r>
              <a:rPr lang="en-US" dirty="0" smtClean="0"/>
              <a:t>now the nephrotic syndrome management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02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Robert </a:t>
            </a:r>
            <a:r>
              <a:rPr lang="en-US" b="1" dirty="0" err="1" smtClean="0"/>
              <a:t>Kliegman</a:t>
            </a:r>
            <a:r>
              <a:rPr lang="en-US" b="1" dirty="0" smtClean="0"/>
              <a:t> (Author)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Nelson Textbook of Pediatrics, 2010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Pages 1735-1757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b="1" dirty="0" smtClean="0"/>
              <a:t>Denis Geary (Author)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Comprehensive Pediatrics Nephrology Textbook, 2008</a:t>
            </a:r>
          </a:p>
          <a:p>
            <a:pPr>
              <a:buNone/>
            </a:pPr>
            <a:r>
              <a:rPr lang="en-US"/>
              <a:t>	</a:t>
            </a:r>
            <a:r>
              <a:rPr lang="en-US" dirty="0" smtClean="0"/>
              <a:t>P</a:t>
            </a:r>
            <a:r>
              <a:rPr lang="en-US" smtClean="0"/>
              <a:t>ages </a:t>
            </a:r>
            <a:r>
              <a:rPr lang="en-US" dirty="0" smtClean="0"/>
              <a:t>179-192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Clinical evaluation of the child with hematuria and proteinuria</vt:lpstr>
      <vt:lpstr>Lecture Objectives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evaluation of the child with hematuria and proteinuria</dc:title>
  <dc:creator>LOIDA</dc:creator>
  <cp:lastModifiedBy>LOIDA</cp:lastModifiedBy>
  <cp:revision>3</cp:revision>
  <dcterms:created xsi:type="dcterms:W3CDTF">2011-06-28T08:58:00Z</dcterms:created>
  <dcterms:modified xsi:type="dcterms:W3CDTF">2011-07-13T08:46:25Z</dcterms:modified>
</cp:coreProperties>
</file>