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Lst>
  <p:notesMasterIdLst>
    <p:notesMasterId r:id="rId6"/>
  </p:notesMasterIdLst>
  <p:sldIdLst>
    <p:sldId id="256" r:id="rId7"/>
    <p:sldId id="257" r:id="rId8"/>
    <p:sldId id="258" r:id="rId9"/>
    <p:sldId id="259" r:id="rId10"/>
    <p:sldId id="260" r:id="rId11"/>
    <p:sldId id="261" r:id="rId12"/>
    <p:sldId id="262" r:id="rId13"/>
  </p:sldIdLst>
  <p:sldSz cy="9000000" cx="6480000"/>
  <p:notesSz cx="6858000" cy="9144000"/>
  <p:embeddedFontLst>
    <p:embeddedFont>
      <p:font typeface="Caveat"/>
      <p:regular r:id="rId14"/>
      <p:bold r:id="rId15"/>
    </p:embeddedFont>
    <p:embeddedFont>
      <p:font typeface="Amatic SC"/>
      <p:regular r:id="rId16"/>
      <p:bold r:id="rId17"/>
    </p:embeddedFont>
    <p:embeddedFont>
      <p:font typeface="Rochester"/>
      <p:regular r:id="rId18"/>
    </p:embeddedFon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5">
          <p15:clr>
            <a:srgbClr val="A4A3A4"/>
          </p15:clr>
        </p15:guide>
        <p15:guide id="2" pos="20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B7FCCB0-3CC5-4960-93C3-2A82061D42FA}">
  <a:tblStyle styleId="{DB7FCCB0-3CC5-4960-93C3-2A82061D42F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5" orient="horz"/>
        <p:guide pos="204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22" Type="http://schemas.openxmlformats.org/officeDocument/2006/relationships/font" Target="fonts/OpenSans-boldItalic.fntdata"/><Relationship Id="rId21"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Caveat-bold.fntdata"/><Relationship Id="rId14" Type="http://schemas.openxmlformats.org/officeDocument/2006/relationships/font" Target="fonts/Caveat-regular.fntdata"/><Relationship Id="rId17" Type="http://schemas.openxmlformats.org/officeDocument/2006/relationships/font" Target="fonts/AmaticSC-bold.fntdata"/><Relationship Id="rId16" Type="http://schemas.openxmlformats.org/officeDocument/2006/relationships/font" Target="fonts/AmaticSC-regular.fntdata"/><Relationship Id="rId19" Type="http://schemas.openxmlformats.org/officeDocument/2006/relationships/font" Target="fonts/OpenSans-regular.fntdata"/><Relationship Id="rId18" Type="http://schemas.openxmlformats.org/officeDocument/2006/relationships/font" Target="fonts/Rochest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33d4b239d_0_34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033d4b239d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033d4b239d_0_349: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033d4b239d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033d4b239d_0_53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1033d4b239d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033d4b239d_0_53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1033d4b239d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1033d4b239d_0_538: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1033d4b239d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033d4b239d_0_542: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1033d4b239d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033d4b239d_0_546: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1033d4b239d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2"/>
          <p:cNvPicPr preferRelativeResize="0"/>
          <p:nvPr/>
        </p:nvPicPr>
        <p:blipFill>
          <a:blip r:embed="rId2">
            <a:alphaModFix/>
          </a:blip>
          <a:stretch>
            <a:fillRect/>
          </a:stretch>
        </p:blipFill>
        <p:spPr>
          <a:xfrm flipH="1" rot="10800000">
            <a:off x="-38497" y="6181639"/>
            <a:ext cx="839587" cy="1182490"/>
          </a:xfrm>
          <a:prstGeom prst="rect">
            <a:avLst/>
          </a:prstGeom>
          <a:noFill/>
          <a:ln>
            <a:noFill/>
          </a:ln>
        </p:spPr>
      </p:pic>
      <p:pic>
        <p:nvPicPr>
          <p:cNvPr id="11" name="Google Shape;11;p2"/>
          <p:cNvPicPr preferRelativeResize="0"/>
          <p:nvPr/>
        </p:nvPicPr>
        <p:blipFill>
          <a:blip r:embed="rId3">
            <a:alphaModFix/>
          </a:blip>
          <a:stretch>
            <a:fillRect/>
          </a:stretch>
        </p:blipFill>
        <p:spPr>
          <a:xfrm rot="2101867">
            <a:off x="331405" y="1742654"/>
            <a:ext cx="1006123" cy="327189"/>
          </a:xfrm>
          <a:prstGeom prst="rect">
            <a:avLst/>
          </a:prstGeom>
          <a:noFill/>
          <a:ln>
            <a:noFill/>
          </a:ln>
        </p:spPr>
      </p:pic>
      <p:sp>
        <p:nvSpPr>
          <p:cNvPr id="12" name="Google Shape;12;p2"/>
          <p:cNvSpPr txBox="1"/>
          <p:nvPr>
            <p:ph idx="1" type="subTitle"/>
          </p:nvPr>
        </p:nvSpPr>
        <p:spPr>
          <a:xfrm>
            <a:off x="1439167" y="6232896"/>
            <a:ext cx="4535400" cy="8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800">
                <a:solidFill>
                  <a:schemeClr val="accent3"/>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 name="Google Shape;13;p2"/>
          <p:cNvSpPr txBox="1"/>
          <p:nvPr>
            <p:ph type="ctrTitle"/>
          </p:nvPr>
        </p:nvSpPr>
        <p:spPr>
          <a:xfrm>
            <a:off x="1439167" y="1689370"/>
            <a:ext cx="4535400" cy="42015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7200"/>
              <a:buNone/>
              <a:defRPr b="0" sz="65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pic>
        <p:nvPicPr>
          <p:cNvPr id="14" name="Google Shape;14;p2"/>
          <p:cNvPicPr preferRelativeResize="0"/>
          <p:nvPr/>
        </p:nvPicPr>
        <p:blipFill>
          <a:blip r:embed="rId4">
            <a:alphaModFix/>
          </a:blip>
          <a:stretch>
            <a:fillRect/>
          </a:stretch>
        </p:blipFill>
        <p:spPr>
          <a:xfrm rot="4065819">
            <a:off x="1277417" y="-1158955"/>
            <a:ext cx="827201" cy="969745"/>
          </a:xfrm>
          <a:prstGeom prst="rect">
            <a:avLst/>
          </a:prstGeom>
          <a:noFill/>
          <a:ln>
            <a:noFill/>
          </a:ln>
        </p:spPr>
      </p:pic>
      <p:pic>
        <p:nvPicPr>
          <p:cNvPr id="15" name="Google Shape;15;p2"/>
          <p:cNvPicPr preferRelativeResize="0"/>
          <p:nvPr/>
        </p:nvPicPr>
        <p:blipFill>
          <a:blip r:embed="rId5">
            <a:alphaModFix/>
          </a:blip>
          <a:stretch>
            <a:fillRect/>
          </a:stretch>
        </p:blipFill>
        <p:spPr>
          <a:xfrm>
            <a:off x="-762172" y="-1980184"/>
            <a:ext cx="2580655" cy="2168605"/>
          </a:xfrm>
          <a:prstGeom prst="rect">
            <a:avLst/>
          </a:prstGeom>
          <a:noFill/>
          <a:ln>
            <a:noFill/>
          </a:ln>
        </p:spPr>
      </p:pic>
      <p:pic>
        <p:nvPicPr>
          <p:cNvPr id="16" name="Google Shape;16;p2"/>
          <p:cNvPicPr preferRelativeResize="0"/>
          <p:nvPr/>
        </p:nvPicPr>
        <p:blipFill>
          <a:blip r:embed="rId6">
            <a:alphaModFix/>
          </a:blip>
          <a:stretch>
            <a:fillRect/>
          </a:stretch>
        </p:blipFill>
        <p:spPr>
          <a:xfrm rot="1392350">
            <a:off x="-664743" y="1168987"/>
            <a:ext cx="1932060" cy="1715857"/>
          </a:xfrm>
          <a:prstGeom prst="rect">
            <a:avLst/>
          </a:prstGeom>
          <a:noFill/>
          <a:ln>
            <a:noFill/>
          </a:ln>
        </p:spPr>
      </p:pic>
      <p:pic>
        <p:nvPicPr>
          <p:cNvPr id="17" name="Google Shape;17;p2"/>
          <p:cNvPicPr preferRelativeResize="0"/>
          <p:nvPr/>
        </p:nvPicPr>
        <p:blipFill>
          <a:blip r:embed="rId7">
            <a:alphaModFix/>
          </a:blip>
          <a:stretch>
            <a:fillRect/>
          </a:stretch>
        </p:blipFill>
        <p:spPr>
          <a:xfrm rot="1203612">
            <a:off x="5432318" y="5213528"/>
            <a:ext cx="1780895" cy="47726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11"/>
          <p:cNvSpPr txBox="1"/>
          <p:nvPr>
            <p:ph hasCustomPrompt="1" type="title"/>
          </p:nvPr>
        </p:nvSpPr>
        <p:spPr>
          <a:xfrm>
            <a:off x="1788254" y="2911267"/>
            <a:ext cx="2902500" cy="1992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200"/>
              <a:buNone/>
              <a:defRPr sz="7200"/>
            </a:lvl1pPr>
            <a:lvl2pPr lvl="1" rtl="0" algn="ctr">
              <a:spcBef>
                <a:spcPts val="0"/>
              </a:spcBef>
              <a:spcAft>
                <a:spcPts val="0"/>
              </a:spcAft>
              <a:buClr>
                <a:schemeClr val="lt1"/>
              </a:buClr>
              <a:buSzPts val="8200"/>
              <a:buNone/>
              <a:defRPr sz="8200">
                <a:solidFill>
                  <a:schemeClr val="lt1"/>
                </a:solidFill>
              </a:defRPr>
            </a:lvl2pPr>
            <a:lvl3pPr lvl="2" rtl="0" algn="ctr">
              <a:spcBef>
                <a:spcPts val="0"/>
              </a:spcBef>
              <a:spcAft>
                <a:spcPts val="0"/>
              </a:spcAft>
              <a:buClr>
                <a:schemeClr val="lt1"/>
              </a:buClr>
              <a:buSzPts val="8200"/>
              <a:buNone/>
              <a:defRPr sz="8200">
                <a:solidFill>
                  <a:schemeClr val="lt1"/>
                </a:solidFill>
              </a:defRPr>
            </a:lvl3pPr>
            <a:lvl4pPr lvl="3" rtl="0" algn="ctr">
              <a:spcBef>
                <a:spcPts val="0"/>
              </a:spcBef>
              <a:spcAft>
                <a:spcPts val="0"/>
              </a:spcAft>
              <a:buClr>
                <a:schemeClr val="lt1"/>
              </a:buClr>
              <a:buSzPts val="8200"/>
              <a:buNone/>
              <a:defRPr sz="8200">
                <a:solidFill>
                  <a:schemeClr val="lt1"/>
                </a:solidFill>
              </a:defRPr>
            </a:lvl4pPr>
            <a:lvl5pPr lvl="4" rtl="0" algn="ctr">
              <a:spcBef>
                <a:spcPts val="0"/>
              </a:spcBef>
              <a:spcAft>
                <a:spcPts val="0"/>
              </a:spcAft>
              <a:buClr>
                <a:schemeClr val="lt1"/>
              </a:buClr>
              <a:buSzPts val="8200"/>
              <a:buNone/>
              <a:defRPr sz="8200">
                <a:solidFill>
                  <a:schemeClr val="lt1"/>
                </a:solidFill>
              </a:defRPr>
            </a:lvl5pPr>
            <a:lvl6pPr lvl="5" rtl="0" algn="ctr">
              <a:spcBef>
                <a:spcPts val="0"/>
              </a:spcBef>
              <a:spcAft>
                <a:spcPts val="0"/>
              </a:spcAft>
              <a:buClr>
                <a:schemeClr val="lt1"/>
              </a:buClr>
              <a:buSzPts val="8200"/>
              <a:buNone/>
              <a:defRPr sz="8200">
                <a:solidFill>
                  <a:schemeClr val="lt1"/>
                </a:solidFill>
              </a:defRPr>
            </a:lvl6pPr>
            <a:lvl7pPr lvl="6" rtl="0" algn="ctr">
              <a:spcBef>
                <a:spcPts val="0"/>
              </a:spcBef>
              <a:spcAft>
                <a:spcPts val="0"/>
              </a:spcAft>
              <a:buClr>
                <a:schemeClr val="lt1"/>
              </a:buClr>
              <a:buSzPts val="8200"/>
              <a:buNone/>
              <a:defRPr sz="8200">
                <a:solidFill>
                  <a:schemeClr val="lt1"/>
                </a:solidFill>
              </a:defRPr>
            </a:lvl7pPr>
            <a:lvl8pPr lvl="7" rtl="0" algn="ctr">
              <a:spcBef>
                <a:spcPts val="0"/>
              </a:spcBef>
              <a:spcAft>
                <a:spcPts val="0"/>
              </a:spcAft>
              <a:buClr>
                <a:schemeClr val="lt1"/>
              </a:buClr>
              <a:buSzPts val="8200"/>
              <a:buNone/>
              <a:defRPr sz="8200">
                <a:solidFill>
                  <a:schemeClr val="lt1"/>
                </a:solidFill>
              </a:defRPr>
            </a:lvl8pPr>
            <a:lvl9pPr lvl="8" rtl="0" algn="ctr">
              <a:spcBef>
                <a:spcPts val="0"/>
              </a:spcBef>
              <a:spcAft>
                <a:spcPts val="0"/>
              </a:spcAft>
              <a:buClr>
                <a:schemeClr val="lt1"/>
              </a:buClr>
              <a:buSzPts val="8200"/>
              <a:buNone/>
              <a:defRPr sz="8200">
                <a:solidFill>
                  <a:schemeClr val="lt1"/>
                </a:solidFill>
              </a:defRPr>
            </a:lvl9pPr>
          </a:lstStyle>
          <a:p>
            <a:r>
              <a:t>xx%</a:t>
            </a:r>
          </a:p>
        </p:txBody>
      </p:sp>
      <p:sp>
        <p:nvSpPr>
          <p:cNvPr id="99" name="Google Shape;99;p11"/>
          <p:cNvSpPr txBox="1"/>
          <p:nvPr>
            <p:ph idx="1" type="subTitle"/>
          </p:nvPr>
        </p:nvSpPr>
        <p:spPr>
          <a:xfrm>
            <a:off x="1788661" y="4903956"/>
            <a:ext cx="2902500" cy="1184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grpSp>
        <p:nvGrpSpPr>
          <p:cNvPr id="100" name="Google Shape;100;p11"/>
          <p:cNvGrpSpPr/>
          <p:nvPr/>
        </p:nvGrpSpPr>
        <p:grpSpPr>
          <a:xfrm>
            <a:off x="-642669" y="3346530"/>
            <a:ext cx="3857228" cy="3101286"/>
            <a:chOff x="-895350" y="1792053"/>
            <a:chExt cx="5442681" cy="4376020"/>
          </a:xfrm>
        </p:grpSpPr>
        <p:pic>
          <p:nvPicPr>
            <p:cNvPr id="101" name="Google Shape;101;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02" name="Google Shape;102;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03" name="Google Shape;103;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04" name="Google Shape;104;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05" name="Google Shape;105;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pic>
        <p:nvPicPr>
          <p:cNvPr id="106" name="Google Shape;106;p11"/>
          <p:cNvPicPr preferRelativeResize="0"/>
          <p:nvPr/>
        </p:nvPicPr>
        <p:blipFill>
          <a:blip r:embed="rId6">
            <a:alphaModFix/>
          </a:blip>
          <a:stretch>
            <a:fillRect/>
          </a:stretch>
        </p:blipFill>
        <p:spPr>
          <a:xfrm flipH="1" rot="10256769">
            <a:off x="-175896" y="2034929"/>
            <a:ext cx="707469" cy="230066"/>
          </a:xfrm>
          <a:prstGeom prst="rect">
            <a:avLst/>
          </a:prstGeom>
          <a:noFill/>
          <a:ln>
            <a:noFill/>
          </a:ln>
        </p:spPr>
      </p:pic>
      <p:pic>
        <p:nvPicPr>
          <p:cNvPr id="107" name="Google Shape;107;p11"/>
          <p:cNvPicPr preferRelativeResize="0"/>
          <p:nvPr/>
        </p:nvPicPr>
        <p:blipFill>
          <a:blip r:embed="rId6">
            <a:alphaModFix/>
          </a:blip>
          <a:stretch>
            <a:fillRect/>
          </a:stretch>
        </p:blipFill>
        <p:spPr>
          <a:xfrm flipH="1" rot="-8953592">
            <a:off x="6166996" y="7129520"/>
            <a:ext cx="707471" cy="230066"/>
          </a:xfrm>
          <a:prstGeom prst="rect">
            <a:avLst/>
          </a:prstGeom>
          <a:noFill/>
          <a:ln>
            <a:noFill/>
          </a:ln>
        </p:spPr>
      </p:pic>
      <p:grpSp>
        <p:nvGrpSpPr>
          <p:cNvPr id="108" name="Google Shape;108;p11"/>
          <p:cNvGrpSpPr/>
          <p:nvPr/>
        </p:nvGrpSpPr>
        <p:grpSpPr>
          <a:xfrm rot="10800000">
            <a:off x="3265441" y="-2003777"/>
            <a:ext cx="3857228" cy="3101286"/>
            <a:chOff x="-895350" y="1792053"/>
            <a:chExt cx="5442681" cy="4376020"/>
          </a:xfrm>
        </p:grpSpPr>
        <p:pic>
          <p:nvPicPr>
            <p:cNvPr id="109" name="Google Shape;109;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10" name="Google Shape;110;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11" name="Google Shape;111;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12" name="Google Shape;112;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13" name="Google Shape;113;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14" name="Shape 11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CUSTOM_1">
    <p:spTree>
      <p:nvGrpSpPr>
        <p:cNvPr id="115" name="Shape 115"/>
        <p:cNvGrpSpPr/>
        <p:nvPr/>
      </p:nvGrpSpPr>
      <p:grpSpPr>
        <a:xfrm>
          <a:off x="0" y="0"/>
          <a:ext cx="0" cy="0"/>
          <a:chOff x="0" y="0"/>
          <a:chExt cx="0" cy="0"/>
        </a:xfrm>
      </p:grpSpPr>
      <p:sp>
        <p:nvSpPr>
          <p:cNvPr id="116" name="Google Shape;116;p13"/>
          <p:cNvSpPr txBox="1"/>
          <p:nvPr>
            <p:ph idx="1" type="subTitle"/>
          </p:nvPr>
        </p:nvSpPr>
        <p:spPr>
          <a:xfrm>
            <a:off x="1342770"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17" name="Google Shape;117;p13"/>
          <p:cNvSpPr txBox="1"/>
          <p:nvPr>
            <p:ph hasCustomPrompt="1" type="title"/>
          </p:nvPr>
        </p:nvSpPr>
        <p:spPr>
          <a:xfrm>
            <a:off x="689165"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18" name="Google Shape;118;p13"/>
          <p:cNvSpPr txBox="1"/>
          <p:nvPr>
            <p:ph idx="2" type="subTitle"/>
          </p:nvPr>
        </p:nvSpPr>
        <p:spPr>
          <a:xfrm>
            <a:off x="1342770" y="379052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19" name="Google Shape;119;p13"/>
          <p:cNvSpPr txBox="1"/>
          <p:nvPr>
            <p:ph hasCustomPrompt="1" idx="3" type="title"/>
          </p:nvPr>
        </p:nvSpPr>
        <p:spPr>
          <a:xfrm>
            <a:off x="3500691"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0" name="Google Shape;120;p13"/>
          <p:cNvSpPr txBox="1"/>
          <p:nvPr>
            <p:ph hasCustomPrompt="1" idx="4" type="title"/>
          </p:nvPr>
        </p:nvSpPr>
        <p:spPr>
          <a:xfrm>
            <a:off x="689164"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1" name="Google Shape;121;p13"/>
          <p:cNvSpPr txBox="1"/>
          <p:nvPr>
            <p:ph hasCustomPrompt="1" idx="5" type="title"/>
          </p:nvPr>
        </p:nvSpPr>
        <p:spPr>
          <a:xfrm>
            <a:off x="3500691"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2" name="Google Shape;122;p13"/>
          <p:cNvSpPr txBox="1"/>
          <p:nvPr>
            <p:ph idx="6" type="subTitle"/>
          </p:nvPr>
        </p:nvSpPr>
        <p:spPr>
          <a:xfrm>
            <a:off x="4158425"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3" name="Google Shape;123;p13"/>
          <p:cNvSpPr txBox="1"/>
          <p:nvPr>
            <p:ph idx="7" type="subTitle"/>
          </p:nvPr>
        </p:nvSpPr>
        <p:spPr>
          <a:xfrm>
            <a:off x="4158425" y="3790522"/>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4" name="Google Shape;124;p13"/>
          <p:cNvSpPr txBox="1"/>
          <p:nvPr>
            <p:ph idx="8" type="subTitle"/>
          </p:nvPr>
        </p:nvSpPr>
        <p:spPr>
          <a:xfrm>
            <a:off x="1342763" y="5770327"/>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5" name="Google Shape;125;p13"/>
          <p:cNvSpPr txBox="1"/>
          <p:nvPr>
            <p:ph idx="9" type="subTitle"/>
          </p:nvPr>
        </p:nvSpPr>
        <p:spPr>
          <a:xfrm>
            <a:off x="1344292" y="6310827"/>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6" name="Google Shape;126;p13"/>
          <p:cNvSpPr txBox="1"/>
          <p:nvPr>
            <p:ph idx="13" type="subTitle"/>
          </p:nvPr>
        </p:nvSpPr>
        <p:spPr>
          <a:xfrm>
            <a:off x="4158425" y="5763370"/>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7" name="Google Shape;127;p13"/>
          <p:cNvSpPr txBox="1"/>
          <p:nvPr>
            <p:ph idx="14" type="subTitle"/>
          </p:nvPr>
        </p:nvSpPr>
        <p:spPr>
          <a:xfrm>
            <a:off x="4158425" y="630387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8" name="Google Shape;128;p13"/>
          <p:cNvSpPr txBox="1"/>
          <p:nvPr>
            <p:ph idx="15"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9" name="Google Shape;129;p13"/>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13"/>
          <p:cNvPicPr preferRelativeResize="0"/>
          <p:nvPr/>
        </p:nvPicPr>
        <p:blipFill>
          <a:blip r:embed="rId2">
            <a:alphaModFix/>
          </a:blip>
          <a:stretch>
            <a:fillRect/>
          </a:stretch>
        </p:blipFill>
        <p:spPr>
          <a:xfrm>
            <a:off x="5001449" y="-1818066"/>
            <a:ext cx="2378304" cy="1998568"/>
          </a:xfrm>
          <a:prstGeom prst="rect">
            <a:avLst/>
          </a:prstGeom>
          <a:noFill/>
          <a:ln>
            <a:noFill/>
          </a:ln>
        </p:spPr>
      </p:pic>
      <p:pic>
        <p:nvPicPr>
          <p:cNvPr id="131" name="Google Shape;131;p13"/>
          <p:cNvPicPr preferRelativeResize="0"/>
          <p:nvPr/>
        </p:nvPicPr>
        <p:blipFill>
          <a:blip r:embed="rId3">
            <a:alphaModFix/>
          </a:blip>
          <a:stretch>
            <a:fillRect/>
          </a:stretch>
        </p:blipFill>
        <p:spPr>
          <a:xfrm flipH="1" rot="-3753509">
            <a:off x="-570352" y="7315786"/>
            <a:ext cx="1681763" cy="2314701"/>
          </a:xfrm>
          <a:prstGeom prst="rect">
            <a:avLst/>
          </a:prstGeom>
          <a:noFill/>
          <a:ln>
            <a:noFill/>
          </a:ln>
        </p:spPr>
      </p:pic>
      <p:pic>
        <p:nvPicPr>
          <p:cNvPr id="132" name="Google Shape;132;p13"/>
          <p:cNvPicPr preferRelativeResize="0"/>
          <p:nvPr/>
        </p:nvPicPr>
        <p:blipFill>
          <a:blip r:embed="rId4">
            <a:alphaModFix/>
          </a:blip>
          <a:stretch>
            <a:fillRect/>
          </a:stretch>
        </p:blipFill>
        <p:spPr>
          <a:xfrm rot="-5221285">
            <a:off x="4421306" y="176888"/>
            <a:ext cx="721440" cy="101608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
    <p:spTree>
      <p:nvGrpSpPr>
        <p:cNvPr id="133" name="Shape 133"/>
        <p:cNvGrpSpPr/>
        <p:nvPr/>
      </p:nvGrpSpPr>
      <p:grpSpPr>
        <a:xfrm>
          <a:off x="0" y="0"/>
          <a:ext cx="0" cy="0"/>
          <a:chOff x="0" y="0"/>
          <a:chExt cx="0" cy="0"/>
        </a:xfrm>
      </p:grpSpPr>
      <p:sp>
        <p:nvSpPr>
          <p:cNvPr id="134" name="Google Shape;134;p14"/>
          <p:cNvSpPr txBox="1"/>
          <p:nvPr>
            <p:ph type="title"/>
          </p:nvPr>
        </p:nvSpPr>
        <p:spPr>
          <a:xfrm>
            <a:off x="1478781" y="5498469"/>
            <a:ext cx="3522900" cy="1131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b="1" sz="3000"/>
            </a:lvl2pPr>
            <a:lvl3pPr lvl="2" rtl="0" algn="ctr">
              <a:spcBef>
                <a:spcPts val="0"/>
              </a:spcBef>
              <a:spcAft>
                <a:spcPts val="0"/>
              </a:spcAft>
              <a:buNone/>
              <a:defRPr b="1" sz="3000"/>
            </a:lvl3pPr>
            <a:lvl4pPr lvl="3" rtl="0" algn="ctr">
              <a:spcBef>
                <a:spcPts val="0"/>
              </a:spcBef>
              <a:spcAft>
                <a:spcPts val="0"/>
              </a:spcAft>
              <a:buNone/>
              <a:defRPr b="1" sz="3000"/>
            </a:lvl4pPr>
            <a:lvl5pPr lvl="4" rtl="0" algn="ctr">
              <a:spcBef>
                <a:spcPts val="0"/>
              </a:spcBef>
              <a:spcAft>
                <a:spcPts val="0"/>
              </a:spcAft>
              <a:buNone/>
              <a:defRPr b="1" sz="3000"/>
            </a:lvl5pPr>
            <a:lvl6pPr lvl="5" rtl="0" algn="ctr">
              <a:spcBef>
                <a:spcPts val="0"/>
              </a:spcBef>
              <a:spcAft>
                <a:spcPts val="0"/>
              </a:spcAft>
              <a:buNone/>
              <a:defRPr b="1" sz="3000"/>
            </a:lvl6pPr>
            <a:lvl7pPr lvl="6" rtl="0" algn="ctr">
              <a:spcBef>
                <a:spcPts val="0"/>
              </a:spcBef>
              <a:spcAft>
                <a:spcPts val="0"/>
              </a:spcAft>
              <a:buNone/>
              <a:defRPr b="1" sz="3000"/>
            </a:lvl7pPr>
            <a:lvl8pPr lvl="7" rtl="0" algn="ctr">
              <a:spcBef>
                <a:spcPts val="0"/>
              </a:spcBef>
              <a:spcAft>
                <a:spcPts val="0"/>
              </a:spcAft>
              <a:buNone/>
              <a:defRPr b="1" sz="3000"/>
            </a:lvl8pPr>
            <a:lvl9pPr lvl="8" rtl="0" algn="ctr">
              <a:spcBef>
                <a:spcPts val="0"/>
              </a:spcBef>
              <a:spcAft>
                <a:spcPts val="0"/>
              </a:spcAft>
              <a:buNone/>
              <a:defRPr b="1" sz="3000"/>
            </a:lvl9pPr>
          </a:lstStyle>
          <a:p/>
        </p:txBody>
      </p:sp>
      <p:sp>
        <p:nvSpPr>
          <p:cNvPr id="135" name="Google Shape;135;p14"/>
          <p:cNvSpPr txBox="1"/>
          <p:nvPr>
            <p:ph idx="1" type="subTitle"/>
          </p:nvPr>
        </p:nvSpPr>
        <p:spPr>
          <a:xfrm>
            <a:off x="1478250" y="2370319"/>
            <a:ext cx="3523500" cy="290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400"/>
            </a:lvl1pPr>
            <a:lvl2pPr lvl="1" rtl="0" algn="ctr">
              <a:spcBef>
                <a:spcPts val="0"/>
              </a:spcBef>
              <a:spcAft>
                <a:spcPts val="0"/>
              </a:spcAft>
              <a:buNone/>
              <a:defRPr b="1" sz="2400"/>
            </a:lvl2pPr>
            <a:lvl3pPr lvl="2" rtl="0" algn="ctr">
              <a:spcBef>
                <a:spcPts val="0"/>
              </a:spcBef>
              <a:spcAft>
                <a:spcPts val="0"/>
              </a:spcAft>
              <a:buNone/>
              <a:defRPr b="1" sz="2400"/>
            </a:lvl3pPr>
            <a:lvl4pPr lvl="3" rtl="0" algn="ctr">
              <a:spcBef>
                <a:spcPts val="0"/>
              </a:spcBef>
              <a:spcAft>
                <a:spcPts val="0"/>
              </a:spcAft>
              <a:buNone/>
              <a:defRPr b="1" sz="2400"/>
            </a:lvl4pPr>
            <a:lvl5pPr lvl="4" rtl="0" algn="ctr">
              <a:spcBef>
                <a:spcPts val="0"/>
              </a:spcBef>
              <a:spcAft>
                <a:spcPts val="0"/>
              </a:spcAft>
              <a:buNone/>
              <a:defRPr b="1" sz="2400"/>
            </a:lvl5pPr>
            <a:lvl6pPr lvl="5" rtl="0" algn="ctr">
              <a:spcBef>
                <a:spcPts val="0"/>
              </a:spcBef>
              <a:spcAft>
                <a:spcPts val="0"/>
              </a:spcAft>
              <a:buNone/>
              <a:defRPr b="1" sz="2400"/>
            </a:lvl6pPr>
            <a:lvl7pPr lvl="6" rtl="0" algn="ctr">
              <a:spcBef>
                <a:spcPts val="0"/>
              </a:spcBef>
              <a:spcAft>
                <a:spcPts val="0"/>
              </a:spcAft>
              <a:buNone/>
              <a:defRPr b="1" sz="2400"/>
            </a:lvl7pPr>
            <a:lvl8pPr lvl="7" rtl="0" algn="ctr">
              <a:spcBef>
                <a:spcPts val="0"/>
              </a:spcBef>
              <a:spcAft>
                <a:spcPts val="0"/>
              </a:spcAft>
              <a:buNone/>
              <a:defRPr b="1" sz="2400"/>
            </a:lvl8pPr>
            <a:lvl9pPr lvl="8" rtl="0" algn="ctr">
              <a:spcBef>
                <a:spcPts val="0"/>
              </a:spcBef>
              <a:spcAft>
                <a:spcPts val="0"/>
              </a:spcAft>
              <a:buNone/>
              <a:defRPr b="1" sz="2400"/>
            </a:lvl9pPr>
          </a:lstStyle>
          <a:p/>
        </p:txBody>
      </p:sp>
      <p:sp>
        <p:nvSpPr>
          <p:cNvPr id="136" name="Google Shape;136;p14"/>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4"/>
          <p:cNvGrpSpPr/>
          <p:nvPr/>
        </p:nvGrpSpPr>
        <p:grpSpPr>
          <a:xfrm>
            <a:off x="4725789" y="4521186"/>
            <a:ext cx="2146805" cy="2129222"/>
            <a:chOff x="5325298" y="1774194"/>
            <a:chExt cx="3029216" cy="3004406"/>
          </a:xfrm>
        </p:grpSpPr>
        <p:pic>
          <p:nvPicPr>
            <p:cNvPr id="139" name="Google Shape;139;p14"/>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140" name="Google Shape;140;p14"/>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141" name="Google Shape;141;p14"/>
            <p:cNvPicPr preferRelativeResize="0"/>
            <p:nvPr/>
          </p:nvPicPr>
          <p:blipFill>
            <a:blip r:embed="rId3">
              <a:alphaModFix/>
            </a:blip>
            <a:stretch>
              <a:fillRect/>
            </a:stretch>
          </p:blipFill>
          <p:spPr>
            <a:xfrm flipH="1" rot="5172484">
              <a:off x="7130170" y="2170760"/>
              <a:ext cx="990785" cy="1395436"/>
            </a:xfrm>
            <a:prstGeom prst="rect">
              <a:avLst/>
            </a:prstGeom>
            <a:noFill/>
            <a:ln>
              <a:noFill/>
            </a:ln>
          </p:spPr>
        </p:pic>
        <p:pic>
          <p:nvPicPr>
            <p:cNvPr id="142" name="Google Shape;142;p14"/>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143" name="Google Shape;143;p14"/>
          <p:cNvGrpSpPr/>
          <p:nvPr/>
        </p:nvGrpSpPr>
        <p:grpSpPr>
          <a:xfrm flipH="1">
            <a:off x="-1144099" y="-1792896"/>
            <a:ext cx="2677242" cy="2644809"/>
            <a:chOff x="395551" y="-262634"/>
            <a:chExt cx="3777681" cy="3731916"/>
          </a:xfrm>
        </p:grpSpPr>
        <p:pic>
          <p:nvPicPr>
            <p:cNvPr id="144" name="Google Shape;144;p14"/>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145" name="Google Shape;145;p14"/>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146" name="Google Shape;146;p14"/>
            <p:cNvPicPr preferRelativeResize="0"/>
            <p:nvPr/>
          </p:nvPicPr>
          <p:blipFill>
            <a:blip r:embed="rId5">
              <a:alphaModFix/>
            </a:blip>
            <a:stretch>
              <a:fillRect/>
            </a:stretch>
          </p:blipFill>
          <p:spPr>
            <a:xfrm flipH="1" rot="-1867234">
              <a:off x="665176" y="-4947"/>
              <a:ext cx="1167270" cy="1368416"/>
            </a:xfrm>
            <a:prstGeom prst="rect">
              <a:avLst/>
            </a:prstGeom>
            <a:noFill/>
            <a:ln>
              <a:noFill/>
            </a:ln>
          </p:spPr>
        </p:pic>
        <p:pic>
          <p:nvPicPr>
            <p:cNvPr id="147" name="Google Shape;147;p14"/>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148" name="Google Shape;148;p14"/>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149" name="Google Shape;149;p14"/>
          <p:cNvPicPr preferRelativeResize="0"/>
          <p:nvPr/>
        </p:nvPicPr>
        <p:blipFill>
          <a:blip r:embed="rId2">
            <a:alphaModFix/>
          </a:blip>
          <a:stretch>
            <a:fillRect/>
          </a:stretch>
        </p:blipFill>
        <p:spPr>
          <a:xfrm flipH="1" rot="-9823376">
            <a:off x="5309746" y="690952"/>
            <a:ext cx="978377" cy="318163"/>
          </a:xfrm>
          <a:prstGeom prst="rect">
            <a:avLst/>
          </a:prstGeom>
          <a:noFill/>
          <a:ln>
            <a:noFill/>
          </a:ln>
        </p:spPr>
      </p:pic>
      <p:pic>
        <p:nvPicPr>
          <p:cNvPr id="150" name="Google Shape;150;p14"/>
          <p:cNvPicPr preferRelativeResize="0"/>
          <p:nvPr/>
        </p:nvPicPr>
        <p:blipFill>
          <a:blip r:embed="rId2">
            <a:alphaModFix/>
          </a:blip>
          <a:stretch>
            <a:fillRect/>
          </a:stretch>
        </p:blipFill>
        <p:spPr>
          <a:xfrm rot="-2063647">
            <a:off x="-267753" y="8276501"/>
            <a:ext cx="669129" cy="2175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151" name="Shape 151"/>
        <p:cNvGrpSpPr/>
        <p:nvPr/>
      </p:nvGrpSpPr>
      <p:grpSpPr>
        <a:xfrm>
          <a:off x="0" y="0"/>
          <a:ext cx="0" cy="0"/>
          <a:chOff x="0" y="0"/>
          <a:chExt cx="0" cy="0"/>
        </a:xfrm>
      </p:grpSpPr>
      <p:sp>
        <p:nvSpPr>
          <p:cNvPr id="152" name="Google Shape;152;p15"/>
          <p:cNvSpPr txBox="1"/>
          <p:nvPr>
            <p:ph hasCustomPrompt="1" type="title"/>
          </p:nvPr>
        </p:nvSpPr>
        <p:spPr>
          <a:xfrm flipH="1">
            <a:off x="3592540" y="2753281"/>
            <a:ext cx="1768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53" name="Google Shape;153;p15"/>
          <p:cNvSpPr txBox="1"/>
          <p:nvPr>
            <p:ph idx="1" type="subTitle"/>
          </p:nvPr>
        </p:nvSpPr>
        <p:spPr>
          <a:xfrm flipH="1">
            <a:off x="795057"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154" name="Google Shape;154;p15"/>
          <p:cNvSpPr txBox="1"/>
          <p:nvPr>
            <p:ph idx="2" type="title"/>
          </p:nvPr>
        </p:nvSpPr>
        <p:spPr>
          <a:xfrm flipH="1">
            <a:off x="795057"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55" name="Google Shape;155;p15"/>
          <p:cNvPicPr preferRelativeResize="0"/>
          <p:nvPr/>
        </p:nvPicPr>
        <p:blipFill>
          <a:blip r:embed="rId2">
            <a:alphaModFix/>
          </a:blip>
          <a:stretch>
            <a:fillRect/>
          </a:stretch>
        </p:blipFill>
        <p:spPr>
          <a:xfrm flipH="1" rot="-6302887">
            <a:off x="5490763" y="-586446"/>
            <a:ext cx="827201" cy="969745"/>
          </a:xfrm>
          <a:prstGeom prst="rect">
            <a:avLst/>
          </a:prstGeom>
          <a:noFill/>
          <a:ln>
            <a:noFill/>
          </a:ln>
        </p:spPr>
      </p:pic>
      <p:pic>
        <p:nvPicPr>
          <p:cNvPr id="156" name="Google Shape;156;p15"/>
          <p:cNvPicPr preferRelativeResize="0"/>
          <p:nvPr/>
        </p:nvPicPr>
        <p:blipFill>
          <a:blip r:embed="rId3">
            <a:alphaModFix/>
          </a:blip>
          <a:stretch>
            <a:fillRect/>
          </a:stretch>
        </p:blipFill>
        <p:spPr>
          <a:xfrm rot="-9407646">
            <a:off x="-113882" y="9420569"/>
            <a:ext cx="1516930" cy="13471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1">
    <p:spTree>
      <p:nvGrpSpPr>
        <p:cNvPr id="157" name="Shape 157"/>
        <p:cNvGrpSpPr/>
        <p:nvPr/>
      </p:nvGrpSpPr>
      <p:grpSpPr>
        <a:xfrm>
          <a:off x="0" y="0"/>
          <a:ext cx="0" cy="0"/>
          <a:chOff x="0" y="0"/>
          <a:chExt cx="0" cy="0"/>
        </a:xfrm>
      </p:grpSpPr>
      <p:sp>
        <p:nvSpPr>
          <p:cNvPr id="158" name="Google Shape;158;p1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 name="Google Shape;159;p16"/>
          <p:cNvSpPr txBox="1"/>
          <p:nvPr>
            <p:ph idx="1" type="subTitle"/>
          </p:nvPr>
        </p:nvSpPr>
        <p:spPr>
          <a:xfrm>
            <a:off x="62278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0" name="Google Shape;160;p16"/>
          <p:cNvSpPr txBox="1"/>
          <p:nvPr>
            <p:ph idx="2" type="subTitle"/>
          </p:nvPr>
        </p:nvSpPr>
        <p:spPr>
          <a:xfrm>
            <a:off x="62283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1" name="Google Shape;161;p16"/>
          <p:cNvSpPr txBox="1"/>
          <p:nvPr>
            <p:ph idx="3" type="subTitle"/>
          </p:nvPr>
        </p:nvSpPr>
        <p:spPr>
          <a:xfrm>
            <a:off x="2487614"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2" name="Google Shape;162;p16"/>
          <p:cNvSpPr txBox="1"/>
          <p:nvPr>
            <p:ph idx="4" type="subTitle"/>
          </p:nvPr>
        </p:nvSpPr>
        <p:spPr>
          <a:xfrm>
            <a:off x="248761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3" name="Google Shape;163;p16"/>
          <p:cNvSpPr txBox="1"/>
          <p:nvPr>
            <p:ph idx="5" type="subTitle"/>
          </p:nvPr>
        </p:nvSpPr>
        <p:spPr>
          <a:xfrm>
            <a:off x="435242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4" name="Google Shape;164;p16"/>
          <p:cNvSpPr txBox="1"/>
          <p:nvPr>
            <p:ph idx="6" type="subTitle"/>
          </p:nvPr>
        </p:nvSpPr>
        <p:spPr>
          <a:xfrm>
            <a:off x="4352421"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5" name="Google Shape;165;p16"/>
          <p:cNvSpPr txBox="1"/>
          <p:nvPr>
            <p:ph hasCustomPrompt="1" idx="7" type="title"/>
          </p:nvPr>
        </p:nvSpPr>
        <p:spPr>
          <a:xfrm>
            <a:off x="1027692"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6" name="Google Shape;166;p16"/>
          <p:cNvSpPr txBox="1"/>
          <p:nvPr>
            <p:ph hasCustomPrompt="1" idx="8" type="title"/>
          </p:nvPr>
        </p:nvSpPr>
        <p:spPr>
          <a:xfrm>
            <a:off x="2892508"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7" name="Google Shape;167;p16"/>
          <p:cNvSpPr txBox="1"/>
          <p:nvPr>
            <p:ph hasCustomPrompt="1" idx="9" type="title"/>
          </p:nvPr>
        </p:nvSpPr>
        <p:spPr>
          <a:xfrm>
            <a:off x="4757315"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grpSp>
        <p:nvGrpSpPr>
          <p:cNvPr id="168" name="Google Shape;168;p16"/>
          <p:cNvGrpSpPr/>
          <p:nvPr/>
        </p:nvGrpSpPr>
        <p:grpSpPr>
          <a:xfrm>
            <a:off x="-1537053" y="-3134922"/>
            <a:ext cx="8996946" cy="6219290"/>
            <a:chOff x="-2168835" y="-1791568"/>
            <a:chExt cx="12694999" cy="8775632"/>
          </a:xfrm>
        </p:grpSpPr>
        <p:pic>
          <p:nvPicPr>
            <p:cNvPr id="169" name="Google Shape;169;p16"/>
            <p:cNvPicPr preferRelativeResize="0"/>
            <p:nvPr/>
          </p:nvPicPr>
          <p:blipFill>
            <a:blip r:embed="rId2">
              <a:alphaModFix/>
            </a:blip>
            <a:stretch>
              <a:fillRect/>
            </a:stretch>
          </p:blipFill>
          <p:spPr>
            <a:xfrm flipH="1" rot="3550003">
              <a:off x="-420581" y="2624336"/>
              <a:ext cx="1094281" cy="1282844"/>
            </a:xfrm>
            <a:prstGeom prst="rect">
              <a:avLst/>
            </a:prstGeom>
            <a:noFill/>
            <a:ln>
              <a:noFill/>
            </a:ln>
          </p:spPr>
        </p:pic>
        <p:pic>
          <p:nvPicPr>
            <p:cNvPr id="170" name="Google Shape;170;p1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171" name="Google Shape;171;p16"/>
            <p:cNvPicPr preferRelativeResize="0"/>
            <p:nvPr/>
          </p:nvPicPr>
          <p:blipFill>
            <a:blip r:embed="rId2">
              <a:alphaModFix/>
            </a:blip>
            <a:stretch>
              <a:fillRect/>
            </a:stretch>
          </p:blipFill>
          <p:spPr>
            <a:xfrm rot="-8653970">
              <a:off x="6114019" y="-1032514"/>
              <a:ext cx="1480484" cy="1735598"/>
            </a:xfrm>
            <a:prstGeom prst="rect">
              <a:avLst/>
            </a:prstGeom>
            <a:noFill/>
            <a:ln>
              <a:noFill/>
            </a:ln>
          </p:spPr>
        </p:pic>
        <p:pic>
          <p:nvPicPr>
            <p:cNvPr id="172" name="Google Shape;172;p16"/>
            <p:cNvPicPr preferRelativeResize="0"/>
            <p:nvPr/>
          </p:nvPicPr>
          <p:blipFill>
            <a:blip r:embed="rId4">
              <a:alphaModFix/>
            </a:blip>
            <a:stretch>
              <a:fillRect/>
            </a:stretch>
          </p:blipFill>
          <p:spPr>
            <a:xfrm flipH="1" rot="10800000">
              <a:off x="-704650" y="4263388"/>
              <a:ext cx="3237624" cy="2720675"/>
            </a:xfrm>
            <a:prstGeom prst="rect">
              <a:avLst/>
            </a:prstGeom>
            <a:noFill/>
            <a:ln>
              <a:noFill/>
            </a:ln>
          </p:spPr>
        </p:pic>
        <p:pic>
          <p:nvPicPr>
            <p:cNvPr id="173" name="Google Shape;173;p1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174" name="Google Shape;174;p16"/>
            <p:cNvPicPr preferRelativeResize="0"/>
            <p:nvPr/>
          </p:nvPicPr>
          <p:blipFill>
            <a:blip r:embed="rId4">
              <a:alphaModFix/>
            </a:blip>
            <a:stretch>
              <a:fillRect/>
            </a:stretch>
          </p:blipFill>
          <p:spPr>
            <a:xfrm flipH="1" rot="-4822062">
              <a:off x="7956721" y="102712"/>
              <a:ext cx="2574835" cy="2163721"/>
            </a:xfrm>
            <a:prstGeom prst="rect">
              <a:avLst/>
            </a:prstGeom>
            <a:noFill/>
            <a:ln>
              <a:noFill/>
            </a:ln>
          </p:spPr>
        </p:pic>
      </p:grpSp>
      <p:pic>
        <p:nvPicPr>
          <p:cNvPr id="175" name="Google Shape;175;p16"/>
          <p:cNvPicPr preferRelativeResize="0"/>
          <p:nvPr/>
        </p:nvPicPr>
        <p:blipFill>
          <a:blip r:embed="rId5">
            <a:alphaModFix/>
          </a:blip>
          <a:stretch>
            <a:fillRect/>
          </a:stretch>
        </p:blipFill>
        <p:spPr>
          <a:xfrm flipH="1" rot="4578009">
            <a:off x="-17809" y="590759"/>
            <a:ext cx="602667" cy="8488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1">
    <p:spTree>
      <p:nvGrpSpPr>
        <p:cNvPr id="176" name="Shape 176"/>
        <p:cNvGrpSpPr/>
        <p:nvPr/>
      </p:nvGrpSpPr>
      <p:grpSpPr>
        <a:xfrm>
          <a:off x="0" y="0"/>
          <a:ext cx="0" cy="0"/>
          <a:chOff x="0" y="0"/>
          <a:chExt cx="0" cy="0"/>
        </a:xfrm>
      </p:grpSpPr>
      <p:sp>
        <p:nvSpPr>
          <p:cNvPr id="177" name="Google Shape;177;p17"/>
          <p:cNvSpPr txBox="1"/>
          <p:nvPr>
            <p:ph idx="1" type="subTitle"/>
          </p:nvPr>
        </p:nvSpPr>
        <p:spPr>
          <a:xfrm>
            <a:off x="1137703" y="3087466"/>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78" name="Google Shape;178;p17"/>
          <p:cNvSpPr txBox="1"/>
          <p:nvPr>
            <p:ph idx="2" type="subTitle"/>
          </p:nvPr>
        </p:nvSpPr>
        <p:spPr>
          <a:xfrm>
            <a:off x="1137703" y="3628788"/>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79" name="Google Shape;179;p17"/>
          <p:cNvSpPr txBox="1"/>
          <p:nvPr>
            <p:ph idx="3" type="subTitle"/>
          </p:nvPr>
        </p:nvSpPr>
        <p:spPr>
          <a:xfrm>
            <a:off x="3560953" y="3083842"/>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0" name="Google Shape;180;p17"/>
          <p:cNvSpPr txBox="1"/>
          <p:nvPr>
            <p:ph idx="4" type="subTitle"/>
          </p:nvPr>
        </p:nvSpPr>
        <p:spPr>
          <a:xfrm>
            <a:off x="3560953" y="362838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1" name="Google Shape;181;p17"/>
          <p:cNvSpPr txBox="1"/>
          <p:nvPr>
            <p:ph idx="5" type="subTitle"/>
          </p:nvPr>
        </p:nvSpPr>
        <p:spPr>
          <a:xfrm>
            <a:off x="2349319" y="5896294"/>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2" name="Google Shape;182;p17"/>
          <p:cNvSpPr txBox="1"/>
          <p:nvPr>
            <p:ph idx="6" type="subTitle"/>
          </p:nvPr>
        </p:nvSpPr>
        <p:spPr>
          <a:xfrm>
            <a:off x="2349319" y="644405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3" name="Google Shape;183;p17"/>
          <p:cNvSpPr txBox="1"/>
          <p:nvPr>
            <p:ph type="title"/>
          </p:nvPr>
        </p:nvSpPr>
        <p:spPr>
          <a:xfrm>
            <a:off x="1286575" y="791470"/>
            <a:ext cx="39069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184" name="Google Shape;184;p17"/>
          <p:cNvPicPr preferRelativeResize="0"/>
          <p:nvPr/>
        </p:nvPicPr>
        <p:blipFill>
          <a:blip r:embed="rId2">
            <a:alphaModFix/>
          </a:blip>
          <a:stretch>
            <a:fillRect/>
          </a:stretch>
        </p:blipFill>
        <p:spPr>
          <a:xfrm rot="3644117">
            <a:off x="4677267" y="5851002"/>
            <a:ext cx="1932058" cy="1715855"/>
          </a:xfrm>
          <a:prstGeom prst="rect">
            <a:avLst/>
          </a:prstGeom>
          <a:noFill/>
          <a:ln>
            <a:noFill/>
          </a:ln>
        </p:spPr>
      </p:pic>
      <p:pic>
        <p:nvPicPr>
          <p:cNvPr id="185" name="Google Shape;185;p17"/>
          <p:cNvPicPr preferRelativeResize="0"/>
          <p:nvPr/>
        </p:nvPicPr>
        <p:blipFill>
          <a:blip r:embed="rId3">
            <a:alphaModFix/>
          </a:blip>
          <a:stretch>
            <a:fillRect/>
          </a:stretch>
        </p:blipFill>
        <p:spPr>
          <a:xfrm rot="7">
            <a:off x="-290757" y="4353559"/>
            <a:ext cx="839587" cy="1182490"/>
          </a:xfrm>
          <a:prstGeom prst="rect">
            <a:avLst/>
          </a:prstGeom>
          <a:noFill/>
          <a:ln>
            <a:noFill/>
          </a:ln>
        </p:spPr>
      </p:pic>
      <p:pic>
        <p:nvPicPr>
          <p:cNvPr id="186" name="Google Shape;186;p17"/>
          <p:cNvPicPr preferRelativeResize="0"/>
          <p:nvPr/>
        </p:nvPicPr>
        <p:blipFill>
          <a:blip r:embed="rId4">
            <a:alphaModFix/>
          </a:blip>
          <a:stretch>
            <a:fillRect/>
          </a:stretch>
        </p:blipFill>
        <p:spPr>
          <a:xfrm flipH="1" rot="-2146034">
            <a:off x="4241043" y="7183061"/>
            <a:ext cx="1049161" cy="1229951"/>
          </a:xfrm>
          <a:prstGeom prst="rect">
            <a:avLst/>
          </a:prstGeom>
          <a:noFill/>
          <a:ln>
            <a:noFill/>
          </a:ln>
        </p:spPr>
      </p:pic>
      <p:pic>
        <p:nvPicPr>
          <p:cNvPr id="187" name="Google Shape;187;p17"/>
          <p:cNvPicPr preferRelativeResize="0"/>
          <p:nvPr/>
        </p:nvPicPr>
        <p:blipFill>
          <a:blip r:embed="rId5">
            <a:alphaModFix/>
          </a:blip>
          <a:stretch>
            <a:fillRect/>
          </a:stretch>
        </p:blipFill>
        <p:spPr>
          <a:xfrm>
            <a:off x="-290764" y="-3549999"/>
            <a:ext cx="2294380" cy="1928038"/>
          </a:xfrm>
          <a:prstGeom prst="rect">
            <a:avLst/>
          </a:prstGeom>
          <a:noFill/>
          <a:ln>
            <a:noFill/>
          </a:ln>
        </p:spPr>
      </p:pic>
      <p:pic>
        <p:nvPicPr>
          <p:cNvPr id="188" name="Google Shape;188;p17"/>
          <p:cNvPicPr preferRelativeResize="0"/>
          <p:nvPr/>
        </p:nvPicPr>
        <p:blipFill>
          <a:blip r:embed="rId2">
            <a:alphaModFix/>
          </a:blip>
          <a:stretch>
            <a:fillRect/>
          </a:stretch>
        </p:blipFill>
        <p:spPr>
          <a:xfrm rot="3644117">
            <a:off x="-1073733" y="-1768376"/>
            <a:ext cx="1932058" cy="1715855"/>
          </a:xfrm>
          <a:prstGeom prst="rect">
            <a:avLst/>
          </a:prstGeom>
          <a:noFill/>
          <a:ln>
            <a:noFill/>
          </a:ln>
        </p:spPr>
      </p:pic>
      <p:pic>
        <p:nvPicPr>
          <p:cNvPr id="189" name="Google Shape;189;p17"/>
          <p:cNvPicPr preferRelativeResize="0"/>
          <p:nvPr/>
        </p:nvPicPr>
        <p:blipFill>
          <a:blip r:embed="rId5">
            <a:alphaModFix/>
          </a:blip>
          <a:stretch>
            <a:fillRect/>
          </a:stretch>
        </p:blipFill>
        <p:spPr>
          <a:xfrm rot="-5977933">
            <a:off x="-784767" y="9474682"/>
            <a:ext cx="2580655" cy="2168606"/>
          </a:xfrm>
          <a:prstGeom prst="rect">
            <a:avLst/>
          </a:prstGeom>
          <a:noFill/>
          <a:ln>
            <a:noFill/>
          </a:ln>
        </p:spPr>
      </p:pic>
      <p:pic>
        <p:nvPicPr>
          <p:cNvPr id="190" name="Google Shape;190;p17"/>
          <p:cNvPicPr preferRelativeResize="0"/>
          <p:nvPr/>
        </p:nvPicPr>
        <p:blipFill>
          <a:blip r:embed="rId6">
            <a:alphaModFix/>
          </a:blip>
          <a:stretch>
            <a:fillRect/>
          </a:stretch>
        </p:blipFill>
        <p:spPr>
          <a:xfrm rot="3849200">
            <a:off x="635668" y="8115357"/>
            <a:ext cx="2324874" cy="3047506"/>
          </a:xfrm>
          <a:prstGeom prst="rect">
            <a:avLst/>
          </a:prstGeom>
          <a:noFill/>
          <a:ln>
            <a:noFill/>
          </a:ln>
        </p:spPr>
      </p:pic>
      <p:pic>
        <p:nvPicPr>
          <p:cNvPr id="191" name="Google Shape;191;p17"/>
          <p:cNvPicPr preferRelativeResize="0"/>
          <p:nvPr/>
        </p:nvPicPr>
        <p:blipFill>
          <a:blip r:embed="rId5">
            <a:alphaModFix/>
          </a:blip>
          <a:stretch>
            <a:fillRect/>
          </a:stretch>
        </p:blipFill>
        <p:spPr>
          <a:xfrm rot="-5977939">
            <a:off x="5631774" y="6930540"/>
            <a:ext cx="1824686" cy="1533347"/>
          </a:xfrm>
          <a:prstGeom prst="rect">
            <a:avLst/>
          </a:prstGeom>
          <a:noFill/>
          <a:ln>
            <a:noFill/>
          </a:ln>
        </p:spPr>
      </p:pic>
      <p:pic>
        <p:nvPicPr>
          <p:cNvPr id="192" name="Google Shape;192;p17"/>
          <p:cNvPicPr preferRelativeResize="0"/>
          <p:nvPr/>
        </p:nvPicPr>
        <p:blipFill>
          <a:blip r:embed="rId6">
            <a:alphaModFix/>
          </a:blip>
          <a:stretch>
            <a:fillRect/>
          </a:stretch>
        </p:blipFill>
        <p:spPr>
          <a:xfrm flipH="1" rot="-6595857">
            <a:off x="5151825" y="-589186"/>
            <a:ext cx="2585131" cy="2754537"/>
          </a:xfrm>
          <a:prstGeom prst="rect">
            <a:avLst/>
          </a:prstGeom>
          <a:noFill/>
          <a:ln>
            <a:noFill/>
          </a:ln>
        </p:spPr>
      </p:pic>
      <p:pic>
        <p:nvPicPr>
          <p:cNvPr id="193" name="Google Shape;193;p17"/>
          <p:cNvPicPr preferRelativeResize="0"/>
          <p:nvPr/>
        </p:nvPicPr>
        <p:blipFill>
          <a:blip r:embed="rId3">
            <a:alphaModFix/>
          </a:blip>
          <a:stretch>
            <a:fillRect/>
          </a:stretch>
        </p:blipFill>
        <p:spPr>
          <a:xfrm flipH="1" rot="-5219238">
            <a:off x="5256628" y="-988786"/>
            <a:ext cx="839587" cy="11824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194" name="Shape 194"/>
        <p:cNvGrpSpPr/>
        <p:nvPr/>
      </p:nvGrpSpPr>
      <p:grpSpPr>
        <a:xfrm>
          <a:off x="0" y="0"/>
          <a:ext cx="0" cy="0"/>
          <a:chOff x="0" y="0"/>
          <a:chExt cx="0" cy="0"/>
        </a:xfrm>
      </p:grpSpPr>
      <p:sp>
        <p:nvSpPr>
          <p:cNvPr id="195" name="Google Shape;195;p18"/>
          <p:cNvSpPr txBox="1"/>
          <p:nvPr>
            <p:ph type="title"/>
          </p:nvPr>
        </p:nvSpPr>
        <p:spPr>
          <a:xfrm>
            <a:off x="505346" y="791470"/>
            <a:ext cx="2916900" cy="22083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a:lvl1pPr>
            <a:lvl2pPr lvl="1" rtl="0" algn="l">
              <a:spcBef>
                <a:spcPts val="0"/>
              </a:spcBef>
              <a:spcAft>
                <a:spcPts val="0"/>
              </a:spcAft>
              <a:buNone/>
              <a:defRPr/>
            </a:lvl2pPr>
            <a:lvl3pPr lvl="2" rtl="0" algn="l">
              <a:spcBef>
                <a:spcPts val="0"/>
              </a:spcBef>
              <a:spcAft>
                <a:spcPts val="0"/>
              </a:spcAft>
              <a:buNone/>
              <a:defRPr/>
            </a:lvl3pPr>
            <a:lvl4pPr lvl="3" rtl="0" algn="l">
              <a:spcBef>
                <a:spcPts val="0"/>
              </a:spcBef>
              <a:spcAft>
                <a:spcPts val="0"/>
              </a:spcAft>
              <a:buNone/>
              <a:defRPr/>
            </a:lvl4pPr>
            <a:lvl5pPr lvl="4" rtl="0" algn="l">
              <a:spcBef>
                <a:spcPts val="0"/>
              </a:spcBef>
              <a:spcAft>
                <a:spcPts val="0"/>
              </a:spcAft>
              <a:buNone/>
              <a:defRPr/>
            </a:lvl5pPr>
            <a:lvl6pPr lvl="5" rtl="0" algn="l">
              <a:spcBef>
                <a:spcPts val="0"/>
              </a:spcBef>
              <a:spcAft>
                <a:spcPts val="0"/>
              </a:spcAft>
              <a:buNone/>
              <a:defRPr/>
            </a:lvl6pPr>
            <a:lvl7pPr lvl="6" rtl="0" algn="l">
              <a:spcBef>
                <a:spcPts val="0"/>
              </a:spcBef>
              <a:spcAft>
                <a:spcPts val="0"/>
              </a:spcAft>
              <a:buNone/>
              <a:defRPr/>
            </a:lvl7pPr>
            <a:lvl8pPr lvl="7" rtl="0" algn="l">
              <a:spcBef>
                <a:spcPts val="0"/>
              </a:spcBef>
              <a:spcAft>
                <a:spcPts val="0"/>
              </a:spcAft>
              <a:buNone/>
              <a:defRPr/>
            </a:lvl8pPr>
            <a:lvl9pPr lvl="8" rtl="0" algn="l">
              <a:spcBef>
                <a:spcPts val="0"/>
              </a:spcBef>
              <a:spcAft>
                <a:spcPts val="0"/>
              </a:spcAft>
              <a:buNone/>
              <a:defRPr/>
            </a:lvl9pPr>
          </a:lstStyle>
          <a:p/>
        </p:txBody>
      </p:sp>
      <p:sp>
        <p:nvSpPr>
          <p:cNvPr id="196" name="Google Shape;196;p18"/>
          <p:cNvSpPr txBox="1"/>
          <p:nvPr>
            <p:ph idx="1" type="subTitle"/>
          </p:nvPr>
        </p:nvSpPr>
        <p:spPr>
          <a:xfrm>
            <a:off x="505559"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7" name="Google Shape;197;p18"/>
          <p:cNvSpPr txBox="1"/>
          <p:nvPr>
            <p:ph idx="2" type="subTitle"/>
          </p:nvPr>
        </p:nvSpPr>
        <p:spPr>
          <a:xfrm>
            <a:off x="507331" y="4465661"/>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98" name="Google Shape;198;p18"/>
          <p:cNvSpPr txBox="1"/>
          <p:nvPr>
            <p:ph idx="3" type="subTitle"/>
          </p:nvPr>
        </p:nvSpPr>
        <p:spPr>
          <a:xfrm>
            <a:off x="2304071"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9" name="Google Shape;199;p18"/>
          <p:cNvSpPr txBox="1"/>
          <p:nvPr>
            <p:ph idx="4" type="subTitle"/>
          </p:nvPr>
        </p:nvSpPr>
        <p:spPr>
          <a:xfrm>
            <a:off x="2304071"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0" name="Google Shape;200;p18"/>
          <p:cNvSpPr txBox="1"/>
          <p:nvPr>
            <p:ph idx="5" type="subTitle"/>
          </p:nvPr>
        </p:nvSpPr>
        <p:spPr>
          <a:xfrm>
            <a:off x="4102583"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1" name="Google Shape;201;p18"/>
          <p:cNvSpPr txBox="1"/>
          <p:nvPr>
            <p:ph idx="6" type="subTitle"/>
          </p:nvPr>
        </p:nvSpPr>
        <p:spPr>
          <a:xfrm>
            <a:off x="4102583"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2" name="Google Shape;202;p18"/>
          <p:cNvSpPr txBox="1"/>
          <p:nvPr>
            <p:ph idx="7" type="subTitle"/>
          </p:nvPr>
        </p:nvSpPr>
        <p:spPr>
          <a:xfrm>
            <a:off x="505559" y="6303381"/>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3" name="Google Shape;203;p18"/>
          <p:cNvSpPr txBox="1"/>
          <p:nvPr>
            <p:ph idx="8" type="subTitle"/>
          </p:nvPr>
        </p:nvSpPr>
        <p:spPr>
          <a:xfrm>
            <a:off x="505559" y="6817930"/>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4" name="Google Shape;204;p18"/>
          <p:cNvSpPr txBox="1"/>
          <p:nvPr>
            <p:ph idx="9" type="subTitle"/>
          </p:nvPr>
        </p:nvSpPr>
        <p:spPr>
          <a:xfrm>
            <a:off x="2304071"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5" name="Google Shape;205;p18"/>
          <p:cNvSpPr txBox="1"/>
          <p:nvPr>
            <p:ph idx="13" type="subTitle"/>
          </p:nvPr>
        </p:nvSpPr>
        <p:spPr>
          <a:xfrm>
            <a:off x="2304071"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6" name="Google Shape;206;p18"/>
          <p:cNvSpPr txBox="1"/>
          <p:nvPr>
            <p:ph idx="14" type="subTitle"/>
          </p:nvPr>
        </p:nvSpPr>
        <p:spPr>
          <a:xfrm>
            <a:off x="4102583"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7" name="Google Shape;207;p18"/>
          <p:cNvSpPr txBox="1"/>
          <p:nvPr>
            <p:ph idx="15" type="subTitle"/>
          </p:nvPr>
        </p:nvSpPr>
        <p:spPr>
          <a:xfrm>
            <a:off x="4102583"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pic>
        <p:nvPicPr>
          <p:cNvPr id="208" name="Google Shape;208;p18"/>
          <p:cNvPicPr preferRelativeResize="0"/>
          <p:nvPr/>
        </p:nvPicPr>
        <p:blipFill>
          <a:blip r:embed="rId2">
            <a:alphaModFix/>
          </a:blip>
          <a:stretch>
            <a:fillRect/>
          </a:stretch>
        </p:blipFill>
        <p:spPr>
          <a:xfrm flipH="1" rot="-5219234">
            <a:off x="4107327" y="-398403"/>
            <a:ext cx="602760" cy="848943"/>
          </a:xfrm>
          <a:prstGeom prst="rect">
            <a:avLst/>
          </a:prstGeom>
          <a:noFill/>
          <a:ln>
            <a:noFill/>
          </a:ln>
        </p:spPr>
      </p:pic>
      <p:pic>
        <p:nvPicPr>
          <p:cNvPr id="209" name="Google Shape;209;p18"/>
          <p:cNvPicPr preferRelativeResize="0"/>
          <p:nvPr/>
        </p:nvPicPr>
        <p:blipFill>
          <a:blip r:embed="rId3">
            <a:alphaModFix/>
          </a:blip>
          <a:stretch>
            <a:fillRect/>
          </a:stretch>
        </p:blipFill>
        <p:spPr>
          <a:xfrm flipH="1">
            <a:off x="4102576" y="-2953630"/>
            <a:ext cx="2294380" cy="1928038"/>
          </a:xfrm>
          <a:prstGeom prst="rect">
            <a:avLst/>
          </a:prstGeom>
          <a:noFill/>
          <a:ln>
            <a:noFill/>
          </a:ln>
        </p:spPr>
      </p:pic>
      <p:pic>
        <p:nvPicPr>
          <p:cNvPr id="210" name="Google Shape;210;p18"/>
          <p:cNvPicPr preferRelativeResize="0"/>
          <p:nvPr/>
        </p:nvPicPr>
        <p:blipFill>
          <a:blip r:embed="rId4">
            <a:alphaModFix/>
          </a:blip>
          <a:stretch>
            <a:fillRect/>
          </a:stretch>
        </p:blipFill>
        <p:spPr>
          <a:xfrm flipH="1" rot="-3644110">
            <a:off x="5568031" y="-909478"/>
            <a:ext cx="1614300" cy="1433658"/>
          </a:xfrm>
          <a:prstGeom prst="rect">
            <a:avLst/>
          </a:prstGeom>
          <a:noFill/>
          <a:ln>
            <a:noFill/>
          </a:ln>
        </p:spPr>
      </p:pic>
      <p:pic>
        <p:nvPicPr>
          <p:cNvPr id="211" name="Google Shape;211;p18"/>
          <p:cNvPicPr preferRelativeResize="0"/>
          <p:nvPr/>
        </p:nvPicPr>
        <p:blipFill>
          <a:blip r:embed="rId5">
            <a:alphaModFix/>
          </a:blip>
          <a:stretch>
            <a:fillRect/>
          </a:stretch>
        </p:blipFill>
        <p:spPr>
          <a:xfrm rot="1534262">
            <a:off x="15916" y="8369140"/>
            <a:ext cx="677891" cy="220454"/>
          </a:xfrm>
          <a:prstGeom prst="rect">
            <a:avLst/>
          </a:prstGeom>
          <a:noFill/>
          <a:ln>
            <a:noFill/>
          </a:ln>
        </p:spPr>
      </p:pic>
      <p:pic>
        <p:nvPicPr>
          <p:cNvPr id="212" name="Google Shape;212;p18"/>
          <p:cNvPicPr preferRelativeResize="0"/>
          <p:nvPr/>
        </p:nvPicPr>
        <p:blipFill>
          <a:blip r:embed="rId6">
            <a:alphaModFix/>
          </a:blip>
          <a:stretch>
            <a:fillRect/>
          </a:stretch>
        </p:blipFill>
        <p:spPr>
          <a:xfrm flipH="1" rot="-6595855">
            <a:off x="5521239" y="3402546"/>
            <a:ext cx="2059911" cy="21949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_1">
    <p:spTree>
      <p:nvGrpSpPr>
        <p:cNvPr id="213" name="Shape 213"/>
        <p:cNvGrpSpPr/>
        <p:nvPr/>
      </p:nvGrpSpPr>
      <p:grpSpPr>
        <a:xfrm>
          <a:off x="0" y="0"/>
          <a:ext cx="0" cy="0"/>
          <a:chOff x="0" y="0"/>
          <a:chExt cx="0" cy="0"/>
        </a:xfrm>
      </p:grpSpPr>
      <p:sp>
        <p:nvSpPr>
          <p:cNvPr id="214" name="Google Shape;214;p19"/>
          <p:cNvSpPr txBox="1"/>
          <p:nvPr>
            <p:ph idx="1" type="subTitle"/>
          </p:nvPr>
        </p:nvSpPr>
        <p:spPr>
          <a:xfrm>
            <a:off x="1342346"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5" name="Google Shape;215;p19"/>
          <p:cNvSpPr txBox="1"/>
          <p:nvPr>
            <p:ph idx="2" type="subTitle"/>
          </p:nvPr>
        </p:nvSpPr>
        <p:spPr>
          <a:xfrm>
            <a:off x="1342348" y="3518863"/>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16" name="Google Shape;216;p19"/>
          <p:cNvSpPr txBox="1"/>
          <p:nvPr>
            <p:ph idx="3" type="subTitle"/>
          </p:nvPr>
        </p:nvSpPr>
        <p:spPr>
          <a:xfrm>
            <a:off x="3946081"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7" name="Google Shape;217;p19"/>
          <p:cNvSpPr txBox="1"/>
          <p:nvPr>
            <p:ph idx="4" type="subTitle"/>
          </p:nvPr>
        </p:nvSpPr>
        <p:spPr>
          <a:xfrm>
            <a:off x="3946081" y="3518850"/>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atin typeface="Muli"/>
                <a:ea typeface="Muli"/>
                <a:cs typeface="Muli"/>
                <a:sym typeface="Muli"/>
              </a:defRPr>
            </a:lvl1pPr>
            <a:lvl2pPr lvl="1" rtl="0">
              <a:spcBef>
                <a:spcPts val="0"/>
              </a:spcBef>
              <a:spcAft>
                <a:spcPts val="0"/>
              </a:spcAft>
              <a:buNone/>
              <a:defRPr b="1" sz="1600">
                <a:latin typeface="Muli"/>
                <a:ea typeface="Muli"/>
                <a:cs typeface="Muli"/>
                <a:sym typeface="Muli"/>
              </a:defRPr>
            </a:lvl2pPr>
            <a:lvl3pPr lvl="2" rtl="0">
              <a:spcBef>
                <a:spcPts val="0"/>
              </a:spcBef>
              <a:spcAft>
                <a:spcPts val="0"/>
              </a:spcAft>
              <a:buNone/>
              <a:defRPr b="1" sz="1600">
                <a:latin typeface="Muli"/>
                <a:ea typeface="Muli"/>
                <a:cs typeface="Muli"/>
                <a:sym typeface="Muli"/>
              </a:defRPr>
            </a:lvl3pPr>
            <a:lvl4pPr lvl="3" rtl="0">
              <a:spcBef>
                <a:spcPts val="0"/>
              </a:spcBef>
              <a:spcAft>
                <a:spcPts val="0"/>
              </a:spcAft>
              <a:buNone/>
              <a:defRPr b="1" sz="1600">
                <a:latin typeface="Muli"/>
                <a:ea typeface="Muli"/>
                <a:cs typeface="Muli"/>
                <a:sym typeface="Muli"/>
              </a:defRPr>
            </a:lvl4pPr>
            <a:lvl5pPr lvl="4" rtl="0">
              <a:spcBef>
                <a:spcPts val="0"/>
              </a:spcBef>
              <a:spcAft>
                <a:spcPts val="0"/>
              </a:spcAft>
              <a:buNone/>
              <a:defRPr b="1" sz="1600">
                <a:latin typeface="Muli"/>
                <a:ea typeface="Muli"/>
                <a:cs typeface="Muli"/>
                <a:sym typeface="Muli"/>
              </a:defRPr>
            </a:lvl5pPr>
            <a:lvl6pPr lvl="5" rtl="0">
              <a:spcBef>
                <a:spcPts val="0"/>
              </a:spcBef>
              <a:spcAft>
                <a:spcPts val="0"/>
              </a:spcAft>
              <a:buNone/>
              <a:defRPr b="1" sz="1600">
                <a:latin typeface="Muli"/>
                <a:ea typeface="Muli"/>
                <a:cs typeface="Muli"/>
                <a:sym typeface="Muli"/>
              </a:defRPr>
            </a:lvl6pPr>
            <a:lvl7pPr lvl="6" rtl="0">
              <a:spcBef>
                <a:spcPts val="0"/>
              </a:spcBef>
              <a:spcAft>
                <a:spcPts val="0"/>
              </a:spcAft>
              <a:buNone/>
              <a:defRPr b="1" sz="1600">
                <a:latin typeface="Muli"/>
                <a:ea typeface="Muli"/>
                <a:cs typeface="Muli"/>
                <a:sym typeface="Muli"/>
              </a:defRPr>
            </a:lvl7pPr>
            <a:lvl8pPr lvl="7" rtl="0">
              <a:spcBef>
                <a:spcPts val="0"/>
              </a:spcBef>
              <a:spcAft>
                <a:spcPts val="0"/>
              </a:spcAft>
              <a:buNone/>
              <a:defRPr b="1" sz="1600">
                <a:latin typeface="Muli"/>
                <a:ea typeface="Muli"/>
                <a:cs typeface="Muli"/>
                <a:sym typeface="Muli"/>
              </a:defRPr>
            </a:lvl8pPr>
            <a:lvl9pPr lvl="8" rtl="0">
              <a:spcBef>
                <a:spcPts val="0"/>
              </a:spcBef>
              <a:spcAft>
                <a:spcPts val="0"/>
              </a:spcAft>
              <a:buNone/>
              <a:defRPr b="1" sz="1600">
                <a:latin typeface="Muli"/>
                <a:ea typeface="Muli"/>
                <a:cs typeface="Muli"/>
                <a:sym typeface="Muli"/>
              </a:defRPr>
            </a:lvl9pPr>
          </a:lstStyle>
          <a:p/>
        </p:txBody>
      </p:sp>
      <p:sp>
        <p:nvSpPr>
          <p:cNvPr id="218" name="Google Shape;218;p19"/>
          <p:cNvSpPr txBox="1"/>
          <p:nvPr>
            <p:ph idx="5" type="subTitle"/>
          </p:nvPr>
        </p:nvSpPr>
        <p:spPr>
          <a:xfrm>
            <a:off x="1342346" y="5459186"/>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9" name="Google Shape;219;p19"/>
          <p:cNvSpPr txBox="1"/>
          <p:nvPr>
            <p:ph idx="6" type="subTitle"/>
          </p:nvPr>
        </p:nvSpPr>
        <p:spPr>
          <a:xfrm>
            <a:off x="1342348" y="5990428"/>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0" name="Google Shape;220;p19"/>
          <p:cNvSpPr txBox="1"/>
          <p:nvPr>
            <p:ph idx="7" type="subTitle"/>
          </p:nvPr>
        </p:nvSpPr>
        <p:spPr>
          <a:xfrm>
            <a:off x="3946082" y="5459185"/>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21" name="Google Shape;221;p19"/>
          <p:cNvSpPr txBox="1"/>
          <p:nvPr>
            <p:ph idx="8" type="subTitle"/>
          </p:nvPr>
        </p:nvSpPr>
        <p:spPr>
          <a:xfrm>
            <a:off x="3946089" y="5990427"/>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2" name="Google Shape;222;p19"/>
          <p:cNvSpPr txBox="1"/>
          <p:nvPr>
            <p:ph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3" name="Google Shape;223;p19"/>
          <p:cNvSpPr/>
          <p:nvPr/>
        </p:nvSpPr>
        <p:spPr>
          <a:xfrm flipH="1">
            <a:off x="170"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19"/>
          <p:cNvGrpSpPr/>
          <p:nvPr/>
        </p:nvGrpSpPr>
        <p:grpSpPr>
          <a:xfrm rot="10800000">
            <a:off x="4620411" y="1942620"/>
            <a:ext cx="3232237" cy="3784653"/>
            <a:chOff x="-1320398" y="-1131675"/>
            <a:chExt cx="4560798" cy="5340275"/>
          </a:xfrm>
        </p:grpSpPr>
        <p:pic>
          <p:nvPicPr>
            <p:cNvPr id="225" name="Google Shape;225;p19"/>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26" name="Google Shape;226;p19"/>
            <p:cNvPicPr preferRelativeResize="0"/>
            <p:nvPr/>
          </p:nvPicPr>
          <p:blipFill>
            <a:blip r:embed="rId3">
              <a:alphaModFix/>
            </a:blip>
            <a:stretch>
              <a:fillRect/>
            </a:stretch>
          </p:blipFill>
          <p:spPr>
            <a:xfrm rot="4065820">
              <a:off x="1802577" y="-593946"/>
              <a:ext cx="1167272" cy="1368418"/>
            </a:xfrm>
            <a:prstGeom prst="rect">
              <a:avLst/>
            </a:prstGeom>
            <a:noFill/>
            <a:ln>
              <a:noFill/>
            </a:ln>
          </p:spPr>
        </p:pic>
        <p:pic>
          <p:nvPicPr>
            <p:cNvPr id="227" name="Google Shape;227;p19"/>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28" name="Google Shape;228;p19"/>
            <p:cNvPicPr preferRelativeResize="0"/>
            <p:nvPr/>
          </p:nvPicPr>
          <p:blipFill>
            <a:blip r:embed="rId5">
              <a:alphaModFix/>
            </a:blip>
            <a:stretch>
              <a:fillRect/>
            </a:stretch>
          </p:blipFill>
          <p:spPr>
            <a:xfrm rot="1392348">
              <a:off x="-953652" y="939595"/>
              <a:ext cx="2726349" cy="2421263"/>
            </a:xfrm>
            <a:prstGeom prst="rect">
              <a:avLst/>
            </a:prstGeom>
            <a:noFill/>
            <a:ln>
              <a:noFill/>
            </a:ln>
          </p:spPr>
        </p:pic>
      </p:grpSp>
      <p:pic>
        <p:nvPicPr>
          <p:cNvPr id="229" name="Google Shape;229;p19"/>
          <p:cNvPicPr preferRelativeResize="0"/>
          <p:nvPr/>
        </p:nvPicPr>
        <p:blipFill>
          <a:blip r:embed="rId6">
            <a:alphaModFix/>
          </a:blip>
          <a:stretch>
            <a:fillRect/>
          </a:stretch>
        </p:blipFill>
        <p:spPr>
          <a:xfrm rot="-2699982">
            <a:off x="-347943" y="2131225"/>
            <a:ext cx="710939" cy="231195"/>
          </a:xfrm>
          <a:prstGeom prst="rect">
            <a:avLst/>
          </a:prstGeom>
          <a:noFill/>
          <a:ln>
            <a:noFill/>
          </a:ln>
        </p:spPr>
      </p:pic>
      <p:pic>
        <p:nvPicPr>
          <p:cNvPr id="230" name="Google Shape;230;p19"/>
          <p:cNvPicPr preferRelativeResize="0"/>
          <p:nvPr/>
        </p:nvPicPr>
        <p:blipFill>
          <a:blip r:embed="rId6">
            <a:alphaModFix/>
          </a:blip>
          <a:stretch>
            <a:fillRect/>
          </a:stretch>
        </p:blipFill>
        <p:spPr>
          <a:xfrm rot="9823376">
            <a:off x="-203494" y="92023"/>
            <a:ext cx="978377" cy="31816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8">
    <p:spTree>
      <p:nvGrpSpPr>
        <p:cNvPr id="231" name="Shape 231"/>
        <p:cNvGrpSpPr/>
        <p:nvPr/>
      </p:nvGrpSpPr>
      <p:grpSpPr>
        <a:xfrm>
          <a:off x="0" y="0"/>
          <a:ext cx="0" cy="0"/>
          <a:chOff x="0" y="0"/>
          <a:chExt cx="0" cy="0"/>
        </a:xfrm>
      </p:grpSpPr>
      <p:sp>
        <p:nvSpPr>
          <p:cNvPr id="232" name="Google Shape;232;p20"/>
          <p:cNvSpPr txBox="1"/>
          <p:nvPr>
            <p:ph idx="1" type="body"/>
          </p:nvPr>
        </p:nvSpPr>
        <p:spPr>
          <a:xfrm>
            <a:off x="1195547" y="3078742"/>
            <a:ext cx="4089000" cy="40578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Font typeface="Karla"/>
              <a:buChar char="●"/>
              <a:defRPr sz="1600"/>
            </a:lvl1pPr>
            <a:lvl2pPr indent="-317500" lvl="1" marL="914400" rtl="0">
              <a:spcBef>
                <a:spcPts val="1600"/>
              </a:spcBef>
              <a:spcAft>
                <a:spcPts val="0"/>
              </a:spcAft>
              <a:buSzPts val="1400"/>
              <a:buFont typeface="Karla"/>
              <a:buChar char="○"/>
              <a:defRPr/>
            </a:lvl2pPr>
            <a:lvl3pPr indent="-317500" lvl="2" marL="1371600" rtl="0">
              <a:spcBef>
                <a:spcPts val="0"/>
              </a:spcBef>
              <a:spcAft>
                <a:spcPts val="0"/>
              </a:spcAft>
              <a:buSzPts val="1400"/>
              <a:buFont typeface="Karla"/>
              <a:buChar char="■"/>
              <a:defRPr/>
            </a:lvl3pPr>
            <a:lvl4pPr indent="-317500" lvl="3" marL="1828800" rtl="0">
              <a:spcBef>
                <a:spcPts val="0"/>
              </a:spcBef>
              <a:spcAft>
                <a:spcPts val="0"/>
              </a:spcAft>
              <a:buSzPts val="1400"/>
              <a:buFont typeface="Karla"/>
              <a:buChar char="●"/>
              <a:defRPr/>
            </a:lvl4pPr>
            <a:lvl5pPr indent="-317500" lvl="4" marL="2286000" rtl="0">
              <a:spcBef>
                <a:spcPts val="0"/>
              </a:spcBef>
              <a:spcAft>
                <a:spcPts val="0"/>
              </a:spcAft>
              <a:buSzPts val="1400"/>
              <a:buFont typeface="Karla"/>
              <a:buChar char="○"/>
              <a:defRPr/>
            </a:lvl5pPr>
            <a:lvl6pPr indent="-317500" lvl="5" marL="2743200" rtl="0">
              <a:spcBef>
                <a:spcPts val="0"/>
              </a:spcBef>
              <a:spcAft>
                <a:spcPts val="0"/>
              </a:spcAft>
              <a:buSzPts val="1400"/>
              <a:buFont typeface="Karla"/>
              <a:buChar char="■"/>
              <a:defRPr/>
            </a:lvl6pPr>
            <a:lvl7pPr indent="-317500" lvl="6" marL="3200400" rtl="0">
              <a:spcBef>
                <a:spcPts val="0"/>
              </a:spcBef>
              <a:spcAft>
                <a:spcPts val="0"/>
              </a:spcAft>
              <a:buSzPts val="1400"/>
              <a:buFont typeface="Karla"/>
              <a:buChar char="●"/>
              <a:defRPr/>
            </a:lvl7pPr>
            <a:lvl8pPr indent="-317500" lvl="7" marL="3657600" rtl="0">
              <a:spcBef>
                <a:spcPts val="0"/>
              </a:spcBef>
              <a:spcAft>
                <a:spcPts val="0"/>
              </a:spcAft>
              <a:buSzPts val="1400"/>
              <a:buFont typeface="Karla"/>
              <a:buChar char="○"/>
              <a:defRPr/>
            </a:lvl8pPr>
            <a:lvl9pPr indent="-317500" lvl="8" marL="4114800" rtl="0">
              <a:spcBef>
                <a:spcPts val="0"/>
              </a:spcBef>
              <a:spcAft>
                <a:spcPts val="0"/>
              </a:spcAft>
              <a:buSzPts val="1400"/>
              <a:buFont typeface="Karla"/>
              <a:buChar char="■"/>
              <a:defRPr/>
            </a:lvl9pPr>
          </a:lstStyle>
          <a:p/>
        </p:txBody>
      </p:sp>
      <p:sp>
        <p:nvSpPr>
          <p:cNvPr id="233" name="Google Shape;233;p20"/>
          <p:cNvSpPr txBox="1"/>
          <p:nvPr>
            <p:ph type="title"/>
          </p:nvPr>
        </p:nvSpPr>
        <p:spPr>
          <a:xfrm>
            <a:off x="1195547" y="1863517"/>
            <a:ext cx="40890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34" name="Google Shape;234;p20"/>
          <p:cNvPicPr preferRelativeResize="0"/>
          <p:nvPr/>
        </p:nvPicPr>
        <p:blipFill>
          <a:blip r:embed="rId2">
            <a:alphaModFix/>
          </a:blip>
          <a:stretch>
            <a:fillRect/>
          </a:stretch>
        </p:blipFill>
        <p:spPr>
          <a:xfrm flipH="1" rot="10800000">
            <a:off x="-112748" y="2887552"/>
            <a:ext cx="740498" cy="1042938"/>
          </a:xfrm>
          <a:prstGeom prst="rect">
            <a:avLst/>
          </a:prstGeom>
          <a:noFill/>
          <a:ln>
            <a:noFill/>
          </a:ln>
        </p:spPr>
      </p:pic>
      <p:sp>
        <p:nvSpPr>
          <p:cNvPr id="235" name="Google Shape;235;p20"/>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20"/>
          <p:cNvPicPr preferRelativeResize="0"/>
          <p:nvPr/>
        </p:nvPicPr>
        <p:blipFill>
          <a:blip r:embed="rId3">
            <a:alphaModFix/>
          </a:blip>
          <a:stretch>
            <a:fillRect/>
          </a:stretch>
        </p:blipFill>
        <p:spPr>
          <a:xfrm flipH="1" rot="-287321">
            <a:off x="5956728" y="6870616"/>
            <a:ext cx="601935" cy="705663"/>
          </a:xfrm>
          <a:prstGeom prst="rect">
            <a:avLst/>
          </a:prstGeom>
          <a:noFill/>
          <a:ln>
            <a:noFill/>
          </a:ln>
        </p:spPr>
      </p:pic>
      <p:sp>
        <p:nvSpPr>
          <p:cNvPr id="237" name="Google Shape;237;p20"/>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20"/>
          <p:cNvPicPr preferRelativeResize="0"/>
          <p:nvPr/>
        </p:nvPicPr>
        <p:blipFill>
          <a:blip r:embed="rId4">
            <a:alphaModFix/>
          </a:blip>
          <a:stretch>
            <a:fillRect/>
          </a:stretch>
        </p:blipFill>
        <p:spPr>
          <a:xfrm flipH="1" rot="9407650">
            <a:off x="-941493" y="1253520"/>
            <a:ext cx="1932060" cy="1715857"/>
          </a:xfrm>
          <a:prstGeom prst="rect">
            <a:avLst/>
          </a:prstGeom>
          <a:noFill/>
          <a:ln>
            <a:noFill/>
          </a:ln>
        </p:spPr>
      </p:pic>
      <p:pic>
        <p:nvPicPr>
          <p:cNvPr id="239" name="Google Shape;239;p20"/>
          <p:cNvPicPr preferRelativeResize="0"/>
          <p:nvPr/>
        </p:nvPicPr>
        <p:blipFill>
          <a:blip r:embed="rId5">
            <a:alphaModFix/>
          </a:blip>
          <a:stretch>
            <a:fillRect/>
          </a:stretch>
        </p:blipFill>
        <p:spPr>
          <a:xfrm rot="-847289">
            <a:off x="880799" y="695963"/>
            <a:ext cx="617728" cy="200884"/>
          </a:xfrm>
          <a:prstGeom prst="rect">
            <a:avLst/>
          </a:prstGeom>
          <a:noFill/>
          <a:ln>
            <a:noFill/>
          </a:ln>
        </p:spPr>
      </p:pic>
      <p:pic>
        <p:nvPicPr>
          <p:cNvPr id="240" name="Google Shape;240;p20"/>
          <p:cNvPicPr preferRelativeResize="0"/>
          <p:nvPr/>
        </p:nvPicPr>
        <p:blipFill>
          <a:blip r:embed="rId5">
            <a:alphaModFix/>
          </a:blip>
          <a:stretch>
            <a:fillRect/>
          </a:stretch>
        </p:blipFill>
        <p:spPr>
          <a:xfrm rot="721005">
            <a:off x="5342655" y="7622891"/>
            <a:ext cx="617727" cy="200884"/>
          </a:xfrm>
          <a:prstGeom prst="rect">
            <a:avLst/>
          </a:prstGeom>
          <a:noFill/>
          <a:ln>
            <a:noFill/>
          </a:ln>
        </p:spPr>
      </p:pic>
      <p:pic>
        <p:nvPicPr>
          <p:cNvPr id="241" name="Google Shape;241;p20"/>
          <p:cNvPicPr preferRelativeResize="0"/>
          <p:nvPr/>
        </p:nvPicPr>
        <p:blipFill>
          <a:blip r:embed="rId5">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hasCustomPrompt="1" type="title"/>
          </p:nvPr>
        </p:nvSpPr>
        <p:spPr>
          <a:xfrm>
            <a:off x="1242283" y="2753281"/>
            <a:ext cx="1426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0" name="Google Shape;20;p3"/>
          <p:cNvSpPr txBox="1"/>
          <p:nvPr>
            <p:ph idx="1" type="subTitle"/>
          </p:nvPr>
        </p:nvSpPr>
        <p:spPr>
          <a:xfrm>
            <a:off x="3795555"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21" name="Google Shape;21;p3"/>
          <p:cNvSpPr txBox="1"/>
          <p:nvPr>
            <p:ph idx="2" type="title"/>
          </p:nvPr>
        </p:nvSpPr>
        <p:spPr>
          <a:xfrm>
            <a:off x="3795555"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22" name="Google Shape;22;p3"/>
          <p:cNvPicPr preferRelativeResize="0"/>
          <p:nvPr/>
        </p:nvPicPr>
        <p:blipFill>
          <a:blip r:embed="rId2">
            <a:alphaModFix/>
          </a:blip>
          <a:stretch>
            <a:fillRect/>
          </a:stretch>
        </p:blipFill>
        <p:spPr>
          <a:xfrm flipH="1" rot="-7814352">
            <a:off x="4656548" y="-1443919"/>
            <a:ext cx="2860080" cy="3904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
    <p:spTree>
      <p:nvGrpSpPr>
        <p:cNvPr id="242" name="Shape 242"/>
        <p:cNvGrpSpPr/>
        <p:nvPr/>
      </p:nvGrpSpPr>
      <p:grpSpPr>
        <a:xfrm>
          <a:off x="0" y="0"/>
          <a:ext cx="0" cy="0"/>
          <a:chOff x="0" y="0"/>
          <a:chExt cx="0" cy="0"/>
        </a:xfrm>
      </p:grpSpPr>
      <p:sp>
        <p:nvSpPr>
          <p:cNvPr id="243" name="Google Shape;243;p21"/>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txBox="1"/>
          <p:nvPr>
            <p:ph idx="1" type="subTitle"/>
          </p:nvPr>
        </p:nvSpPr>
        <p:spPr>
          <a:xfrm>
            <a:off x="3629994" y="3830971"/>
            <a:ext cx="2158200" cy="2484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45" name="Google Shape;245;p21"/>
          <p:cNvSpPr txBox="1"/>
          <p:nvPr>
            <p:ph type="title"/>
          </p:nvPr>
        </p:nvSpPr>
        <p:spPr>
          <a:xfrm>
            <a:off x="3632925" y="2151181"/>
            <a:ext cx="2158200" cy="1679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6" name="Google Shape;246;p21"/>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21"/>
          <p:cNvGrpSpPr/>
          <p:nvPr/>
        </p:nvGrpSpPr>
        <p:grpSpPr>
          <a:xfrm flipH="1">
            <a:off x="-1299317" y="-2176214"/>
            <a:ext cx="3148286" cy="3023971"/>
            <a:chOff x="287899" y="-262634"/>
            <a:chExt cx="3885333" cy="3731916"/>
          </a:xfrm>
        </p:grpSpPr>
        <p:pic>
          <p:nvPicPr>
            <p:cNvPr id="248" name="Google Shape;248;p21"/>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249" name="Google Shape;249;p21"/>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250" name="Google Shape;250;p21"/>
            <p:cNvPicPr preferRelativeResize="0"/>
            <p:nvPr/>
          </p:nvPicPr>
          <p:blipFill>
            <a:blip r:embed="rId3">
              <a:alphaModFix/>
            </a:blip>
            <a:stretch>
              <a:fillRect/>
            </a:stretch>
          </p:blipFill>
          <p:spPr>
            <a:xfrm rot="-6957330">
              <a:off x="574897" y="504323"/>
              <a:ext cx="1167271" cy="1368417"/>
            </a:xfrm>
            <a:prstGeom prst="rect">
              <a:avLst/>
            </a:prstGeom>
            <a:noFill/>
            <a:ln>
              <a:noFill/>
            </a:ln>
          </p:spPr>
        </p:pic>
        <p:pic>
          <p:nvPicPr>
            <p:cNvPr id="251" name="Google Shape;251;p21"/>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252" name="Google Shape;252;p21"/>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pic>
        <p:nvPicPr>
          <p:cNvPr id="253" name="Google Shape;253;p21"/>
          <p:cNvPicPr preferRelativeResize="0"/>
          <p:nvPr/>
        </p:nvPicPr>
        <p:blipFill>
          <a:blip r:embed="rId6">
            <a:alphaModFix/>
          </a:blip>
          <a:stretch>
            <a:fillRect/>
          </a:stretch>
        </p:blipFill>
        <p:spPr>
          <a:xfrm rot="-4877404">
            <a:off x="4500869" y="7533274"/>
            <a:ext cx="2175912" cy="1203137"/>
          </a:xfrm>
          <a:prstGeom prst="rect">
            <a:avLst/>
          </a:prstGeom>
          <a:noFill/>
          <a:ln>
            <a:noFill/>
          </a:ln>
        </p:spPr>
      </p:pic>
      <p:grpSp>
        <p:nvGrpSpPr>
          <p:cNvPr id="254" name="Google Shape;254;p21"/>
          <p:cNvGrpSpPr/>
          <p:nvPr/>
        </p:nvGrpSpPr>
        <p:grpSpPr>
          <a:xfrm>
            <a:off x="5582018" y="6379123"/>
            <a:ext cx="1369509" cy="1358292"/>
            <a:chOff x="5325298" y="1774194"/>
            <a:chExt cx="3029216" cy="3004406"/>
          </a:xfrm>
        </p:grpSpPr>
        <p:pic>
          <p:nvPicPr>
            <p:cNvPr id="255" name="Google Shape;255;p21"/>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56" name="Google Shape;256;p21"/>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57" name="Google Shape;257;p21"/>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258" name="Google Shape;258;p21"/>
            <p:cNvPicPr preferRelativeResize="0"/>
            <p:nvPr/>
          </p:nvPicPr>
          <p:blipFill>
            <a:blip r:embed="rId7">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6">
    <p:spTree>
      <p:nvGrpSpPr>
        <p:cNvPr id="259" name="Shape 259"/>
        <p:cNvGrpSpPr/>
        <p:nvPr/>
      </p:nvGrpSpPr>
      <p:grpSpPr>
        <a:xfrm>
          <a:off x="0" y="0"/>
          <a:ext cx="0" cy="0"/>
          <a:chOff x="0" y="0"/>
          <a:chExt cx="0" cy="0"/>
        </a:xfrm>
      </p:grpSpPr>
      <p:sp>
        <p:nvSpPr>
          <p:cNvPr id="260" name="Google Shape;260;p22"/>
          <p:cNvSpPr txBox="1"/>
          <p:nvPr>
            <p:ph idx="1" type="subTitle"/>
          </p:nvPr>
        </p:nvSpPr>
        <p:spPr>
          <a:xfrm>
            <a:off x="647096" y="3823364"/>
            <a:ext cx="2126400" cy="2479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61" name="Google Shape;261;p22"/>
          <p:cNvSpPr txBox="1"/>
          <p:nvPr>
            <p:ph type="title"/>
          </p:nvPr>
        </p:nvSpPr>
        <p:spPr>
          <a:xfrm>
            <a:off x="647096" y="2696850"/>
            <a:ext cx="21264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62" name="Google Shape;262;p22"/>
          <p:cNvGrpSpPr/>
          <p:nvPr/>
        </p:nvGrpSpPr>
        <p:grpSpPr>
          <a:xfrm rot="10800000">
            <a:off x="4790554" y="543932"/>
            <a:ext cx="2743274" cy="3784653"/>
            <a:chOff x="-1304773" y="-1131675"/>
            <a:chExt cx="3870854" cy="5340275"/>
          </a:xfrm>
        </p:grpSpPr>
        <p:pic>
          <p:nvPicPr>
            <p:cNvPr id="263" name="Google Shape;263;p22"/>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64" name="Google Shape;264;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5" name="Google Shape;265;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grpSp>
        <p:nvGrpSpPr>
          <p:cNvPr id="266" name="Google Shape;266;p22"/>
          <p:cNvGrpSpPr/>
          <p:nvPr/>
        </p:nvGrpSpPr>
        <p:grpSpPr>
          <a:xfrm flipH="1" rot="-5400000">
            <a:off x="-283887" y="-2200171"/>
            <a:ext cx="1914912" cy="2608085"/>
            <a:chOff x="-1304773" y="-1131675"/>
            <a:chExt cx="3870854" cy="5272054"/>
          </a:xfrm>
        </p:grpSpPr>
        <p:pic>
          <p:nvPicPr>
            <p:cNvPr id="267" name="Google Shape;267;p22"/>
            <p:cNvPicPr preferRelativeResize="0"/>
            <p:nvPr/>
          </p:nvPicPr>
          <p:blipFill>
            <a:blip r:embed="rId2">
              <a:alphaModFix/>
            </a:blip>
            <a:stretch>
              <a:fillRect/>
            </a:stretch>
          </p:blipFill>
          <p:spPr>
            <a:xfrm flipH="1" rot="10800000">
              <a:off x="314069" y="2471754"/>
              <a:ext cx="1184750" cy="1668625"/>
            </a:xfrm>
            <a:prstGeom prst="rect">
              <a:avLst/>
            </a:prstGeom>
            <a:noFill/>
            <a:ln>
              <a:noFill/>
            </a:ln>
          </p:spPr>
        </p:pic>
        <p:pic>
          <p:nvPicPr>
            <p:cNvPr id="268" name="Google Shape;268;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9" name="Google Shape;269;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pic>
        <p:nvPicPr>
          <p:cNvPr id="270" name="Google Shape;270;p22"/>
          <p:cNvPicPr preferRelativeResize="0"/>
          <p:nvPr/>
        </p:nvPicPr>
        <p:blipFill>
          <a:blip r:embed="rId5">
            <a:alphaModFix/>
          </a:blip>
          <a:stretch>
            <a:fillRect/>
          </a:stretch>
        </p:blipFill>
        <p:spPr>
          <a:xfrm rot="4510732">
            <a:off x="-1015440" y="7919555"/>
            <a:ext cx="2631116" cy="22552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7">
    <p:spTree>
      <p:nvGrpSpPr>
        <p:cNvPr id="271" name="Shape 271"/>
        <p:cNvGrpSpPr/>
        <p:nvPr/>
      </p:nvGrpSpPr>
      <p:grpSpPr>
        <a:xfrm>
          <a:off x="0" y="0"/>
          <a:ext cx="0" cy="0"/>
          <a:chOff x="0" y="0"/>
          <a:chExt cx="0" cy="0"/>
        </a:xfrm>
      </p:grpSpPr>
      <p:sp>
        <p:nvSpPr>
          <p:cNvPr id="272" name="Google Shape;272;p23"/>
          <p:cNvSpPr txBox="1"/>
          <p:nvPr>
            <p:ph idx="1" type="subTitle"/>
          </p:nvPr>
        </p:nvSpPr>
        <p:spPr>
          <a:xfrm>
            <a:off x="529994" y="3823360"/>
            <a:ext cx="2460000" cy="2908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73" name="Google Shape;273;p23"/>
          <p:cNvSpPr txBox="1"/>
          <p:nvPr>
            <p:ph type="title"/>
          </p:nvPr>
        </p:nvSpPr>
        <p:spPr>
          <a:xfrm>
            <a:off x="529990" y="2696850"/>
            <a:ext cx="24600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4" name="Google Shape;274;p23"/>
          <p:cNvSpPr/>
          <p:nvPr/>
        </p:nvSpPr>
        <p:spPr>
          <a:xfrm rot="10800000">
            <a:off x="170" y="-20"/>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 name="Google Shape;276;p23"/>
          <p:cNvGrpSpPr/>
          <p:nvPr/>
        </p:nvGrpSpPr>
        <p:grpSpPr>
          <a:xfrm flipH="1" rot="5400000">
            <a:off x="4120766" y="4063217"/>
            <a:ext cx="2505773" cy="2846901"/>
            <a:chOff x="-1304773" y="-1131675"/>
            <a:chExt cx="4700380" cy="5340275"/>
          </a:xfrm>
        </p:grpSpPr>
        <p:pic>
          <p:nvPicPr>
            <p:cNvPr id="277" name="Google Shape;277;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78" name="Google Shape;278;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79" name="Google Shape;279;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0" name="Google Shape;280;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grpSp>
        <p:nvGrpSpPr>
          <p:cNvPr id="281" name="Google Shape;281;p23"/>
          <p:cNvGrpSpPr/>
          <p:nvPr/>
        </p:nvGrpSpPr>
        <p:grpSpPr>
          <a:xfrm flipH="1" rot="-5400000">
            <a:off x="-489564" y="-2218290"/>
            <a:ext cx="2505773" cy="2846901"/>
            <a:chOff x="-1304773" y="-1131675"/>
            <a:chExt cx="4700380" cy="5340275"/>
          </a:xfrm>
        </p:grpSpPr>
        <p:pic>
          <p:nvPicPr>
            <p:cNvPr id="282" name="Google Shape;282;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83" name="Google Shape;283;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84" name="Google Shape;284;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5" name="Google Shape;285;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9">
    <p:spTree>
      <p:nvGrpSpPr>
        <p:cNvPr id="286" name="Shape 286"/>
        <p:cNvGrpSpPr/>
        <p:nvPr/>
      </p:nvGrpSpPr>
      <p:grpSpPr>
        <a:xfrm>
          <a:off x="0" y="0"/>
          <a:ext cx="0" cy="0"/>
          <a:chOff x="0" y="0"/>
          <a:chExt cx="0" cy="0"/>
        </a:xfrm>
      </p:grpSpPr>
      <p:sp>
        <p:nvSpPr>
          <p:cNvPr id="287" name="Google Shape;287;p24"/>
          <p:cNvSpPr txBox="1"/>
          <p:nvPr>
            <p:ph type="title"/>
          </p:nvPr>
        </p:nvSpPr>
        <p:spPr>
          <a:xfrm>
            <a:off x="1911706" y="1674869"/>
            <a:ext cx="2656500" cy="2908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96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288" name="Google Shape;288;p24"/>
          <p:cNvSpPr txBox="1"/>
          <p:nvPr>
            <p:ph idx="1" type="subTitle"/>
          </p:nvPr>
        </p:nvSpPr>
        <p:spPr>
          <a:xfrm>
            <a:off x="2207250" y="4426794"/>
            <a:ext cx="2065500" cy="204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ONLY_1_1">
    <p:spTree>
      <p:nvGrpSpPr>
        <p:cNvPr id="289" name="Shape 289"/>
        <p:cNvGrpSpPr/>
        <p:nvPr/>
      </p:nvGrpSpPr>
      <p:grpSpPr>
        <a:xfrm>
          <a:off x="0" y="0"/>
          <a:ext cx="0" cy="0"/>
          <a:chOff x="0" y="0"/>
          <a:chExt cx="0" cy="0"/>
        </a:xfrm>
      </p:grpSpPr>
      <p:sp>
        <p:nvSpPr>
          <p:cNvPr id="290" name="Google Shape;290;p25"/>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1" name="Google Shape;291;p25"/>
          <p:cNvSpPr txBox="1"/>
          <p:nvPr>
            <p:ph idx="1" type="subTitle"/>
          </p:nvPr>
        </p:nvSpPr>
        <p:spPr>
          <a:xfrm>
            <a:off x="1120075"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2" name="Google Shape;292;p25"/>
          <p:cNvSpPr txBox="1"/>
          <p:nvPr>
            <p:ph idx="2" type="subTitle"/>
          </p:nvPr>
        </p:nvSpPr>
        <p:spPr>
          <a:xfrm>
            <a:off x="1120075"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293" name="Google Shape;293;p25"/>
          <p:cNvSpPr txBox="1"/>
          <p:nvPr>
            <p:ph idx="3" type="subTitle"/>
          </p:nvPr>
        </p:nvSpPr>
        <p:spPr>
          <a:xfrm>
            <a:off x="3558570"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4" name="Google Shape;294;p25"/>
          <p:cNvSpPr txBox="1"/>
          <p:nvPr>
            <p:ph idx="4" type="subTitle"/>
          </p:nvPr>
        </p:nvSpPr>
        <p:spPr>
          <a:xfrm>
            <a:off x="3558570"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295" name="Google Shape;295;p25"/>
          <p:cNvGrpSpPr/>
          <p:nvPr/>
        </p:nvGrpSpPr>
        <p:grpSpPr>
          <a:xfrm flipH="1">
            <a:off x="-713000" y="5769107"/>
            <a:ext cx="1523858" cy="4338807"/>
            <a:chOff x="5325298" y="1417267"/>
            <a:chExt cx="2914801" cy="3361332"/>
          </a:xfrm>
        </p:grpSpPr>
        <p:pic>
          <p:nvPicPr>
            <p:cNvPr id="296" name="Google Shape;296;p25"/>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97" name="Google Shape;297;p25"/>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98" name="Google Shape;298;p25"/>
            <p:cNvPicPr preferRelativeResize="0"/>
            <p:nvPr/>
          </p:nvPicPr>
          <p:blipFill>
            <a:blip r:embed="rId3">
              <a:alphaModFix/>
            </a:blip>
            <a:stretch>
              <a:fillRect/>
            </a:stretch>
          </p:blipFill>
          <p:spPr>
            <a:xfrm flipH="1" rot="-395810">
              <a:off x="5715995" y="1469559"/>
              <a:ext cx="990785" cy="1395436"/>
            </a:xfrm>
            <a:prstGeom prst="rect">
              <a:avLst/>
            </a:prstGeom>
            <a:noFill/>
            <a:ln>
              <a:noFill/>
            </a:ln>
          </p:spPr>
        </p:pic>
        <p:pic>
          <p:nvPicPr>
            <p:cNvPr id="299" name="Google Shape;299;p25"/>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300" name="Google Shape;300;p25"/>
          <p:cNvGrpSpPr/>
          <p:nvPr/>
        </p:nvGrpSpPr>
        <p:grpSpPr>
          <a:xfrm>
            <a:off x="5141493" y="-1927643"/>
            <a:ext cx="2206288" cy="2163765"/>
            <a:chOff x="367974" y="-262634"/>
            <a:chExt cx="3805257" cy="3731916"/>
          </a:xfrm>
        </p:grpSpPr>
        <p:pic>
          <p:nvPicPr>
            <p:cNvPr id="301" name="Google Shape;301;p25"/>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302" name="Google Shape;302;p25"/>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303" name="Google Shape;303;p25"/>
            <p:cNvPicPr preferRelativeResize="0"/>
            <p:nvPr/>
          </p:nvPicPr>
          <p:blipFill>
            <a:blip r:embed="rId5">
              <a:alphaModFix/>
            </a:blip>
            <a:stretch>
              <a:fillRect/>
            </a:stretch>
          </p:blipFill>
          <p:spPr>
            <a:xfrm flipH="1" rot="-4593619">
              <a:off x="585459" y="919108"/>
              <a:ext cx="1167270" cy="1368416"/>
            </a:xfrm>
            <a:prstGeom prst="rect">
              <a:avLst/>
            </a:prstGeom>
            <a:noFill/>
            <a:ln>
              <a:noFill/>
            </a:ln>
          </p:spPr>
        </p:pic>
        <p:pic>
          <p:nvPicPr>
            <p:cNvPr id="304" name="Google Shape;304;p25"/>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305" name="Google Shape;305;p25"/>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306" name="Google Shape;306;p25"/>
          <p:cNvPicPr preferRelativeResize="0"/>
          <p:nvPr/>
        </p:nvPicPr>
        <p:blipFill>
          <a:blip r:embed="rId7">
            <a:alphaModFix/>
          </a:blip>
          <a:stretch>
            <a:fillRect/>
          </a:stretch>
        </p:blipFill>
        <p:spPr>
          <a:xfrm rot="-8903080">
            <a:off x="-416684" y="1260402"/>
            <a:ext cx="1079318" cy="1244899"/>
          </a:xfrm>
          <a:prstGeom prst="rect">
            <a:avLst/>
          </a:prstGeom>
          <a:noFill/>
          <a:ln>
            <a:noFill/>
          </a:ln>
        </p:spPr>
      </p:pic>
      <p:pic>
        <p:nvPicPr>
          <p:cNvPr id="307" name="Google Shape;307;p25"/>
          <p:cNvPicPr preferRelativeResize="0"/>
          <p:nvPr/>
        </p:nvPicPr>
        <p:blipFill>
          <a:blip r:embed="rId3">
            <a:alphaModFix/>
          </a:blip>
          <a:stretch>
            <a:fillRect/>
          </a:stretch>
        </p:blipFill>
        <p:spPr>
          <a:xfrm flipH="1" rot="-5400010">
            <a:off x="6119971" y="6684206"/>
            <a:ext cx="600632" cy="845942"/>
          </a:xfrm>
          <a:prstGeom prst="rect">
            <a:avLst/>
          </a:prstGeom>
          <a:noFill/>
          <a:ln>
            <a:noFill/>
          </a:ln>
        </p:spPr>
      </p:pic>
      <p:pic>
        <p:nvPicPr>
          <p:cNvPr id="308" name="Google Shape;308;p25"/>
          <p:cNvPicPr preferRelativeResize="0"/>
          <p:nvPr/>
        </p:nvPicPr>
        <p:blipFill>
          <a:blip r:embed="rId5">
            <a:alphaModFix/>
          </a:blip>
          <a:stretch>
            <a:fillRect/>
          </a:stretch>
        </p:blipFill>
        <p:spPr>
          <a:xfrm flipH="1" rot="-4412676">
            <a:off x="5887193" y="7903975"/>
            <a:ext cx="554767" cy="6503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1">
    <p:spTree>
      <p:nvGrpSpPr>
        <p:cNvPr id="309" name="Shape 309"/>
        <p:cNvGrpSpPr/>
        <p:nvPr/>
      </p:nvGrpSpPr>
      <p:grpSpPr>
        <a:xfrm>
          <a:off x="0" y="0"/>
          <a:ext cx="0" cy="0"/>
          <a:chOff x="0" y="0"/>
          <a:chExt cx="0" cy="0"/>
        </a:xfrm>
      </p:grpSpPr>
      <p:sp>
        <p:nvSpPr>
          <p:cNvPr id="310" name="Google Shape;310;p26"/>
          <p:cNvSpPr txBox="1"/>
          <p:nvPr>
            <p:ph hasCustomPrompt="1" type="title"/>
          </p:nvPr>
        </p:nvSpPr>
        <p:spPr>
          <a:xfrm>
            <a:off x="3677501" y="5164567"/>
            <a:ext cx="17538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1" name="Google Shape;311;p26"/>
          <p:cNvSpPr txBox="1"/>
          <p:nvPr>
            <p:ph idx="1" type="subTitle"/>
          </p:nvPr>
        </p:nvSpPr>
        <p:spPr>
          <a:xfrm>
            <a:off x="3678845" y="5815486"/>
            <a:ext cx="1751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2" name="Google Shape;312;p26"/>
          <p:cNvSpPr txBox="1"/>
          <p:nvPr>
            <p:ph hasCustomPrompt="1" idx="2" type="title"/>
          </p:nvPr>
        </p:nvSpPr>
        <p:spPr>
          <a:xfrm>
            <a:off x="2361756" y="1968766"/>
            <a:ext cx="17565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3" name="Google Shape;313;p26"/>
          <p:cNvSpPr txBox="1"/>
          <p:nvPr>
            <p:ph idx="3" type="subTitle"/>
          </p:nvPr>
        </p:nvSpPr>
        <p:spPr>
          <a:xfrm>
            <a:off x="2363722" y="2619685"/>
            <a:ext cx="17538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4" name="Google Shape;314;p26"/>
          <p:cNvSpPr txBox="1"/>
          <p:nvPr>
            <p:ph hasCustomPrompt="1" idx="4" type="title"/>
          </p:nvPr>
        </p:nvSpPr>
        <p:spPr>
          <a:xfrm>
            <a:off x="1050156" y="5164567"/>
            <a:ext cx="17511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5" name="Google Shape;315;p26"/>
          <p:cNvSpPr txBox="1"/>
          <p:nvPr>
            <p:ph idx="5" type="subTitle"/>
          </p:nvPr>
        </p:nvSpPr>
        <p:spPr>
          <a:xfrm>
            <a:off x="1051501" y="5815486"/>
            <a:ext cx="1748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316" name="Google Shape;316;p26"/>
          <p:cNvGrpSpPr/>
          <p:nvPr/>
        </p:nvGrpSpPr>
        <p:grpSpPr>
          <a:xfrm>
            <a:off x="-1537053" y="-3449354"/>
            <a:ext cx="9079551" cy="15670067"/>
            <a:chOff x="-2168835" y="-1971284"/>
            <a:chExt cx="12811557" cy="8955348"/>
          </a:xfrm>
        </p:grpSpPr>
        <p:pic>
          <p:nvPicPr>
            <p:cNvPr id="317" name="Google Shape;317;p26"/>
            <p:cNvPicPr preferRelativeResize="0"/>
            <p:nvPr/>
          </p:nvPicPr>
          <p:blipFill>
            <a:blip r:embed="rId2">
              <a:alphaModFix/>
            </a:blip>
            <a:stretch>
              <a:fillRect/>
            </a:stretch>
          </p:blipFill>
          <p:spPr>
            <a:xfrm flipH="1" rot="7332328">
              <a:off x="1324165" y="-918217"/>
              <a:ext cx="1618489" cy="1866776"/>
            </a:xfrm>
            <a:prstGeom prst="rect">
              <a:avLst/>
            </a:prstGeom>
            <a:noFill/>
            <a:ln>
              <a:noFill/>
            </a:ln>
          </p:spPr>
        </p:pic>
        <p:pic>
          <p:nvPicPr>
            <p:cNvPr id="318" name="Google Shape;318;p2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319" name="Google Shape;319;p26"/>
            <p:cNvPicPr preferRelativeResize="0"/>
            <p:nvPr/>
          </p:nvPicPr>
          <p:blipFill>
            <a:blip r:embed="rId4">
              <a:alphaModFix/>
            </a:blip>
            <a:stretch>
              <a:fillRect/>
            </a:stretch>
          </p:blipFill>
          <p:spPr>
            <a:xfrm rot="-8653970">
              <a:off x="6114019" y="-1032514"/>
              <a:ext cx="1480484" cy="1735598"/>
            </a:xfrm>
            <a:prstGeom prst="rect">
              <a:avLst/>
            </a:prstGeom>
            <a:noFill/>
            <a:ln>
              <a:noFill/>
            </a:ln>
          </p:spPr>
        </p:pic>
        <p:pic>
          <p:nvPicPr>
            <p:cNvPr id="320" name="Google Shape;320;p26"/>
            <p:cNvPicPr preferRelativeResize="0"/>
            <p:nvPr/>
          </p:nvPicPr>
          <p:blipFill>
            <a:blip r:embed="rId5">
              <a:alphaModFix/>
            </a:blip>
            <a:stretch>
              <a:fillRect/>
            </a:stretch>
          </p:blipFill>
          <p:spPr>
            <a:xfrm flipH="1" rot="10800000">
              <a:off x="-704650" y="4263388"/>
              <a:ext cx="3237624" cy="2720675"/>
            </a:xfrm>
            <a:prstGeom prst="rect">
              <a:avLst/>
            </a:prstGeom>
            <a:noFill/>
            <a:ln>
              <a:noFill/>
            </a:ln>
          </p:spPr>
        </p:pic>
        <p:pic>
          <p:nvPicPr>
            <p:cNvPr id="321" name="Google Shape;321;p2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322" name="Google Shape;322;p26"/>
            <p:cNvPicPr preferRelativeResize="0"/>
            <p:nvPr/>
          </p:nvPicPr>
          <p:blipFill>
            <a:blip r:embed="rId5">
              <a:alphaModFix/>
            </a:blip>
            <a:stretch>
              <a:fillRect/>
            </a:stretch>
          </p:blipFill>
          <p:spPr>
            <a:xfrm flipH="1" rot="-4822066">
              <a:off x="-1106379" y="-1518903"/>
              <a:ext cx="3161523" cy="2656725"/>
            </a:xfrm>
            <a:prstGeom prst="rect">
              <a:avLst/>
            </a:prstGeom>
            <a:noFill/>
            <a:ln>
              <a:noFill/>
            </a:ln>
          </p:spPr>
        </p:pic>
        <p:pic>
          <p:nvPicPr>
            <p:cNvPr id="323" name="Google Shape;323;p26"/>
            <p:cNvPicPr preferRelativeResize="0"/>
            <p:nvPr/>
          </p:nvPicPr>
          <p:blipFill>
            <a:blip r:embed="rId5">
              <a:alphaModFix/>
            </a:blip>
            <a:stretch>
              <a:fillRect/>
            </a:stretch>
          </p:blipFill>
          <p:spPr>
            <a:xfrm flipH="1" rot="-4822062">
              <a:off x="7956721" y="102712"/>
              <a:ext cx="2574835" cy="2163721"/>
            </a:xfrm>
            <a:prstGeom prst="rect">
              <a:avLst/>
            </a:prstGeom>
            <a:noFill/>
            <a:ln>
              <a:noFill/>
            </a:ln>
          </p:spPr>
        </p:pic>
        <p:pic>
          <p:nvPicPr>
            <p:cNvPr id="324" name="Google Shape;324;p26"/>
            <p:cNvPicPr preferRelativeResize="0"/>
            <p:nvPr/>
          </p:nvPicPr>
          <p:blipFill>
            <a:blip r:embed="rId2">
              <a:alphaModFix/>
            </a:blip>
            <a:stretch>
              <a:fillRect/>
            </a:stretch>
          </p:blipFill>
          <p:spPr>
            <a:xfrm rot="-2889671">
              <a:off x="8287849" y="3869575"/>
              <a:ext cx="1864251" cy="2150240"/>
            </a:xfrm>
            <a:prstGeom prst="rect">
              <a:avLst/>
            </a:prstGeom>
            <a:noFill/>
            <a:ln>
              <a:noFill/>
            </a:ln>
          </p:spPr>
        </p:pic>
        <p:pic>
          <p:nvPicPr>
            <p:cNvPr id="325" name="Google Shape;325;p26"/>
            <p:cNvPicPr preferRelativeResize="0"/>
            <p:nvPr/>
          </p:nvPicPr>
          <p:blipFill>
            <a:blip r:embed="rId6">
              <a:alphaModFix/>
            </a:blip>
            <a:stretch>
              <a:fillRect/>
            </a:stretch>
          </p:blipFill>
          <p:spPr>
            <a:xfrm rot="-5580761">
              <a:off x="7543913" y="4409897"/>
              <a:ext cx="1184749" cy="1668629"/>
            </a:xfrm>
            <a:prstGeom prst="rect">
              <a:avLst/>
            </a:prstGeom>
            <a:noFill/>
            <a:ln>
              <a:noFill/>
            </a:ln>
          </p:spPr>
        </p:pic>
        <p:pic>
          <p:nvPicPr>
            <p:cNvPr id="326" name="Google Shape;326;p26"/>
            <p:cNvPicPr preferRelativeResize="0"/>
            <p:nvPr/>
          </p:nvPicPr>
          <p:blipFill>
            <a:blip r:embed="rId4">
              <a:alphaModFix/>
            </a:blip>
            <a:stretch>
              <a:fillRect/>
            </a:stretch>
          </p:blipFill>
          <p:spPr>
            <a:xfrm flipH="1" rot="3550003">
              <a:off x="-420581" y="2624336"/>
              <a:ext cx="1094281" cy="1282844"/>
            </a:xfrm>
            <a:prstGeom prst="rect">
              <a:avLst/>
            </a:prstGeom>
            <a:noFill/>
            <a:ln>
              <a:noFill/>
            </a:ln>
          </p:spPr>
        </p:pic>
        <p:pic>
          <p:nvPicPr>
            <p:cNvPr id="327" name="Google Shape;327;p26"/>
            <p:cNvPicPr preferRelativeResize="0"/>
            <p:nvPr/>
          </p:nvPicPr>
          <p:blipFill>
            <a:blip r:embed="rId4">
              <a:alphaModFix/>
            </a:blip>
            <a:stretch>
              <a:fillRect/>
            </a:stretch>
          </p:blipFill>
          <p:spPr>
            <a:xfrm rot="-3550003">
              <a:off x="6502794" y="4540591"/>
              <a:ext cx="1094281" cy="128284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328" name="Shape 328"/>
        <p:cNvGrpSpPr/>
        <p:nvPr/>
      </p:nvGrpSpPr>
      <p:grpSpPr>
        <a:xfrm>
          <a:off x="0" y="0"/>
          <a:ext cx="0" cy="0"/>
          <a:chOff x="0" y="0"/>
          <a:chExt cx="0" cy="0"/>
        </a:xfrm>
      </p:grpSpPr>
      <p:sp>
        <p:nvSpPr>
          <p:cNvPr id="329" name="Google Shape;329;p27"/>
          <p:cNvSpPr txBox="1"/>
          <p:nvPr>
            <p:ph type="title"/>
          </p:nvPr>
        </p:nvSpPr>
        <p:spPr>
          <a:xfrm>
            <a:off x="1078689" y="3665092"/>
            <a:ext cx="2087400" cy="16698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5000"/>
            </a:lvl1pPr>
            <a:lvl2pPr lvl="1" rtl="0" algn="ctr">
              <a:spcBef>
                <a:spcPts val="0"/>
              </a:spcBef>
              <a:spcAft>
                <a:spcPts val="0"/>
              </a:spcAft>
              <a:buNone/>
              <a:defRPr sz="5000"/>
            </a:lvl2pPr>
            <a:lvl3pPr lvl="2" rtl="0" algn="ctr">
              <a:spcBef>
                <a:spcPts val="0"/>
              </a:spcBef>
              <a:spcAft>
                <a:spcPts val="0"/>
              </a:spcAft>
              <a:buNone/>
              <a:defRPr sz="5000"/>
            </a:lvl3pPr>
            <a:lvl4pPr lvl="3" rtl="0" algn="ctr">
              <a:spcBef>
                <a:spcPts val="0"/>
              </a:spcBef>
              <a:spcAft>
                <a:spcPts val="0"/>
              </a:spcAft>
              <a:buNone/>
              <a:defRPr sz="5000"/>
            </a:lvl4pPr>
            <a:lvl5pPr lvl="4" rtl="0" algn="ctr">
              <a:spcBef>
                <a:spcPts val="0"/>
              </a:spcBef>
              <a:spcAft>
                <a:spcPts val="0"/>
              </a:spcAft>
              <a:buNone/>
              <a:defRPr sz="5000"/>
            </a:lvl5pPr>
            <a:lvl6pPr lvl="5" rtl="0" algn="ctr">
              <a:spcBef>
                <a:spcPts val="0"/>
              </a:spcBef>
              <a:spcAft>
                <a:spcPts val="0"/>
              </a:spcAft>
              <a:buNone/>
              <a:defRPr sz="5000"/>
            </a:lvl6pPr>
            <a:lvl7pPr lvl="6" rtl="0" algn="ctr">
              <a:spcBef>
                <a:spcPts val="0"/>
              </a:spcBef>
              <a:spcAft>
                <a:spcPts val="0"/>
              </a:spcAft>
              <a:buNone/>
              <a:defRPr sz="5000"/>
            </a:lvl7pPr>
            <a:lvl8pPr lvl="7" rtl="0" algn="ctr">
              <a:spcBef>
                <a:spcPts val="0"/>
              </a:spcBef>
              <a:spcAft>
                <a:spcPts val="0"/>
              </a:spcAft>
              <a:buNone/>
              <a:defRPr sz="5000"/>
            </a:lvl8pPr>
            <a:lvl9pPr lvl="8" rtl="0" algn="ctr">
              <a:spcBef>
                <a:spcPts val="0"/>
              </a:spcBef>
              <a:spcAft>
                <a:spcPts val="0"/>
              </a:spcAft>
              <a:buNone/>
              <a:defRPr sz="5000"/>
            </a:lvl9pPr>
          </a:lstStyle>
          <a:p/>
        </p:txBody>
      </p:sp>
      <p:sp>
        <p:nvSpPr>
          <p:cNvPr id="330" name="Google Shape;330;p27"/>
          <p:cNvSpPr txBox="1"/>
          <p:nvPr>
            <p:ph idx="1" type="subTitle"/>
          </p:nvPr>
        </p:nvSpPr>
        <p:spPr>
          <a:xfrm>
            <a:off x="3954738" y="1158486"/>
            <a:ext cx="2087400" cy="11847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331" name="Google Shape;331;p27"/>
          <p:cNvSpPr txBox="1"/>
          <p:nvPr>
            <p:ph idx="2" type="subTitle"/>
          </p:nvPr>
        </p:nvSpPr>
        <p:spPr>
          <a:xfrm>
            <a:off x="3954738" y="2433465"/>
            <a:ext cx="2087400" cy="145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332" name="Google Shape;332;p27"/>
          <p:cNvSpPr txBox="1"/>
          <p:nvPr/>
        </p:nvSpPr>
        <p:spPr>
          <a:xfrm>
            <a:off x="3954738" y="5809099"/>
            <a:ext cx="2087400" cy="12930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 sz="1200">
                <a:solidFill>
                  <a:schemeClr val="accent3"/>
                </a:solidFill>
                <a:latin typeface="Open Sans"/>
                <a:ea typeface="Open Sans"/>
                <a:cs typeface="Open Sans"/>
                <a:sym typeface="Open Sans"/>
              </a:rPr>
              <a:t>CREDITS: This presentation template was created by </a:t>
            </a:r>
            <a:r>
              <a:rPr b="1" lang="en" sz="1200">
                <a:solidFill>
                  <a:schemeClr val="accent3"/>
                </a:solidFill>
                <a:uFill>
                  <a:noFill/>
                </a:uFill>
                <a:latin typeface="Open Sans"/>
                <a:ea typeface="Open Sans"/>
                <a:cs typeface="Open Sans"/>
                <a:sym typeface="Open Sans"/>
                <a:hlinkClick r:id="rId2">
                  <a:extLst>
                    <a:ext uri="{A12FA001-AC4F-418D-AE19-62706E023703}">
                      <ahyp:hlinkClr val="tx"/>
                    </a:ext>
                  </a:extLst>
                </a:hlinkClick>
              </a:rPr>
              <a:t>Slidesgo</a:t>
            </a:r>
            <a:r>
              <a:rPr lang="en" sz="1200">
                <a:solidFill>
                  <a:schemeClr val="accent3"/>
                </a:solidFill>
                <a:latin typeface="Open Sans"/>
                <a:ea typeface="Open Sans"/>
                <a:cs typeface="Open Sans"/>
                <a:sym typeface="Open Sans"/>
              </a:rPr>
              <a:t>, including icons by </a:t>
            </a:r>
            <a:r>
              <a:rPr b="1" lang="en" sz="1200">
                <a:solidFill>
                  <a:schemeClr val="accent3"/>
                </a:solidFill>
                <a:uFill>
                  <a:noFill/>
                </a:uFill>
                <a:latin typeface="Open Sans"/>
                <a:ea typeface="Open Sans"/>
                <a:cs typeface="Open Sans"/>
                <a:sym typeface="Open Sans"/>
                <a:hlinkClick r:id="rId3">
                  <a:extLst>
                    <a:ext uri="{A12FA001-AC4F-418D-AE19-62706E023703}">
                      <ahyp:hlinkClr val="tx"/>
                    </a:ext>
                  </a:extLst>
                </a:hlinkClick>
              </a:rPr>
              <a:t>Flaticon</a:t>
            </a:r>
            <a:r>
              <a:rPr lang="en" sz="1200">
                <a:solidFill>
                  <a:schemeClr val="accent3"/>
                </a:solidFill>
                <a:latin typeface="Open Sans"/>
                <a:ea typeface="Open Sans"/>
                <a:cs typeface="Open Sans"/>
                <a:sym typeface="Open Sans"/>
              </a:rPr>
              <a:t>, and infographics &amp; images by </a:t>
            </a:r>
            <a:r>
              <a:rPr b="1" lang="en" sz="1200">
                <a:solidFill>
                  <a:schemeClr val="accent3"/>
                </a:solidFill>
                <a:uFill>
                  <a:noFill/>
                </a:uFill>
                <a:latin typeface="Open Sans"/>
                <a:ea typeface="Open Sans"/>
                <a:cs typeface="Open Sans"/>
                <a:sym typeface="Open Sans"/>
                <a:hlinkClick r:id="rId4">
                  <a:extLst>
                    <a:ext uri="{A12FA001-AC4F-418D-AE19-62706E023703}">
                      <ahyp:hlinkClr val="tx"/>
                    </a:ext>
                  </a:extLst>
                </a:hlinkClick>
              </a:rPr>
              <a:t>Freepik</a:t>
            </a:r>
            <a:r>
              <a:rPr b="1" lang="en" sz="1200">
                <a:solidFill>
                  <a:schemeClr val="accent3"/>
                </a:solidFill>
                <a:latin typeface="Open Sans"/>
                <a:ea typeface="Open Sans"/>
                <a:cs typeface="Open Sans"/>
                <a:sym typeface="Open Sans"/>
              </a:rPr>
              <a:t> </a:t>
            </a:r>
            <a:endParaRPr b="1" sz="1200">
              <a:solidFill>
                <a:schemeClr val="accent3"/>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
    <p:spTree>
      <p:nvGrpSpPr>
        <p:cNvPr id="333" name="Shape 333"/>
        <p:cNvGrpSpPr/>
        <p:nvPr/>
      </p:nvGrpSpPr>
      <p:grpSpPr>
        <a:xfrm>
          <a:off x="0" y="0"/>
          <a:ext cx="0" cy="0"/>
          <a:chOff x="0" y="0"/>
          <a:chExt cx="0" cy="0"/>
        </a:xfrm>
      </p:grpSpPr>
      <p:sp>
        <p:nvSpPr>
          <p:cNvPr id="334" name="Google Shape;334;p28"/>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28"/>
          <p:cNvPicPr preferRelativeResize="0"/>
          <p:nvPr/>
        </p:nvPicPr>
        <p:blipFill>
          <a:blip r:embed="rId2">
            <a:alphaModFix/>
          </a:blip>
          <a:stretch>
            <a:fillRect/>
          </a:stretch>
        </p:blipFill>
        <p:spPr>
          <a:xfrm flipH="1" rot="-287321">
            <a:off x="5956728" y="6870616"/>
            <a:ext cx="601935" cy="705663"/>
          </a:xfrm>
          <a:prstGeom prst="rect">
            <a:avLst/>
          </a:prstGeom>
          <a:noFill/>
          <a:ln>
            <a:noFill/>
          </a:ln>
        </p:spPr>
      </p:pic>
      <p:sp>
        <p:nvSpPr>
          <p:cNvPr id="336" name="Google Shape;336;p28"/>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7" name="Google Shape;337;p28"/>
          <p:cNvPicPr preferRelativeResize="0"/>
          <p:nvPr/>
        </p:nvPicPr>
        <p:blipFill>
          <a:blip r:embed="rId3">
            <a:alphaModFix/>
          </a:blip>
          <a:stretch>
            <a:fillRect/>
          </a:stretch>
        </p:blipFill>
        <p:spPr>
          <a:xfrm flipH="1" rot="9407650">
            <a:off x="-941493" y="1253520"/>
            <a:ext cx="1932060" cy="1715857"/>
          </a:xfrm>
          <a:prstGeom prst="rect">
            <a:avLst/>
          </a:prstGeom>
          <a:noFill/>
          <a:ln>
            <a:noFill/>
          </a:ln>
        </p:spPr>
      </p:pic>
      <p:pic>
        <p:nvPicPr>
          <p:cNvPr id="338" name="Google Shape;338;p28"/>
          <p:cNvPicPr preferRelativeResize="0"/>
          <p:nvPr/>
        </p:nvPicPr>
        <p:blipFill>
          <a:blip r:embed="rId4">
            <a:alphaModFix/>
          </a:blip>
          <a:stretch>
            <a:fillRect/>
          </a:stretch>
        </p:blipFill>
        <p:spPr>
          <a:xfrm rot="721005">
            <a:off x="5342655" y="7622891"/>
            <a:ext cx="617727" cy="200884"/>
          </a:xfrm>
          <a:prstGeom prst="rect">
            <a:avLst/>
          </a:prstGeom>
          <a:noFill/>
          <a:ln>
            <a:noFill/>
          </a:ln>
        </p:spPr>
      </p:pic>
      <p:pic>
        <p:nvPicPr>
          <p:cNvPr id="339" name="Google Shape;339;p28"/>
          <p:cNvPicPr preferRelativeResize="0"/>
          <p:nvPr/>
        </p:nvPicPr>
        <p:blipFill>
          <a:blip r:embed="rId4">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3">
    <p:spTree>
      <p:nvGrpSpPr>
        <p:cNvPr id="340" name="Shape 340"/>
        <p:cNvGrpSpPr/>
        <p:nvPr/>
      </p:nvGrpSpPr>
      <p:grpSpPr>
        <a:xfrm>
          <a:off x="0" y="0"/>
          <a:ext cx="0" cy="0"/>
          <a:chOff x="0" y="0"/>
          <a:chExt cx="0" cy="0"/>
        </a:xfrm>
      </p:grpSpPr>
      <p:sp>
        <p:nvSpPr>
          <p:cNvPr id="341" name="Google Shape;341;p29"/>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2" name="Google Shape;342;p29"/>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343" name="Google Shape;343;p29"/>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344" name="Google Shape;344;p29"/>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345" name="Shape 345"/>
        <p:cNvGrpSpPr/>
        <p:nvPr/>
      </p:nvGrpSpPr>
      <p:grpSpPr>
        <a:xfrm>
          <a:off x="0" y="0"/>
          <a:ext cx="0" cy="0"/>
          <a:chOff x="0" y="0"/>
          <a:chExt cx="0" cy="0"/>
        </a:xfrm>
      </p:grpSpPr>
      <p:sp>
        <p:nvSpPr>
          <p:cNvPr id="346" name="Google Shape;346;p30"/>
          <p:cNvSpPr txBox="1"/>
          <p:nvPr>
            <p:ph type="ctrTitle"/>
          </p:nvPr>
        </p:nvSpPr>
        <p:spPr>
          <a:xfrm>
            <a:off x="220896" y="1302843"/>
            <a:ext cx="6038100" cy="359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47" name="Google Shape;347;p30"/>
          <p:cNvSpPr txBox="1"/>
          <p:nvPr>
            <p:ph idx="1" type="subTitle"/>
          </p:nvPr>
        </p:nvSpPr>
        <p:spPr>
          <a:xfrm>
            <a:off x="220890" y="4959099"/>
            <a:ext cx="6038100" cy="138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8" name="Google Shape;348;p30"/>
          <p:cNvSpPr txBox="1"/>
          <p:nvPr>
            <p:ph idx="12" type="sldNum"/>
          </p:nvPr>
        </p:nvSpPr>
        <p:spPr>
          <a:xfrm>
            <a:off x="6004104" y="8159609"/>
            <a:ext cx="388800" cy="688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idx="1" type="body"/>
          </p:nvPr>
        </p:nvSpPr>
        <p:spPr>
          <a:xfrm>
            <a:off x="505346" y="2008661"/>
            <a:ext cx="5469300" cy="6175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accent3"/>
              </a:buClr>
              <a:buSzPts val="1200"/>
              <a:buAutoNum type="arabicPeriod"/>
              <a:defRPr sz="1100">
                <a:solidFill>
                  <a:schemeClr val="accent3"/>
                </a:solidFill>
              </a:defRPr>
            </a:lvl1pPr>
            <a:lvl2pPr indent="-304800" lvl="1" marL="914400" rtl="0">
              <a:spcBef>
                <a:spcPts val="300"/>
              </a:spcBef>
              <a:spcAft>
                <a:spcPts val="0"/>
              </a:spcAft>
              <a:buClr>
                <a:schemeClr val="accent3"/>
              </a:buClr>
              <a:buSzPts val="1200"/>
              <a:buFont typeface="Roboto Condensed Light"/>
              <a:buAutoNum type="alphaLcPeriod"/>
              <a:defRPr sz="1200">
                <a:solidFill>
                  <a:schemeClr val="accent3"/>
                </a:solidFill>
              </a:defRPr>
            </a:lvl2pPr>
            <a:lvl3pPr indent="-304800" lvl="2" marL="1371600" rtl="0">
              <a:spcBef>
                <a:spcPts val="0"/>
              </a:spcBef>
              <a:spcAft>
                <a:spcPts val="0"/>
              </a:spcAft>
              <a:buClr>
                <a:schemeClr val="accent3"/>
              </a:buClr>
              <a:buSzPts val="1200"/>
              <a:buFont typeface="Roboto Condensed Light"/>
              <a:buAutoNum type="romanLcPeriod"/>
              <a:defRPr sz="1200">
                <a:solidFill>
                  <a:schemeClr val="accent3"/>
                </a:solidFill>
              </a:defRPr>
            </a:lvl3pPr>
            <a:lvl4pPr indent="-304800" lvl="3" marL="1828800" rtl="0">
              <a:spcBef>
                <a:spcPts val="0"/>
              </a:spcBef>
              <a:spcAft>
                <a:spcPts val="0"/>
              </a:spcAft>
              <a:buClr>
                <a:schemeClr val="accent3"/>
              </a:buClr>
              <a:buSzPts val="1200"/>
              <a:buFont typeface="Roboto Condensed Light"/>
              <a:buAutoNum type="arabicPeriod"/>
              <a:defRPr sz="1200">
                <a:solidFill>
                  <a:schemeClr val="accent3"/>
                </a:solidFill>
              </a:defRPr>
            </a:lvl4pPr>
            <a:lvl5pPr indent="-304800" lvl="4" marL="2286000" rtl="0">
              <a:spcBef>
                <a:spcPts val="0"/>
              </a:spcBef>
              <a:spcAft>
                <a:spcPts val="0"/>
              </a:spcAft>
              <a:buClr>
                <a:schemeClr val="accent3"/>
              </a:buClr>
              <a:buSzPts val="1200"/>
              <a:buFont typeface="Roboto Condensed Light"/>
              <a:buAutoNum type="alphaLcPeriod"/>
              <a:defRPr sz="1200">
                <a:solidFill>
                  <a:schemeClr val="accent3"/>
                </a:solidFill>
              </a:defRPr>
            </a:lvl5pPr>
            <a:lvl6pPr indent="-304800" lvl="5" marL="2743200" rtl="0">
              <a:spcBef>
                <a:spcPts val="0"/>
              </a:spcBef>
              <a:spcAft>
                <a:spcPts val="0"/>
              </a:spcAft>
              <a:buClr>
                <a:schemeClr val="accent3"/>
              </a:buClr>
              <a:buSzPts val="1200"/>
              <a:buFont typeface="Roboto Condensed Light"/>
              <a:buAutoNum type="romanLcPeriod"/>
              <a:defRPr sz="1200">
                <a:solidFill>
                  <a:schemeClr val="accent3"/>
                </a:solidFill>
              </a:defRPr>
            </a:lvl6pPr>
            <a:lvl7pPr indent="-304800" lvl="6" marL="3200400" rtl="0">
              <a:spcBef>
                <a:spcPts val="0"/>
              </a:spcBef>
              <a:spcAft>
                <a:spcPts val="0"/>
              </a:spcAft>
              <a:buClr>
                <a:schemeClr val="accent3"/>
              </a:buClr>
              <a:buSzPts val="1200"/>
              <a:buFont typeface="Roboto Condensed Light"/>
              <a:buAutoNum type="arabicPeriod"/>
              <a:defRPr sz="1200">
                <a:solidFill>
                  <a:schemeClr val="accent3"/>
                </a:solidFill>
              </a:defRPr>
            </a:lvl7pPr>
            <a:lvl8pPr indent="-304800" lvl="7" marL="3657600" rtl="0">
              <a:spcBef>
                <a:spcPts val="0"/>
              </a:spcBef>
              <a:spcAft>
                <a:spcPts val="0"/>
              </a:spcAft>
              <a:buClr>
                <a:schemeClr val="accent3"/>
              </a:buClr>
              <a:buSzPts val="1200"/>
              <a:buFont typeface="Roboto Condensed Light"/>
              <a:buAutoNum type="alphaLcPeriod"/>
              <a:defRPr sz="1200">
                <a:solidFill>
                  <a:schemeClr val="accent3"/>
                </a:solidFill>
              </a:defRPr>
            </a:lvl8pPr>
            <a:lvl9pPr indent="-304800" lvl="8" marL="4114800" rtl="0">
              <a:spcBef>
                <a:spcPts val="0"/>
              </a:spcBef>
              <a:spcAft>
                <a:spcPts val="0"/>
              </a:spcAft>
              <a:buClr>
                <a:schemeClr val="accent3"/>
              </a:buClr>
              <a:buSzPts val="1200"/>
              <a:buFont typeface="Roboto Condensed Light"/>
              <a:buAutoNum type="romanLcPeriod"/>
              <a:defRPr sz="1200">
                <a:solidFill>
                  <a:schemeClr val="accent3"/>
                </a:solidFill>
              </a:defRPr>
            </a:lvl9pPr>
          </a:lstStyle>
          <a:p/>
        </p:txBody>
      </p:sp>
      <p:sp>
        <p:nvSpPr>
          <p:cNvPr id="25" name="Google Shape;25;p4"/>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6" name="Google Shape;26;p4"/>
          <p:cNvPicPr preferRelativeResize="0"/>
          <p:nvPr/>
        </p:nvPicPr>
        <p:blipFill>
          <a:blip r:embed="rId2">
            <a:alphaModFix/>
          </a:blip>
          <a:stretch>
            <a:fillRect/>
          </a:stretch>
        </p:blipFill>
        <p:spPr>
          <a:xfrm rot="10250945">
            <a:off x="31854" y="420565"/>
            <a:ext cx="523541" cy="737363"/>
          </a:xfrm>
          <a:prstGeom prst="rect">
            <a:avLst/>
          </a:prstGeom>
          <a:noFill/>
          <a:ln>
            <a:noFill/>
          </a:ln>
        </p:spPr>
      </p:pic>
      <p:pic>
        <p:nvPicPr>
          <p:cNvPr id="27" name="Google Shape;27;p4"/>
          <p:cNvPicPr preferRelativeResize="0"/>
          <p:nvPr/>
        </p:nvPicPr>
        <p:blipFill>
          <a:blip r:embed="rId3">
            <a:alphaModFix/>
          </a:blip>
          <a:stretch>
            <a:fillRect/>
          </a:stretch>
        </p:blipFill>
        <p:spPr>
          <a:xfrm rot="504741">
            <a:off x="5883171" y="6919208"/>
            <a:ext cx="888060" cy="1024278"/>
          </a:xfrm>
          <a:prstGeom prst="rect">
            <a:avLst/>
          </a:prstGeom>
          <a:noFill/>
          <a:ln>
            <a:noFill/>
          </a:ln>
        </p:spPr>
      </p:pic>
      <p:pic>
        <p:nvPicPr>
          <p:cNvPr id="28" name="Google Shape;28;p4"/>
          <p:cNvPicPr preferRelativeResize="0"/>
          <p:nvPr/>
        </p:nvPicPr>
        <p:blipFill>
          <a:blip r:embed="rId4">
            <a:alphaModFix/>
          </a:blip>
          <a:stretch>
            <a:fillRect/>
          </a:stretch>
        </p:blipFill>
        <p:spPr>
          <a:xfrm flipH="1" rot="1378965">
            <a:off x="5703002" y="7894100"/>
            <a:ext cx="543052" cy="63663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idx="1" type="subTitle"/>
          </p:nvPr>
        </p:nvSpPr>
        <p:spPr>
          <a:xfrm>
            <a:off x="1033778"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1" name="Google Shape;31;p5"/>
          <p:cNvSpPr txBox="1"/>
          <p:nvPr>
            <p:ph idx="2" type="subTitle"/>
          </p:nvPr>
        </p:nvSpPr>
        <p:spPr>
          <a:xfrm>
            <a:off x="1035549" y="5873053"/>
            <a:ext cx="20931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2" name="Google Shape;32;p5"/>
          <p:cNvSpPr txBox="1"/>
          <p:nvPr>
            <p:ph idx="3" type="subTitle"/>
          </p:nvPr>
        </p:nvSpPr>
        <p:spPr>
          <a:xfrm>
            <a:off x="3351499"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3" name="Google Shape;33;p5"/>
          <p:cNvSpPr txBox="1"/>
          <p:nvPr>
            <p:ph idx="4" type="subTitle"/>
          </p:nvPr>
        </p:nvSpPr>
        <p:spPr>
          <a:xfrm>
            <a:off x="3353687" y="5873053"/>
            <a:ext cx="20904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4" name="Google Shape;34;p5"/>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35" name="Google Shape;35;p5"/>
          <p:cNvPicPr preferRelativeResize="0"/>
          <p:nvPr/>
        </p:nvPicPr>
        <p:blipFill>
          <a:blip r:embed="rId2">
            <a:alphaModFix/>
          </a:blip>
          <a:stretch>
            <a:fillRect/>
          </a:stretch>
        </p:blipFill>
        <p:spPr>
          <a:xfrm rot="1058411">
            <a:off x="-81482" y="5164394"/>
            <a:ext cx="483151" cy="566408"/>
          </a:xfrm>
          <a:prstGeom prst="rect">
            <a:avLst/>
          </a:prstGeom>
          <a:noFill/>
          <a:ln>
            <a:noFill/>
          </a:ln>
        </p:spPr>
      </p:pic>
      <p:sp>
        <p:nvSpPr>
          <p:cNvPr id="36" name="Google Shape;36;p5"/>
          <p:cNvSpPr/>
          <p:nvPr/>
        </p:nvSpPr>
        <p:spPr>
          <a:xfrm flipH="1">
            <a:off x="176" y="8197555"/>
            <a:ext cx="6479966" cy="802486"/>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5"/>
          <p:cNvPicPr preferRelativeResize="0"/>
          <p:nvPr/>
        </p:nvPicPr>
        <p:blipFill>
          <a:blip r:embed="rId3">
            <a:alphaModFix/>
          </a:blip>
          <a:stretch>
            <a:fillRect/>
          </a:stretch>
        </p:blipFill>
        <p:spPr>
          <a:xfrm flipH="1" rot="8424068">
            <a:off x="-588605" y="8168433"/>
            <a:ext cx="1233473" cy="1095450"/>
          </a:xfrm>
          <a:prstGeom prst="rect">
            <a:avLst/>
          </a:prstGeom>
          <a:noFill/>
          <a:ln>
            <a:noFill/>
          </a:ln>
        </p:spPr>
      </p:pic>
      <p:pic>
        <p:nvPicPr>
          <p:cNvPr id="38" name="Google Shape;38;p5"/>
          <p:cNvPicPr preferRelativeResize="0"/>
          <p:nvPr/>
        </p:nvPicPr>
        <p:blipFill>
          <a:blip r:embed="rId3">
            <a:alphaModFix/>
          </a:blip>
          <a:stretch>
            <a:fillRect/>
          </a:stretch>
        </p:blipFill>
        <p:spPr>
          <a:xfrm flipH="1" rot="9407649">
            <a:off x="5779021" y="2608845"/>
            <a:ext cx="1407465" cy="1249965"/>
          </a:xfrm>
          <a:prstGeom prst="rect">
            <a:avLst/>
          </a:prstGeom>
          <a:noFill/>
          <a:ln>
            <a:noFill/>
          </a:ln>
        </p:spPr>
      </p:pic>
      <p:pic>
        <p:nvPicPr>
          <p:cNvPr id="39" name="Google Shape;39;p5"/>
          <p:cNvPicPr preferRelativeResize="0"/>
          <p:nvPr/>
        </p:nvPicPr>
        <p:blipFill>
          <a:blip r:embed="rId4">
            <a:alphaModFix/>
          </a:blip>
          <a:stretch>
            <a:fillRect/>
          </a:stretch>
        </p:blipFill>
        <p:spPr>
          <a:xfrm rot="5015043">
            <a:off x="-617873" y="8256439"/>
            <a:ext cx="2062264" cy="1160655"/>
          </a:xfrm>
          <a:prstGeom prst="rect">
            <a:avLst/>
          </a:prstGeom>
          <a:noFill/>
          <a:ln>
            <a:noFill/>
          </a:ln>
        </p:spPr>
      </p:pic>
      <p:pic>
        <p:nvPicPr>
          <p:cNvPr id="40" name="Google Shape;40;p5"/>
          <p:cNvPicPr preferRelativeResize="0"/>
          <p:nvPr/>
        </p:nvPicPr>
        <p:blipFill>
          <a:blip r:embed="rId5">
            <a:alphaModFix/>
          </a:blip>
          <a:stretch>
            <a:fillRect/>
          </a:stretch>
        </p:blipFill>
        <p:spPr>
          <a:xfrm rot="2335984">
            <a:off x="91111" y="1379971"/>
            <a:ext cx="706366" cy="229714"/>
          </a:xfrm>
          <a:prstGeom prst="rect">
            <a:avLst/>
          </a:prstGeom>
          <a:noFill/>
          <a:ln>
            <a:noFill/>
          </a:ln>
        </p:spPr>
      </p:pic>
      <p:pic>
        <p:nvPicPr>
          <p:cNvPr id="41" name="Google Shape;41;p5"/>
          <p:cNvPicPr preferRelativeResize="0"/>
          <p:nvPr/>
        </p:nvPicPr>
        <p:blipFill>
          <a:blip r:embed="rId5">
            <a:alphaModFix/>
          </a:blip>
          <a:stretch>
            <a:fillRect/>
          </a:stretch>
        </p:blipFill>
        <p:spPr>
          <a:xfrm rot="-949908">
            <a:off x="5748132" y="7281514"/>
            <a:ext cx="529633" cy="172242"/>
          </a:xfrm>
          <a:prstGeom prst="rect">
            <a:avLst/>
          </a:prstGeom>
          <a:noFill/>
          <a:ln>
            <a:noFill/>
          </a:ln>
        </p:spPr>
      </p:pic>
      <p:pic>
        <p:nvPicPr>
          <p:cNvPr id="42" name="Google Shape;42;p5"/>
          <p:cNvPicPr preferRelativeResize="0"/>
          <p:nvPr/>
        </p:nvPicPr>
        <p:blipFill>
          <a:blip r:embed="rId5">
            <a:alphaModFix/>
          </a:blip>
          <a:stretch>
            <a:fillRect/>
          </a:stretch>
        </p:blipFill>
        <p:spPr>
          <a:xfrm rot="1375125">
            <a:off x="6066029" y="8279457"/>
            <a:ext cx="833451" cy="271044"/>
          </a:xfrm>
          <a:prstGeom prst="rect">
            <a:avLst/>
          </a:prstGeom>
          <a:noFill/>
          <a:ln>
            <a:noFill/>
          </a:ln>
        </p:spPr>
      </p:pic>
      <p:pic>
        <p:nvPicPr>
          <p:cNvPr id="43" name="Google Shape;43;p5"/>
          <p:cNvPicPr preferRelativeResize="0"/>
          <p:nvPr/>
        </p:nvPicPr>
        <p:blipFill>
          <a:blip r:embed="rId5">
            <a:alphaModFix/>
          </a:blip>
          <a:stretch>
            <a:fillRect/>
          </a:stretch>
        </p:blipFill>
        <p:spPr>
          <a:xfrm rot="-949908">
            <a:off x="-201860" y="540744"/>
            <a:ext cx="529633" cy="172242"/>
          </a:xfrm>
          <a:prstGeom prst="rect">
            <a:avLst/>
          </a:prstGeom>
          <a:noFill/>
          <a:ln>
            <a:noFill/>
          </a:ln>
        </p:spPr>
      </p:pic>
      <p:pic>
        <p:nvPicPr>
          <p:cNvPr id="44" name="Google Shape;44;p5"/>
          <p:cNvPicPr preferRelativeResize="0"/>
          <p:nvPr/>
        </p:nvPicPr>
        <p:blipFill>
          <a:blip r:embed="rId4">
            <a:alphaModFix/>
          </a:blip>
          <a:stretch>
            <a:fillRect/>
          </a:stretch>
        </p:blipFill>
        <p:spPr>
          <a:xfrm rot="-6436397">
            <a:off x="5062783" y="-810754"/>
            <a:ext cx="2015858" cy="19272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48" name="Google Shape;48;p6"/>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49" name="Google Shape;49;p6"/>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50" name="Google Shape;50;p6"/>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p7"/>
          <p:cNvSpPr txBox="1"/>
          <p:nvPr>
            <p:ph type="title"/>
          </p:nvPr>
        </p:nvSpPr>
        <p:spPr>
          <a:xfrm>
            <a:off x="1943575" y="4662992"/>
            <a:ext cx="2592900" cy="220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 name="Google Shape;53;p7"/>
          <p:cNvSpPr txBox="1"/>
          <p:nvPr>
            <p:ph idx="1" type="subTitle"/>
          </p:nvPr>
        </p:nvSpPr>
        <p:spPr>
          <a:xfrm>
            <a:off x="1390606" y="6871391"/>
            <a:ext cx="3699000" cy="118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pic>
        <p:nvPicPr>
          <p:cNvPr id="54" name="Google Shape;54;p7"/>
          <p:cNvPicPr preferRelativeResize="0"/>
          <p:nvPr/>
        </p:nvPicPr>
        <p:blipFill>
          <a:blip r:embed="rId2">
            <a:alphaModFix/>
          </a:blip>
          <a:stretch>
            <a:fillRect/>
          </a:stretch>
        </p:blipFill>
        <p:spPr>
          <a:xfrm rot="3372736">
            <a:off x="5560922" y="-958937"/>
            <a:ext cx="827212" cy="969760"/>
          </a:xfrm>
          <a:prstGeom prst="rect">
            <a:avLst/>
          </a:prstGeom>
          <a:noFill/>
          <a:ln>
            <a:noFill/>
          </a:ln>
        </p:spPr>
      </p:pic>
      <p:pic>
        <p:nvPicPr>
          <p:cNvPr id="55" name="Google Shape;55;p7"/>
          <p:cNvPicPr preferRelativeResize="0"/>
          <p:nvPr/>
        </p:nvPicPr>
        <p:blipFill>
          <a:blip r:embed="rId2">
            <a:alphaModFix/>
          </a:blip>
          <a:stretch>
            <a:fillRect/>
          </a:stretch>
        </p:blipFill>
        <p:spPr>
          <a:xfrm flipH="1" rot="-3372736">
            <a:off x="-106456" y="-958937"/>
            <a:ext cx="827212" cy="969760"/>
          </a:xfrm>
          <a:prstGeom prst="rect">
            <a:avLst/>
          </a:prstGeom>
          <a:noFill/>
          <a:ln>
            <a:noFill/>
          </a:ln>
        </p:spPr>
      </p:pic>
      <p:grpSp>
        <p:nvGrpSpPr>
          <p:cNvPr id="56" name="Google Shape;56;p7"/>
          <p:cNvGrpSpPr/>
          <p:nvPr/>
        </p:nvGrpSpPr>
        <p:grpSpPr>
          <a:xfrm rot="-2463808">
            <a:off x="-129963" y="-2222367"/>
            <a:ext cx="2451773" cy="2759367"/>
            <a:chOff x="713389" y="-262634"/>
            <a:chExt cx="3459843" cy="3893906"/>
          </a:xfrm>
        </p:grpSpPr>
        <p:pic>
          <p:nvPicPr>
            <p:cNvPr id="57" name="Google Shape;57;p7"/>
            <p:cNvPicPr preferRelativeResize="0"/>
            <p:nvPr/>
          </p:nvPicPr>
          <p:blipFill>
            <a:blip r:embed="rId3">
              <a:alphaModFix/>
            </a:blip>
            <a:stretch>
              <a:fillRect/>
            </a:stretch>
          </p:blipFill>
          <p:spPr>
            <a:xfrm flipH="1" rot="-4265453">
              <a:off x="1683657" y="2589867"/>
              <a:ext cx="1097963" cy="357054"/>
            </a:xfrm>
            <a:prstGeom prst="rect">
              <a:avLst/>
            </a:prstGeom>
            <a:noFill/>
            <a:ln>
              <a:noFill/>
            </a:ln>
          </p:spPr>
        </p:pic>
        <p:pic>
          <p:nvPicPr>
            <p:cNvPr id="58" name="Google Shape;58;p7"/>
            <p:cNvPicPr preferRelativeResize="0"/>
            <p:nvPr/>
          </p:nvPicPr>
          <p:blipFill>
            <a:blip r:embed="rId3">
              <a:alphaModFix/>
            </a:blip>
            <a:stretch>
              <a:fillRect/>
            </a:stretch>
          </p:blipFill>
          <p:spPr>
            <a:xfrm flipH="1" rot="-5400000">
              <a:off x="2046540" y="2903763"/>
              <a:ext cx="1097964" cy="357054"/>
            </a:xfrm>
            <a:prstGeom prst="rect">
              <a:avLst/>
            </a:prstGeom>
            <a:noFill/>
            <a:ln>
              <a:noFill/>
            </a:ln>
          </p:spPr>
        </p:pic>
        <p:pic>
          <p:nvPicPr>
            <p:cNvPr id="59" name="Google Shape;59;p7"/>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60" name="Google Shape;60;p7"/>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sp>
        <p:nvSpPr>
          <p:cNvPr id="61" name="Google Shape;61;p7"/>
          <p:cNvSpPr/>
          <p:nvPr/>
        </p:nvSpPr>
        <p:spPr>
          <a:xfrm>
            <a:off x="35"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7"/>
          <p:cNvGrpSpPr/>
          <p:nvPr/>
        </p:nvGrpSpPr>
        <p:grpSpPr>
          <a:xfrm>
            <a:off x="4293789" y="-1176455"/>
            <a:ext cx="2146805" cy="2393084"/>
            <a:chOff x="5325298" y="1401875"/>
            <a:chExt cx="3029216" cy="3376724"/>
          </a:xfrm>
        </p:grpSpPr>
        <p:pic>
          <p:nvPicPr>
            <p:cNvPr id="63" name="Google Shape;63;p7"/>
            <p:cNvPicPr preferRelativeResize="0"/>
            <p:nvPr/>
          </p:nvPicPr>
          <p:blipFill>
            <a:blip r:embed="rId3">
              <a:alphaModFix/>
            </a:blip>
            <a:stretch>
              <a:fillRect/>
            </a:stretch>
          </p:blipFill>
          <p:spPr>
            <a:xfrm rot="-3834659">
              <a:off x="6665023" y="2077497"/>
              <a:ext cx="1097961" cy="357055"/>
            </a:xfrm>
            <a:prstGeom prst="rect">
              <a:avLst/>
            </a:prstGeom>
            <a:noFill/>
            <a:ln>
              <a:noFill/>
            </a:ln>
          </p:spPr>
        </p:pic>
        <p:pic>
          <p:nvPicPr>
            <p:cNvPr id="64" name="Google Shape;64;p7"/>
            <p:cNvPicPr preferRelativeResize="0"/>
            <p:nvPr/>
          </p:nvPicPr>
          <p:blipFill>
            <a:blip r:embed="rId3">
              <a:alphaModFix/>
            </a:blip>
            <a:stretch>
              <a:fillRect/>
            </a:stretch>
          </p:blipFill>
          <p:spPr>
            <a:xfrm rot="-5244271">
              <a:off x="6493573" y="1779848"/>
              <a:ext cx="1097958" cy="357056"/>
            </a:xfrm>
            <a:prstGeom prst="rect">
              <a:avLst/>
            </a:prstGeom>
            <a:noFill/>
            <a:ln>
              <a:noFill/>
            </a:ln>
          </p:spPr>
        </p:pic>
        <p:pic>
          <p:nvPicPr>
            <p:cNvPr id="65" name="Google Shape;65;p7"/>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66" name="Google Shape;66;p7"/>
            <p:cNvPicPr preferRelativeResize="0"/>
            <p:nvPr/>
          </p:nvPicPr>
          <p:blipFill>
            <a:blip r:embed="rId6">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7" name="Shape 67"/>
        <p:cNvGrpSpPr/>
        <p:nvPr/>
      </p:nvGrpSpPr>
      <p:grpSpPr>
        <a:xfrm>
          <a:off x="0" y="0"/>
          <a:ext cx="0" cy="0"/>
          <a:chOff x="0" y="0"/>
          <a:chExt cx="0" cy="0"/>
        </a:xfrm>
      </p:grpSpPr>
      <p:sp>
        <p:nvSpPr>
          <p:cNvPr id="68" name="Google Shape;68;p8"/>
          <p:cNvSpPr txBox="1"/>
          <p:nvPr>
            <p:ph type="title"/>
          </p:nvPr>
        </p:nvSpPr>
        <p:spPr>
          <a:xfrm>
            <a:off x="1647425" y="2583333"/>
            <a:ext cx="3185700" cy="385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72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69" name="Google Shape;69;p8"/>
          <p:cNvGrpSpPr/>
          <p:nvPr/>
        </p:nvGrpSpPr>
        <p:grpSpPr>
          <a:xfrm>
            <a:off x="-1328447" y="-3550037"/>
            <a:ext cx="8781492" cy="15678690"/>
            <a:chOff x="-1874485" y="-2028824"/>
            <a:chExt cx="12390986" cy="8960275"/>
          </a:xfrm>
        </p:grpSpPr>
        <p:pic>
          <p:nvPicPr>
            <p:cNvPr id="70" name="Google Shape;70;p8"/>
            <p:cNvPicPr preferRelativeResize="0"/>
            <p:nvPr/>
          </p:nvPicPr>
          <p:blipFill>
            <a:blip r:embed="rId2">
              <a:alphaModFix/>
            </a:blip>
            <a:stretch>
              <a:fillRect/>
            </a:stretch>
          </p:blipFill>
          <p:spPr>
            <a:xfrm rot="3644114">
              <a:off x="6600143" y="3683219"/>
              <a:ext cx="2726349" cy="2421263"/>
            </a:xfrm>
            <a:prstGeom prst="rect">
              <a:avLst/>
            </a:prstGeom>
            <a:noFill/>
            <a:ln>
              <a:noFill/>
            </a:ln>
          </p:spPr>
        </p:pic>
        <p:pic>
          <p:nvPicPr>
            <p:cNvPr id="71" name="Google Shape;71;p8"/>
            <p:cNvPicPr preferRelativeResize="0"/>
            <p:nvPr/>
          </p:nvPicPr>
          <p:blipFill>
            <a:blip r:embed="rId3">
              <a:alphaModFix/>
            </a:blip>
            <a:stretch>
              <a:fillRect/>
            </a:stretch>
          </p:blipFill>
          <p:spPr>
            <a:xfrm flipH="1" rot="10799995">
              <a:off x="-410290" y="745942"/>
              <a:ext cx="1184750" cy="1668625"/>
            </a:xfrm>
            <a:prstGeom prst="rect">
              <a:avLst/>
            </a:prstGeom>
            <a:noFill/>
            <a:ln>
              <a:noFill/>
            </a:ln>
          </p:spPr>
        </p:pic>
        <p:pic>
          <p:nvPicPr>
            <p:cNvPr id="72" name="Google Shape;72;p8"/>
            <p:cNvPicPr preferRelativeResize="0"/>
            <p:nvPr/>
          </p:nvPicPr>
          <p:blipFill>
            <a:blip r:embed="rId4">
              <a:alphaModFix/>
            </a:blip>
            <a:stretch>
              <a:fillRect/>
            </a:stretch>
          </p:blipFill>
          <p:spPr>
            <a:xfrm flipH="1" rot="-2146030">
              <a:off x="5984582" y="4265175"/>
              <a:ext cx="1480484" cy="1735598"/>
            </a:xfrm>
            <a:prstGeom prst="rect">
              <a:avLst/>
            </a:prstGeom>
            <a:noFill/>
            <a:ln>
              <a:noFill/>
            </a:ln>
          </p:spPr>
        </p:pic>
        <p:pic>
          <p:nvPicPr>
            <p:cNvPr id="73" name="Google Shape;73;p8"/>
            <p:cNvPicPr preferRelativeResize="0"/>
            <p:nvPr/>
          </p:nvPicPr>
          <p:blipFill>
            <a:blip r:embed="rId5">
              <a:alphaModFix/>
            </a:blip>
            <a:stretch>
              <a:fillRect/>
            </a:stretch>
          </p:blipFill>
          <p:spPr>
            <a:xfrm flipH="1" rot="10800000">
              <a:off x="-410300" y="4210776"/>
              <a:ext cx="3237624" cy="2720675"/>
            </a:xfrm>
            <a:prstGeom prst="rect">
              <a:avLst/>
            </a:prstGeom>
            <a:noFill/>
            <a:ln>
              <a:noFill/>
            </a:ln>
          </p:spPr>
        </p:pic>
        <p:pic>
          <p:nvPicPr>
            <p:cNvPr id="74" name="Google Shape;74;p8"/>
            <p:cNvPicPr preferRelativeResize="0"/>
            <p:nvPr/>
          </p:nvPicPr>
          <p:blipFill>
            <a:blip r:embed="rId2">
              <a:alphaModFix/>
            </a:blip>
            <a:stretch>
              <a:fillRect/>
            </a:stretch>
          </p:blipFill>
          <p:spPr>
            <a:xfrm flipH="1" rot="7155886">
              <a:off x="-1515157" y="3152620"/>
              <a:ext cx="2726349" cy="2421263"/>
            </a:xfrm>
            <a:prstGeom prst="rect">
              <a:avLst/>
            </a:prstGeom>
            <a:noFill/>
            <a:ln>
              <a:noFill/>
            </a:ln>
          </p:spPr>
        </p:pic>
        <p:pic>
          <p:nvPicPr>
            <p:cNvPr id="75" name="Google Shape;75;p8"/>
            <p:cNvPicPr preferRelativeResize="0"/>
            <p:nvPr/>
          </p:nvPicPr>
          <p:blipFill>
            <a:blip r:embed="rId5">
              <a:alphaModFix/>
            </a:blip>
            <a:stretch>
              <a:fillRect/>
            </a:stretch>
          </p:blipFill>
          <p:spPr>
            <a:xfrm flipH="1" rot="-4822065">
              <a:off x="-1107394" y="-1441475"/>
              <a:ext cx="3641590" cy="3060142"/>
            </a:xfrm>
            <a:prstGeom prst="rect">
              <a:avLst/>
            </a:prstGeom>
            <a:noFill/>
            <a:ln>
              <a:noFill/>
            </a:ln>
          </p:spPr>
        </p:pic>
        <p:pic>
          <p:nvPicPr>
            <p:cNvPr id="76" name="Google Shape;76;p8"/>
            <p:cNvPicPr preferRelativeResize="0"/>
            <p:nvPr/>
          </p:nvPicPr>
          <p:blipFill>
            <a:blip r:embed="rId6">
              <a:alphaModFix/>
            </a:blip>
            <a:stretch>
              <a:fillRect/>
            </a:stretch>
          </p:blipFill>
          <p:spPr>
            <a:xfrm flipH="1" rot="8406173">
              <a:off x="1605199" y="-1681245"/>
              <a:ext cx="1864251" cy="2150239"/>
            </a:xfrm>
            <a:prstGeom prst="rect">
              <a:avLst/>
            </a:prstGeom>
            <a:noFill/>
            <a:ln>
              <a:noFill/>
            </a:ln>
          </p:spPr>
        </p:pic>
        <p:pic>
          <p:nvPicPr>
            <p:cNvPr id="77" name="Google Shape;77;p8"/>
            <p:cNvPicPr preferRelativeResize="0"/>
            <p:nvPr/>
          </p:nvPicPr>
          <p:blipFill>
            <a:blip r:embed="rId5">
              <a:alphaModFix/>
            </a:blip>
            <a:stretch>
              <a:fillRect/>
            </a:stretch>
          </p:blipFill>
          <p:spPr>
            <a:xfrm rot="-5977938">
              <a:off x="7947059" y="2454176"/>
              <a:ext cx="2574835" cy="2163721"/>
            </a:xfrm>
            <a:prstGeom prst="rect">
              <a:avLst/>
            </a:prstGeom>
            <a:noFill/>
            <a:ln>
              <a:noFill/>
            </a:ln>
          </p:spPr>
        </p:pic>
        <p:pic>
          <p:nvPicPr>
            <p:cNvPr id="78" name="Google Shape;78;p8"/>
            <p:cNvPicPr preferRelativeResize="0"/>
            <p:nvPr/>
          </p:nvPicPr>
          <p:blipFill>
            <a:blip r:embed="rId6">
              <a:alphaModFix/>
            </a:blip>
            <a:stretch>
              <a:fillRect/>
            </a:stretch>
          </p:blipFill>
          <p:spPr>
            <a:xfrm flipH="1" rot="-7910329">
              <a:off x="8161624" y="-624731"/>
              <a:ext cx="1864251" cy="2150240"/>
            </a:xfrm>
            <a:prstGeom prst="rect">
              <a:avLst/>
            </a:prstGeom>
            <a:noFill/>
            <a:ln>
              <a:noFill/>
            </a:ln>
          </p:spPr>
        </p:pic>
        <p:pic>
          <p:nvPicPr>
            <p:cNvPr id="79" name="Google Shape;79;p8"/>
            <p:cNvPicPr preferRelativeResize="0"/>
            <p:nvPr/>
          </p:nvPicPr>
          <p:blipFill>
            <a:blip r:embed="rId3">
              <a:alphaModFix/>
            </a:blip>
            <a:stretch>
              <a:fillRect/>
            </a:stretch>
          </p:blipFill>
          <p:spPr>
            <a:xfrm flipH="1" rot="-5219239">
              <a:off x="7417688" y="-683442"/>
              <a:ext cx="1184749" cy="1668629"/>
            </a:xfrm>
            <a:prstGeom prst="rect">
              <a:avLst/>
            </a:prstGeom>
            <a:noFill/>
            <a:ln>
              <a:noFill/>
            </a:ln>
          </p:spPr>
        </p:pic>
        <p:pic>
          <p:nvPicPr>
            <p:cNvPr id="80" name="Google Shape;80;p8"/>
            <p:cNvPicPr preferRelativeResize="0"/>
            <p:nvPr/>
          </p:nvPicPr>
          <p:blipFill>
            <a:blip r:embed="rId4">
              <a:alphaModFix/>
            </a:blip>
            <a:stretch>
              <a:fillRect/>
            </a:stretch>
          </p:blipFill>
          <p:spPr>
            <a:xfrm flipH="1" rot="3550003">
              <a:off x="166269" y="2486299"/>
              <a:ext cx="1094281" cy="1282844"/>
            </a:xfrm>
            <a:prstGeom prst="rect">
              <a:avLst/>
            </a:prstGeom>
            <a:noFill/>
            <a:ln>
              <a:noFill/>
            </a:ln>
          </p:spPr>
        </p:pic>
        <p:pic>
          <p:nvPicPr>
            <p:cNvPr id="81" name="Google Shape;81;p8"/>
            <p:cNvPicPr preferRelativeResize="0"/>
            <p:nvPr/>
          </p:nvPicPr>
          <p:blipFill>
            <a:blip r:embed="rId4">
              <a:alphaModFix/>
            </a:blip>
            <a:stretch>
              <a:fillRect/>
            </a:stretch>
          </p:blipFill>
          <p:spPr>
            <a:xfrm flipH="1" rot="-7249997">
              <a:off x="6376569" y="-428351"/>
              <a:ext cx="1094281" cy="128284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pic>
        <p:nvPicPr>
          <p:cNvPr id="83" name="Google Shape;83;p9"/>
          <p:cNvPicPr preferRelativeResize="0"/>
          <p:nvPr/>
        </p:nvPicPr>
        <p:blipFill rotWithShape="1">
          <a:blip r:embed="rId2">
            <a:alphaModFix/>
          </a:blip>
          <a:srcRect b="0" l="0" r="0" t="0"/>
          <a:stretch/>
        </p:blipFill>
        <p:spPr>
          <a:xfrm rot="-6605146">
            <a:off x="4623391" y="503893"/>
            <a:ext cx="796099" cy="933289"/>
          </a:xfrm>
          <a:prstGeom prst="rect">
            <a:avLst/>
          </a:prstGeom>
          <a:noFill/>
          <a:ln>
            <a:noFill/>
          </a:ln>
        </p:spPr>
      </p:pic>
      <p:sp>
        <p:nvSpPr>
          <p:cNvPr id="84" name="Google Shape;84;p9"/>
          <p:cNvSpPr txBox="1"/>
          <p:nvPr>
            <p:ph type="title"/>
          </p:nvPr>
        </p:nvSpPr>
        <p:spPr>
          <a:xfrm>
            <a:off x="1382740" y="858005"/>
            <a:ext cx="3714600" cy="207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65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85" name="Google Shape;85;p9"/>
          <p:cNvSpPr txBox="1"/>
          <p:nvPr>
            <p:ph idx="1" type="subTitle"/>
          </p:nvPr>
        </p:nvSpPr>
        <p:spPr>
          <a:xfrm>
            <a:off x="1585134" y="6440420"/>
            <a:ext cx="3309600" cy="1615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86" name="Google Shape;86;p9"/>
          <p:cNvGrpSpPr/>
          <p:nvPr/>
        </p:nvGrpSpPr>
        <p:grpSpPr>
          <a:xfrm>
            <a:off x="-879346" y="3620414"/>
            <a:ext cx="2769887" cy="2938806"/>
            <a:chOff x="-952500" y="1792053"/>
            <a:chExt cx="3908406" cy="4146756"/>
          </a:xfrm>
        </p:grpSpPr>
        <p:pic>
          <p:nvPicPr>
            <p:cNvPr id="87" name="Google Shape;87;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88" name="Google Shape;88;p9"/>
            <p:cNvPicPr preferRelativeResize="0"/>
            <p:nvPr/>
          </p:nvPicPr>
          <p:blipFill>
            <a:blip r:embed="rId3">
              <a:alphaModFix/>
            </a:blip>
            <a:stretch>
              <a:fillRect/>
            </a:stretch>
          </p:blipFill>
          <p:spPr>
            <a:xfrm flipH="1" rot="7005392">
              <a:off x="1351862" y="4026961"/>
              <a:ext cx="1184751" cy="1668626"/>
            </a:xfrm>
            <a:prstGeom prst="rect">
              <a:avLst/>
            </a:prstGeom>
            <a:noFill/>
            <a:ln>
              <a:noFill/>
            </a:ln>
          </p:spPr>
        </p:pic>
        <p:pic>
          <p:nvPicPr>
            <p:cNvPr id="89" name="Google Shape;89;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0" name="Google Shape;90;p9"/>
            <p:cNvPicPr preferRelativeResize="0"/>
            <p:nvPr/>
          </p:nvPicPr>
          <p:blipFill>
            <a:blip r:embed="rId4">
              <a:alphaModFix/>
            </a:blip>
            <a:stretch>
              <a:fillRect/>
            </a:stretch>
          </p:blipFill>
          <p:spPr>
            <a:xfrm rot="-5400000">
              <a:off x="-1243224" y="2587944"/>
              <a:ext cx="3641590" cy="3060143"/>
            </a:xfrm>
            <a:prstGeom prst="rect">
              <a:avLst/>
            </a:prstGeom>
            <a:noFill/>
            <a:ln>
              <a:noFill/>
            </a:ln>
          </p:spPr>
        </p:pic>
      </p:grpSp>
      <p:grpSp>
        <p:nvGrpSpPr>
          <p:cNvPr id="91" name="Google Shape;91;p9"/>
          <p:cNvGrpSpPr/>
          <p:nvPr/>
        </p:nvGrpSpPr>
        <p:grpSpPr>
          <a:xfrm rot="10800000">
            <a:off x="5088946" y="-1802607"/>
            <a:ext cx="2168723" cy="2938806"/>
            <a:chOff x="-895350" y="1792053"/>
            <a:chExt cx="3060143" cy="4146756"/>
          </a:xfrm>
        </p:grpSpPr>
        <p:pic>
          <p:nvPicPr>
            <p:cNvPr id="92" name="Google Shape;92;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93" name="Google Shape;93;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4" name="Google Shape;94;p9"/>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10"/>
          <p:cNvSpPr txBox="1"/>
          <p:nvPr>
            <p:ph type="title"/>
          </p:nvPr>
        </p:nvSpPr>
        <p:spPr>
          <a:xfrm>
            <a:off x="481961" y="6430709"/>
            <a:ext cx="1779300" cy="168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0449" y="791470"/>
            <a:ext cx="5459100" cy="1002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1pPr>
            <a:lvl2pPr lvl="1">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2pPr>
            <a:lvl3pPr lvl="2">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3pPr>
            <a:lvl4pPr lvl="3">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4pPr>
            <a:lvl5pPr lvl="4">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5pPr>
            <a:lvl6pPr lvl="5">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6pPr>
            <a:lvl7pPr lvl="6">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7pPr>
            <a:lvl8pPr lvl="7">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8pPr>
            <a:lvl9pPr lvl="8">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9pPr>
          </a:lstStyle>
          <a:p/>
        </p:txBody>
      </p:sp>
      <p:sp>
        <p:nvSpPr>
          <p:cNvPr id="7" name="Google Shape;7;p1"/>
          <p:cNvSpPr txBox="1"/>
          <p:nvPr>
            <p:ph idx="1" type="body"/>
          </p:nvPr>
        </p:nvSpPr>
        <p:spPr>
          <a:xfrm>
            <a:off x="510449" y="2016579"/>
            <a:ext cx="5459100" cy="59781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1"/>
          <p:cNvSpPr txBox="1"/>
          <p:nvPr>
            <p:ph type="title"/>
          </p:nvPr>
        </p:nvSpPr>
        <p:spPr>
          <a:xfrm>
            <a:off x="186525" y="2665200"/>
            <a:ext cx="6217500" cy="20739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 sz="3900">
                <a:latin typeface="Comic Sans MS"/>
                <a:ea typeface="Comic Sans MS"/>
                <a:cs typeface="Comic Sans MS"/>
                <a:sym typeface="Comic Sans MS"/>
              </a:rPr>
              <a:t>Patient Safety &amp; invasive procedures</a:t>
            </a:r>
            <a:endParaRPr sz="3900">
              <a:latin typeface="Comic Sans MS"/>
              <a:ea typeface="Comic Sans MS"/>
              <a:cs typeface="Comic Sans MS"/>
              <a:sym typeface="Comic Sans MS"/>
            </a:endParaRPr>
          </a:p>
        </p:txBody>
      </p:sp>
      <p:grpSp>
        <p:nvGrpSpPr>
          <p:cNvPr id="354" name="Google Shape;354;p31"/>
          <p:cNvGrpSpPr/>
          <p:nvPr/>
        </p:nvGrpSpPr>
        <p:grpSpPr>
          <a:xfrm>
            <a:off x="4035487" y="4632128"/>
            <a:ext cx="2699156" cy="4468719"/>
            <a:chOff x="6067425" y="95250"/>
            <a:chExt cx="3308195" cy="5210119"/>
          </a:xfrm>
        </p:grpSpPr>
        <p:sp>
          <p:nvSpPr>
            <p:cNvPr id="355" name="Google Shape;355;p31"/>
            <p:cNvSpPr/>
            <p:nvPr/>
          </p:nvSpPr>
          <p:spPr>
            <a:xfrm>
              <a:off x="6209418" y="2318951"/>
              <a:ext cx="354981" cy="310444"/>
            </a:xfrm>
            <a:custGeom>
              <a:rect b="b" l="l" r="r" t="t"/>
              <a:pathLst>
                <a:path extrusionOk="0" h="10244" w="11703">
                  <a:moveTo>
                    <a:pt x="1733" y="0"/>
                  </a:moveTo>
                  <a:cubicBezTo>
                    <a:pt x="1733" y="0"/>
                    <a:pt x="152" y="2128"/>
                    <a:pt x="0" y="2797"/>
                  </a:cubicBezTo>
                  <a:cubicBezTo>
                    <a:pt x="0" y="2797"/>
                    <a:pt x="2645" y="4043"/>
                    <a:pt x="5168" y="5654"/>
                  </a:cubicBezTo>
                  <a:cubicBezTo>
                    <a:pt x="7691" y="7265"/>
                    <a:pt x="11368" y="10243"/>
                    <a:pt x="11368" y="10243"/>
                  </a:cubicBezTo>
                  <a:lnTo>
                    <a:pt x="11703" y="8876"/>
                  </a:lnTo>
                  <a:cubicBezTo>
                    <a:pt x="11703" y="8876"/>
                    <a:pt x="6414" y="6079"/>
                    <a:pt x="4894" y="4529"/>
                  </a:cubicBezTo>
                  <a:cubicBezTo>
                    <a:pt x="3374" y="2948"/>
                    <a:pt x="1733" y="0"/>
                    <a:pt x="1733"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1"/>
            <p:cNvSpPr/>
            <p:nvPr/>
          </p:nvSpPr>
          <p:spPr>
            <a:xfrm>
              <a:off x="6755249" y="3398585"/>
              <a:ext cx="1315703" cy="187042"/>
            </a:xfrm>
            <a:custGeom>
              <a:rect b="b" l="l" r="r" t="t"/>
              <a:pathLst>
                <a:path extrusionOk="0" h="6172" w="43376">
                  <a:moveTo>
                    <a:pt x="43375" y="1"/>
                  </a:moveTo>
                  <a:lnTo>
                    <a:pt x="43375" y="1"/>
                  </a:lnTo>
                  <a:cubicBezTo>
                    <a:pt x="43375" y="1"/>
                    <a:pt x="38512" y="2372"/>
                    <a:pt x="23770" y="2797"/>
                  </a:cubicBezTo>
                  <a:cubicBezTo>
                    <a:pt x="22129" y="2844"/>
                    <a:pt x="20561" y="2865"/>
                    <a:pt x="19070" y="2865"/>
                  </a:cubicBezTo>
                  <a:cubicBezTo>
                    <a:pt x="7142" y="2865"/>
                    <a:pt x="153" y="1521"/>
                    <a:pt x="153" y="1521"/>
                  </a:cubicBezTo>
                  <a:lnTo>
                    <a:pt x="153" y="1521"/>
                  </a:lnTo>
                  <a:cubicBezTo>
                    <a:pt x="852" y="2584"/>
                    <a:pt x="1" y="6171"/>
                    <a:pt x="1" y="6171"/>
                  </a:cubicBezTo>
                  <a:cubicBezTo>
                    <a:pt x="1" y="6171"/>
                    <a:pt x="9606" y="3952"/>
                    <a:pt x="19971" y="3831"/>
                  </a:cubicBezTo>
                  <a:cubicBezTo>
                    <a:pt x="30336" y="3739"/>
                    <a:pt x="43163" y="2463"/>
                    <a:pt x="43163" y="2463"/>
                  </a:cubicBezTo>
                  <a:lnTo>
                    <a:pt x="43375"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1"/>
            <p:cNvSpPr/>
            <p:nvPr/>
          </p:nvSpPr>
          <p:spPr>
            <a:xfrm>
              <a:off x="7382224" y="4029218"/>
              <a:ext cx="160459" cy="144131"/>
            </a:xfrm>
            <a:custGeom>
              <a:rect b="b" l="l" r="r" t="t"/>
              <a:pathLst>
                <a:path extrusionOk="0" h="4756" w="5290">
                  <a:moveTo>
                    <a:pt x="1969" y="0"/>
                  </a:moveTo>
                  <a:cubicBezTo>
                    <a:pt x="1304" y="0"/>
                    <a:pt x="619" y="52"/>
                    <a:pt x="1" y="196"/>
                  </a:cubicBezTo>
                  <a:cubicBezTo>
                    <a:pt x="1" y="196"/>
                    <a:pt x="1369" y="2354"/>
                    <a:pt x="1642" y="3996"/>
                  </a:cubicBezTo>
                  <a:cubicBezTo>
                    <a:pt x="2372" y="561"/>
                    <a:pt x="2341" y="318"/>
                    <a:pt x="2341" y="318"/>
                  </a:cubicBezTo>
                  <a:lnTo>
                    <a:pt x="3405" y="318"/>
                  </a:lnTo>
                  <a:lnTo>
                    <a:pt x="3922" y="4755"/>
                  </a:lnTo>
                  <a:lnTo>
                    <a:pt x="5290" y="348"/>
                  </a:lnTo>
                  <a:cubicBezTo>
                    <a:pt x="5290" y="348"/>
                    <a:pt x="3692" y="0"/>
                    <a:pt x="19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1"/>
            <p:cNvSpPr/>
            <p:nvPr/>
          </p:nvSpPr>
          <p:spPr>
            <a:xfrm>
              <a:off x="6837303" y="4785019"/>
              <a:ext cx="89481" cy="180557"/>
            </a:xfrm>
            <a:custGeom>
              <a:rect b="b" l="l" r="r" t="t"/>
              <a:pathLst>
                <a:path extrusionOk="0" fill="none" h="5958" w="2950">
                  <a:moveTo>
                    <a:pt x="1" y="0"/>
                  </a:moveTo>
                  <a:cubicBezTo>
                    <a:pt x="1004" y="2006"/>
                    <a:pt x="1977" y="3982"/>
                    <a:pt x="2949" y="595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1"/>
            <p:cNvSpPr/>
            <p:nvPr/>
          </p:nvSpPr>
          <p:spPr>
            <a:xfrm>
              <a:off x="7036476" y="4865151"/>
              <a:ext cx="41525" cy="154768"/>
            </a:xfrm>
            <a:custGeom>
              <a:rect b="b" l="l" r="r" t="t"/>
              <a:pathLst>
                <a:path extrusionOk="0" fill="none" h="5107" w="1369">
                  <a:moveTo>
                    <a:pt x="1368" y="0"/>
                  </a:moveTo>
                  <a:cubicBezTo>
                    <a:pt x="912" y="1703"/>
                    <a:pt x="456" y="3405"/>
                    <a:pt x="0" y="5107"/>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
            <p:cNvSpPr/>
            <p:nvPr/>
          </p:nvSpPr>
          <p:spPr>
            <a:xfrm>
              <a:off x="7039237" y="4951739"/>
              <a:ext cx="73799" cy="148343"/>
            </a:xfrm>
            <a:custGeom>
              <a:rect b="b" l="l" r="r" t="t"/>
              <a:pathLst>
                <a:path extrusionOk="0" fill="none" h="4895" w="2433">
                  <a:moveTo>
                    <a:pt x="2432" y="1"/>
                  </a:moveTo>
                  <a:lnTo>
                    <a:pt x="1" y="4894"/>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a:off x="7805444" y="4817235"/>
              <a:ext cx="71008" cy="108734"/>
            </a:xfrm>
            <a:custGeom>
              <a:rect b="b" l="l" r="r" t="t"/>
              <a:pathLst>
                <a:path extrusionOk="0" fill="none" h="3588" w="2341">
                  <a:moveTo>
                    <a:pt x="0" y="1"/>
                  </a:moveTo>
                  <a:cubicBezTo>
                    <a:pt x="791" y="1186"/>
                    <a:pt x="1581" y="2402"/>
                    <a:pt x="2341" y="358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p:nvPr/>
          </p:nvSpPr>
          <p:spPr>
            <a:xfrm>
              <a:off x="7856163" y="4967408"/>
              <a:ext cx="17532" cy="25820"/>
            </a:xfrm>
            <a:custGeom>
              <a:rect b="b" l="l" r="r" t="t"/>
              <a:pathLst>
                <a:path extrusionOk="0" fill="none" h="852" w="578">
                  <a:moveTo>
                    <a:pt x="0" y="0"/>
                  </a:moveTo>
                  <a:cubicBezTo>
                    <a:pt x="183" y="304"/>
                    <a:pt x="365" y="578"/>
                    <a:pt x="578" y="851"/>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1"/>
            <p:cNvSpPr/>
            <p:nvPr/>
          </p:nvSpPr>
          <p:spPr>
            <a:xfrm>
              <a:off x="8049785" y="4881729"/>
              <a:ext cx="38735" cy="149252"/>
            </a:xfrm>
            <a:custGeom>
              <a:rect b="b" l="l" r="r" t="t"/>
              <a:pathLst>
                <a:path extrusionOk="0" fill="none" h="4925" w="1277">
                  <a:moveTo>
                    <a:pt x="1277" y="1"/>
                  </a:moveTo>
                  <a:cubicBezTo>
                    <a:pt x="851" y="1642"/>
                    <a:pt x="426" y="3283"/>
                    <a:pt x="0" y="4925"/>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p:nvPr/>
          </p:nvSpPr>
          <p:spPr>
            <a:xfrm>
              <a:off x="8045174" y="5004261"/>
              <a:ext cx="50746" cy="172284"/>
            </a:xfrm>
            <a:custGeom>
              <a:rect b="b" l="l" r="r" t="t"/>
              <a:pathLst>
                <a:path extrusionOk="0" fill="none" h="5685" w="1673">
                  <a:moveTo>
                    <a:pt x="1672" y="0"/>
                  </a:moveTo>
                  <a:cubicBezTo>
                    <a:pt x="1125" y="1885"/>
                    <a:pt x="547" y="3800"/>
                    <a:pt x="0" y="5684"/>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1"/>
            <p:cNvSpPr/>
            <p:nvPr/>
          </p:nvSpPr>
          <p:spPr>
            <a:xfrm>
              <a:off x="7130512" y="1356273"/>
              <a:ext cx="368843" cy="127160"/>
            </a:xfrm>
            <a:custGeom>
              <a:rect b="b" l="l" r="r" t="t"/>
              <a:pathLst>
                <a:path extrusionOk="0" h="4196" w="12160">
                  <a:moveTo>
                    <a:pt x="1" y="1"/>
                  </a:moveTo>
                  <a:lnTo>
                    <a:pt x="639" y="4195"/>
                  </a:lnTo>
                  <a:cubicBezTo>
                    <a:pt x="639" y="4195"/>
                    <a:pt x="2280" y="3314"/>
                    <a:pt x="6414" y="3192"/>
                  </a:cubicBezTo>
                  <a:cubicBezTo>
                    <a:pt x="6681" y="3184"/>
                    <a:pt x="6937" y="3181"/>
                    <a:pt x="7183" y="3181"/>
                  </a:cubicBezTo>
                  <a:cubicBezTo>
                    <a:pt x="10749" y="3181"/>
                    <a:pt x="12159" y="3952"/>
                    <a:pt x="12159" y="3952"/>
                  </a:cubicBezTo>
                  <a:lnTo>
                    <a:pt x="11582" y="62"/>
                  </a:lnTo>
                  <a:cubicBezTo>
                    <a:pt x="11582" y="62"/>
                    <a:pt x="11156" y="2189"/>
                    <a:pt x="6627" y="2554"/>
                  </a:cubicBezTo>
                  <a:cubicBezTo>
                    <a:pt x="6345" y="2579"/>
                    <a:pt x="6071" y="2590"/>
                    <a:pt x="5807" y="2590"/>
                  </a:cubicBezTo>
                  <a:cubicBezTo>
                    <a:pt x="1870" y="2590"/>
                    <a:pt x="1" y="1"/>
                    <a:pt x="1"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1"/>
            <p:cNvSpPr/>
            <p:nvPr/>
          </p:nvSpPr>
          <p:spPr>
            <a:xfrm>
              <a:off x="6687028" y="2367776"/>
              <a:ext cx="68248" cy="159374"/>
            </a:xfrm>
            <a:custGeom>
              <a:rect b="b" l="l" r="r" t="t"/>
              <a:pathLst>
                <a:path extrusionOk="0" h="5259" w="2250">
                  <a:moveTo>
                    <a:pt x="700" y="0"/>
                  </a:moveTo>
                  <a:lnTo>
                    <a:pt x="0" y="5259"/>
                  </a:lnTo>
                  <a:lnTo>
                    <a:pt x="0" y="5259"/>
                  </a:lnTo>
                  <a:lnTo>
                    <a:pt x="2250" y="3465"/>
                  </a:lnTo>
                  <a:lnTo>
                    <a:pt x="700"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1"/>
            <p:cNvSpPr/>
            <p:nvPr/>
          </p:nvSpPr>
          <p:spPr>
            <a:xfrm>
              <a:off x="7387775" y="1993755"/>
              <a:ext cx="6461" cy="128978"/>
            </a:xfrm>
            <a:custGeom>
              <a:rect b="b" l="l" r="r" t="t"/>
              <a:pathLst>
                <a:path extrusionOk="0" fill="none" h="4256" w="213">
                  <a:moveTo>
                    <a:pt x="0" y="0"/>
                  </a:moveTo>
                  <a:lnTo>
                    <a:pt x="213" y="4256"/>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1"/>
            <p:cNvSpPr/>
            <p:nvPr/>
          </p:nvSpPr>
          <p:spPr>
            <a:xfrm>
              <a:off x="6067425" y="2323558"/>
              <a:ext cx="490537" cy="784839"/>
            </a:xfrm>
            <a:custGeom>
              <a:rect b="b" l="l" r="r" t="t"/>
              <a:pathLst>
                <a:path extrusionOk="0" fill="none" h="25898" w="16172">
                  <a:moveTo>
                    <a:pt x="16171" y="25897"/>
                  </a:moveTo>
                  <a:cubicBezTo>
                    <a:pt x="12280" y="23162"/>
                    <a:pt x="3648" y="16930"/>
                    <a:pt x="2554" y="14742"/>
                  </a:cubicBezTo>
                  <a:cubicBezTo>
                    <a:pt x="1" y="9757"/>
                    <a:pt x="6414" y="0"/>
                    <a:pt x="6414"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1"/>
            <p:cNvSpPr/>
            <p:nvPr/>
          </p:nvSpPr>
          <p:spPr>
            <a:xfrm>
              <a:off x="6726675" y="197688"/>
              <a:ext cx="1065823" cy="1125558"/>
            </a:xfrm>
            <a:custGeom>
              <a:rect b="b" l="l" r="r" t="t"/>
              <a:pathLst>
                <a:path extrusionOk="0" h="37141" w="35138">
                  <a:moveTo>
                    <a:pt x="17374" y="0"/>
                  </a:moveTo>
                  <a:cubicBezTo>
                    <a:pt x="14292" y="0"/>
                    <a:pt x="11046" y="1075"/>
                    <a:pt x="9514" y="4338"/>
                  </a:cubicBezTo>
                  <a:cubicBezTo>
                    <a:pt x="4590" y="6617"/>
                    <a:pt x="5259" y="12453"/>
                    <a:pt x="5259" y="12453"/>
                  </a:cubicBezTo>
                  <a:cubicBezTo>
                    <a:pt x="5259" y="12453"/>
                    <a:pt x="1216" y="12484"/>
                    <a:pt x="608" y="19201"/>
                  </a:cubicBezTo>
                  <a:cubicBezTo>
                    <a:pt x="0" y="25919"/>
                    <a:pt x="4590" y="28229"/>
                    <a:pt x="4590" y="28229"/>
                  </a:cubicBezTo>
                  <a:lnTo>
                    <a:pt x="4925" y="28411"/>
                  </a:lnTo>
                  <a:cubicBezTo>
                    <a:pt x="4925" y="28411"/>
                    <a:pt x="4742" y="27317"/>
                    <a:pt x="5137" y="26071"/>
                  </a:cubicBezTo>
                  <a:cubicBezTo>
                    <a:pt x="5563" y="24824"/>
                    <a:pt x="6140" y="24216"/>
                    <a:pt x="7204" y="24004"/>
                  </a:cubicBezTo>
                  <a:cubicBezTo>
                    <a:pt x="7296" y="23982"/>
                    <a:pt x="7385" y="23972"/>
                    <a:pt x="7470" y="23972"/>
                  </a:cubicBezTo>
                  <a:cubicBezTo>
                    <a:pt x="8346" y="23972"/>
                    <a:pt x="8876" y="25007"/>
                    <a:pt x="8876" y="25007"/>
                  </a:cubicBezTo>
                  <a:lnTo>
                    <a:pt x="10001" y="31511"/>
                  </a:lnTo>
                  <a:lnTo>
                    <a:pt x="10092" y="33305"/>
                  </a:lnTo>
                  <a:cubicBezTo>
                    <a:pt x="10092" y="33305"/>
                    <a:pt x="10213" y="33305"/>
                    <a:pt x="9119" y="33821"/>
                  </a:cubicBezTo>
                  <a:cubicBezTo>
                    <a:pt x="8965" y="33896"/>
                    <a:pt x="8804" y="33929"/>
                    <a:pt x="8641" y="33929"/>
                  </a:cubicBezTo>
                  <a:cubicBezTo>
                    <a:pt x="7687" y="33929"/>
                    <a:pt x="6688" y="32818"/>
                    <a:pt x="6688" y="32818"/>
                  </a:cubicBezTo>
                  <a:lnTo>
                    <a:pt x="6688" y="32818"/>
                  </a:lnTo>
                  <a:cubicBezTo>
                    <a:pt x="6688" y="32818"/>
                    <a:pt x="6992" y="34399"/>
                    <a:pt x="8207" y="36040"/>
                  </a:cubicBezTo>
                  <a:cubicBezTo>
                    <a:pt x="8873" y="36933"/>
                    <a:pt x="10006" y="37141"/>
                    <a:pt x="10918" y="37141"/>
                  </a:cubicBezTo>
                  <a:cubicBezTo>
                    <a:pt x="11714" y="37141"/>
                    <a:pt x="12341" y="36983"/>
                    <a:pt x="12341" y="36983"/>
                  </a:cubicBezTo>
                  <a:lnTo>
                    <a:pt x="10426" y="33669"/>
                  </a:lnTo>
                  <a:lnTo>
                    <a:pt x="10305" y="33031"/>
                  </a:lnTo>
                  <a:lnTo>
                    <a:pt x="10183" y="32302"/>
                  </a:lnTo>
                  <a:lnTo>
                    <a:pt x="10092" y="31754"/>
                  </a:lnTo>
                  <a:lnTo>
                    <a:pt x="8937" y="24976"/>
                  </a:lnTo>
                  <a:lnTo>
                    <a:pt x="8998" y="20113"/>
                  </a:lnTo>
                  <a:cubicBezTo>
                    <a:pt x="8998" y="20113"/>
                    <a:pt x="9697" y="19292"/>
                    <a:pt x="11368" y="17225"/>
                  </a:cubicBezTo>
                  <a:cubicBezTo>
                    <a:pt x="12576" y="15683"/>
                    <a:pt x="15410" y="15045"/>
                    <a:pt x="18301" y="15045"/>
                  </a:cubicBezTo>
                  <a:cubicBezTo>
                    <a:pt x="19341" y="15045"/>
                    <a:pt x="20388" y="15127"/>
                    <a:pt x="21369" y="15280"/>
                  </a:cubicBezTo>
                  <a:cubicBezTo>
                    <a:pt x="25107" y="15858"/>
                    <a:pt x="28086" y="20113"/>
                    <a:pt x="28086" y="20113"/>
                  </a:cubicBezTo>
                  <a:cubicBezTo>
                    <a:pt x="28086" y="20113"/>
                    <a:pt x="28268" y="20478"/>
                    <a:pt x="28329" y="23821"/>
                  </a:cubicBezTo>
                  <a:cubicBezTo>
                    <a:pt x="28360" y="23821"/>
                    <a:pt x="28390" y="23791"/>
                    <a:pt x="28420" y="23760"/>
                  </a:cubicBezTo>
                  <a:cubicBezTo>
                    <a:pt x="28481" y="23669"/>
                    <a:pt x="28542" y="23578"/>
                    <a:pt x="28603" y="23517"/>
                  </a:cubicBezTo>
                  <a:cubicBezTo>
                    <a:pt x="29137" y="22796"/>
                    <a:pt x="29953" y="21817"/>
                    <a:pt x="30927" y="21817"/>
                  </a:cubicBezTo>
                  <a:cubicBezTo>
                    <a:pt x="31061" y="21817"/>
                    <a:pt x="31198" y="21835"/>
                    <a:pt x="31338" y="21876"/>
                  </a:cubicBezTo>
                  <a:cubicBezTo>
                    <a:pt x="32341" y="22149"/>
                    <a:pt x="32645" y="23365"/>
                    <a:pt x="32797" y="24247"/>
                  </a:cubicBezTo>
                  <a:cubicBezTo>
                    <a:pt x="32919" y="24885"/>
                    <a:pt x="32980" y="25523"/>
                    <a:pt x="32919" y="26192"/>
                  </a:cubicBezTo>
                  <a:cubicBezTo>
                    <a:pt x="32858" y="26891"/>
                    <a:pt x="32706" y="27560"/>
                    <a:pt x="32433" y="28229"/>
                  </a:cubicBezTo>
                  <a:cubicBezTo>
                    <a:pt x="32189" y="28867"/>
                    <a:pt x="31855" y="29505"/>
                    <a:pt x="31430" y="30083"/>
                  </a:cubicBezTo>
                  <a:cubicBezTo>
                    <a:pt x="31095" y="30569"/>
                    <a:pt x="30700" y="31025"/>
                    <a:pt x="30123" y="31268"/>
                  </a:cubicBezTo>
                  <a:cubicBezTo>
                    <a:pt x="29814" y="31408"/>
                    <a:pt x="29493" y="31471"/>
                    <a:pt x="29171" y="31471"/>
                  </a:cubicBezTo>
                  <a:cubicBezTo>
                    <a:pt x="28794" y="31471"/>
                    <a:pt x="28416" y="31385"/>
                    <a:pt x="28056" y="31238"/>
                  </a:cubicBezTo>
                  <a:cubicBezTo>
                    <a:pt x="27691" y="33761"/>
                    <a:pt x="27113" y="35007"/>
                    <a:pt x="27113" y="35007"/>
                  </a:cubicBezTo>
                  <a:cubicBezTo>
                    <a:pt x="27574" y="35302"/>
                    <a:pt x="28001" y="35434"/>
                    <a:pt x="28403" y="35434"/>
                  </a:cubicBezTo>
                  <a:cubicBezTo>
                    <a:pt x="30076" y="35434"/>
                    <a:pt x="31334" y="33152"/>
                    <a:pt x="32828" y="30751"/>
                  </a:cubicBezTo>
                  <a:cubicBezTo>
                    <a:pt x="34682" y="27773"/>
                    <a:pt x="35138" y="24642"/>
                    <a:pt x="34773" y="20812"/>
                  </a:cubicBezTo>
                  <a:cubicBezTo>
                    <a:pt x="34378" y="16982"/>
                    <a:pt x="33740" y="15554"/>
                    <a:pt x="28998" y="11298"/>
                  </a:cubicBezTo>
                  <a:cubicBezTo>
                    <a:pt x="28299" y="6435"/>
                    <a:pt x="26384" y="3395"/>
                    <a:pt x="23618" y="1572"/>
                  </a:cubicBezTo>
                  <a:cubicBezTo>
                    <a:pt x="22353" y="733"/>
                    <a:pt x="19919" y="0"/>
                    <a:pt x="17374"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p:nvPr/>
          </p:nvSpPr>
          <p:spPr>
            <a:xfrm>
              <a:off x="6669495" y="2018637"/>
              <a:ext cx="137406" cy="899968"/>
            </a:xfrm>
            <a:custGeom>
              <a:rect b="b" l="l" r="r" t="t"/>
              <a:pathLst>
                <a:path extrusionOk="0" fill="none" h="29697" w="4530">
                  <a:moveTo>
                    <a:pt x="1" y="0"/>
                  </a:moveTo>
                  <a:cubicBezTo>
                    <a:pt x="1" y="0"/>
                    <a:pt x="92" y="10395"/>
                    <a:pt x="2889" y="15137"/>
                  </a:cubicBezTo>
                  <a:cubicBezTo>
                    <a:pt x="4530" y="21551"/>
                    <a:pt x="4287" y="22979"/>
                    <a:pt x="4287" y="22979"/>
                  </a:cubicBezTo>
                  <a:lnTo>
                    <a:pt x="3405" y="29697"/>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a:off x="6228772" y="1526690"/>
              <a:ext cx="1687245" cy="1075009"/>
            </a:xfrm>
            <a:custGeom>
              <a:rect b="b" l="l" r="r" t="t"/>
              <a:pathLst>
                <a:path extrusionOk="0" fill="none" h="35473" w="55625">
                  <a:moveTo>
                    <a:pt x="55625" y="3223"/>
                  </a:moveTo>
                  <a:lnTo>
                    <a:pt x="49424" y="1034"/>
                  </a:lnTo>
                  <a:cubicBezTo>
                    <a:pt x="49424" y="1034"/>
                    <a:pt x="47266" y="183"/>
                    <a:pt x="46324" y="487"/>
                  </a:cubicBezTo>
                  <a:cubicBezTo>
                    <a:pt x="45594" y="1794"/>
                    <a:pt x="38026" y="15898"/>
                    <a:pt x="38026" y="15898"/>
                  </a:cubicBezTo>
                  <a:lnTo>
                    <a:pt x="26384" y="1"/>
                  </a:lnTo>
                  <a:lnTo>
                    <a:pt x="22950" y="2311"/>
                  </a:lnTo>
                  <a:cubicBezTo>
                    <a:pt x="22950" y="2311"/>
                    <a:pt x="14287" y="6779"/>
                    <a:pt x="13193" y="8755"/>
                  </a:cubicBezTo>
                  <a:cubicBezTo>
                    <a:pt x="10305" y="11156"/>
                    <a:pt x="609" y="22615"/>
                    <a:pt x="609" y="22615"/>
                  </a:cubicBezTo>
                  <a:cubicBezTo>
                    <a:pt x="609" y="22615"/>
                    <a:pt x="1" y="27813"/>
                    <a:pt x="5533" y="31643"/>
                  </a:cubicBezTo>
                  <a:cubicBezTo>
                    <a:pt x="11065" y="35473"/>
                    <a:pt x="12615" y="35381"/>
                    <a:pt x="12615" y="35381"/>
                  </a:cubicBezTo>
                  <a:lnTo>
                    <a:pt x="17235" y="31308"/>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a:off x="6557016" y="2871664"/>
              <a:ext cx="579957" cy="385995"/>
            </a:xfrm>
            <a:custGeom>
              <a:rect b="b" l="l" r="r" t="t"/>
              <a:pathLst>
                <a:path extrusionOk="0" fill="none" h="12737" w="19120">
                  <a:moveTo>
                    <a:pt x="4469" y="1368"/>
                  </a:moveTo>
                  <a:cubicBezTo>
                    <a:pt x="4986" y="2159"/>
                    <a:pt x="5320" y="2706"/>
                    <a:pt x="5320" y="2706"/>
                  </a:cubicBezTo>
                  <a:lnTo>
                    <a:pt x="8815" y="456"/>
                  </a:lnTo>
                  <a:cubicBezTo>
                    <a:pt x="8815" y="456"/>
                    <a:pt x="10609" y="0"/>
                    <a:pt x="11034" y="396"/>
                  </a:cubicBezTo>
                  <a:lnTo>
                    <a:pt x="14621" y="274"/>
                  </a:lnTo>
                  <a:cubicBezTo>
                    <a:pt x="14621" y="274"/>
                    <a:pt x="15989" y="213"/>
                    <a:pt x="16566" y="791"/>
                  </a:cubicBezTo>
                  <a:cubicBezTo>
                    <a:pt x="17113" y="1399"/>
                    <a:pt x="19120" y="2250"/>
                    <a:pt x="19120" y="2250"/>
                  </a:cubicBezTo>
                  <a:cubicBezTo>
                    <a:pt x="19120" y="2250"/>
                    <a:pt x="19089" y="3405"/>
                    <a:pt x="18268" y="3344"/>
                  </a:cubicBezTo>
                  <a:cubicBezTo>
                    <a:pt x="17509" y="3162"/>
                    <a:pt x="15198" y="2280"/>
                    <a:pt x="15198" y="2280"/>
                  </a:cubicBezTo>
                  <a:lnTo>
                    <a:pt x="11095" y="2463"/>
                  </a:lnTo>
                  <a:lnTo>
                    <a:pt x="15016" y="2797"/>
                  </a:lnTo>
                  <a:cubicBezTo>
                    <a:pt x="15016" y="2797"/>
                    <a:pt x="15898" y="2918"/>
                    <a:pt x="16202" y="3222"/>
                  </a:cubicBezTo>
                  <a:cubicBezTo>
                    <a:pt x="16536" y="3557"/>
                    <a:pt x="17509" y="4712"/>
                    <a:pt x="18451" y="5198"/>
                  </a:cubicBezTo>
                  <a:cubicBezTo>
                    <a:pt x="18998" y="5532"/>
                    <a:pt x="18177" y="6292"/>
                    <a:pt x="17265" y="6080"/>
                  </a:cubicBezTo>
                  <a:cubicBezTo>
                    <a:pt x="16354" y="5867"/>
                    <a:pt x="15138" y="4803"/>
                    <a:pt x="14317" y="4742"/>
                  </a:cubicBezTo>
                  <a:cubicBezTo>
                    <a:pt x="13466" y="4651"/>
                    <a:pt x="9970" y="4803"/>
                    <a:pt x="9970" y="4803"/>
                  </a:cubicBezTo>
                  <a:cubicBezTo>
                    <a:pt x="9970" y="4803"/>
                    <a:pt x="12980" y="5654"/>
                    <a:pt x="13618" y="5928"/>
                  </a:cubicBezTo>
                  <a:cubicBezTo>
                    <a:pt x="14226" y="6171"/>
                    <a:pt x="15381" y="6931"/>
                    <a:pt x="15381" y="6931"/>
                  </a:cubicBezTo>
                  <a:cubicBezTo>
                    <a:pt x="15381" y="6931"/>
                    <a:pt x="16384" y="7630"/>
                    <a:pt x="16961" y="7660"/>
                  </a:cubicBezTo>
                  <a:cubicBezTo>
                    <a:pt x="17083" y="8390"/>
                    <a:pt x="16657" y="8876"/>
                    <a:pt x="15259" y="8815"/>
                  </a:cubicBezTo>
                  <a:cubicBezTo>
                    <a:pt x="13861" y="8754"/>
                    <a:pt x="12828" y="7995"/>
                    <a:pt x="12828" y="7995"/>
                  </a:cubicBezTo>
                  <a:lnTo>
                    <a:pt x="8907" y="7539"/>
                  </a:lnTo>
                  <a:lnTo>
                    <a:pt x="12615" y="8663"/>
                  </a:lnTo>
                  <a:lnTo>
                    <a:pt x="14317" y="9849"/>
                  </a:lnTo>
                  <a:cubicBezTo>
                    <a:pt x="14317" y="9849"/>
                    <a:pt x="14773" y="11399"/>
                    <a:pt x="15563" y="11885"/>
                  </a:cubicBezTo>
                  <a:cubicBezTo>
                    <a:pt x="15381" y="12736"/>
                    <a:pt x="14226" y="12615"/>
                    <a:pt x="13618" y="12159"/>
                  </a:cubicBezTo>
                  <a:cubicBezTo>
                    <a:pt x="13010" y="11703"/>
                    <a:pt x="12493" y="10700"/>
                    <a:pt x="12493" y="10700"/>
                  </a:cubicBezTo>
                  <a:lnTo>
                    <a:pt x="9788" y="10305"/>
                  </a:lnTo>
                  <a:lnTo>
                    <a:pt x="7995" y="10335"/>
                  </a:lnTo>
                  <a:cubicBezTo>
                    <a:pt x="3709" y="10548"/>
                    <a:pt x="1885" y="9119"/>
                    <a:pt x="1885" y="9119"/>
                  </a:cubicBezTo>
                  <a:cubicBezTo>
                    <a:pt x="1885" y="9119"/>
                    <a:pt x="1156" y="8602"/>
                    <a:pt x="1" y="78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a:off x="6531202" y="2598990"/>
              <a:ext cx="161369" cy="314142"/>
            </a:xfrm>
            <a:custGeom>
              <a:rect b="b" l="l" r="r" t="t"/>
              <a:pathLst>
                <a:path extrusionOk="0" fill="none" h="10366" w="5320">
                  <a:moveTo>
                    <a:pt x="1338" y="0"/>
                  </a:moveTo>
                  <a:lnTo>
                    <a:pt x="1" y="2371"/>
                  </a:lnTo>
                  <a:cubicBezTo>
                    <a:pt x="1" y="2371"/>
                    <a:pt x="335" y="2523"/>
                    <a:pt x="1581" y="4469"/>
                  </a:cubicBezTo>
                  <a:cubicBezTo>
                    <a:pt x="2402" y="5776"/>
                    <a:pt x="4256" y="8663"/>
                    <a:pt x="5320" y="10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6628938" y="2949978"/>
              <a:ext cx="87631" cy="133584"/>
            </a:xfrm>
            <a:custGeom>
              <a:rect b="b" l="l" r="r" t="t"/>
              <a:pathLst>
                <a:path extrusionOk="0" fill="none" h="4408" w="2889">
                  <a:moveTo>
                    <a:pt x="2888" y="0"/>
                  </a:moveTo>
                  <a:cubicBezTo>
                    <a:pt x="2888" y="0"/>
                    <a:pt x="760" y="1277"/>
                    <a:pt x="1" y="440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6758010" y="2799805"/>
              <a:ext cx="170620" cy="128069"/>
            </a:xfrm>
            <a:custGeom>
              <a:rect b="b" l="l" r="r" t="t"/>
              <a:pathLst>
                <a:path extrusionOk="0" fill="none" h="4226" w="5625">
                  <a:moveTo>
                    <a:pt x="1" y="4226"/>
                  </a:moveTo>
                  <a:cubicBezTo>
                    <a:pt x="1" y="4226"/>
                    <a:pt x="2007" y="2037"/>
                    <a:pt x="2433" y="1733"/>
                  </a:cubicBezTo>
                  <a:cubicBezTo>
                    <a:pt x="2858" y="1429"/>
                    <a:pt x="3831" y="1125"/>
                    <a:pt x="3831" y="1125"/>
                  </a:cubicBezTo>
                  <a:cubicBezTo>
                    <a:pt x="3831" y="1125"/>
                    <a:pt x="4499" y="730"/>
                    <a:pt x="4439" y="1"/>
                  </a:cubicBezTo>
                  <a:cubicBezTo>
                    <a:pt x="5138" y="244"/>
                    <a:pt x="5624" y="1490"/>
                    <a:pt x="4773" y="249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p:nvPr/>
          </p:nvSpPr>
          <p:spPr>
            <a:xfrm>
              <a:off x="6265658" y="2153110"/>
              <a:ext cx="399236" cy="393359"/>
            </a:xfrm>
            <a:custGeom>
              <a:rect b="b" l="l" r="r" t="t"/>
              <a:pathLst>
                <a:path extrusionOk="0" fill="none" h="12980" w="13162">
                  <a:moveTo>
                    <a:pt x="1247" y="1"/>
                  </a:moveTo>
                  <a:cubicBezTo>
                    <a:pt x="1247" y="1"/>
                    <a:pt x="1" y="9272"/>
                    <a:pt x="13162" y="1298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1"/>
            <p:cNvSpPr/>
            <p:nvPr/>
          </p:nvSpPr>
          <p:spPr>
            <a:xfrm>
              <a:off x="6930428" y="1558028"/>
              <a:ext cx="797563" cy="579432"/>
            </a:xfrm>
            <a:custGeom>
              <a:rect b="b" l="l" r="r" t="t"/>
              <a:pathLst>
                <a:path extrusionOk="0" fill="none" h="19120" w="26294">
                  <a:moveTo>
                    <a:pt x="1" y="882"/>
                  </a:moveTo>
                  <a:lnTo>
                    <a:pt x="14135" y="19119"/>
                  </a:lnTo>
                  <a:lnTo>
                    <a:pt x="16202" y="19058"/>
                  </a:lnTo>
                  <a:lnTo>
                    <a:pt x="26293"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1"/>
            <p:cNvSpPr/>
            <p:nvPr/>
          </p:nvSpPr>
          <p:spPr>
            <a:xfrm>
              <a:off x="6996830" y="769464"/>
              <a:ext cx="608531" cy="667862"/>
            </a:xfrm>
            <a:custGeom>
              <a:rect b="b" l="l" r="r" t="t"/>
              <a:pathLst>
                <a:path extrusionOk="0" fill="none" h="22038" w="20062">
                  <a:moveTo>
                    <a:pt x="0" y="1004"/>
                  </a:moveTo>
                  <a:cubicBezTo>
                    <a:pt x="0" y="1004"/>
                    <a:pt x="92" y="8846"/>
                    <a:pt x="1064" y="13284"/>
                  </a:cubicBezTo>
                  <a:cubicBezTo>
                    <a:pt x="2067" y="17752"/>
                    <a:pt x="5776" y="21946"/>
                    <a:pt x="10578" y="22007"/>
                  </a:cubicBezTo>
                  <a:cubicBezTo>
                    <a:pt x="15411" y="22038"/>
                    <a:pt x="18907" y="17235"/>
                    <a:pt x="19484" y="10700"/>
                  </a:cubicBezTo>
                  <a:cubicBezTo>
                    <a:pt x="20062" y="4165"/>
                    <a:pt x="19089" y="1"/>
                    <a:pt x="19089"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1"/>
            <p:cNvSpPr/>
            <p:nvPr/>
          </p:nvSpPr>
          <p:spPr>
            <a:xfrm>
              <a:off x="7580457" y="818289"/>
              <a:ext cx="162309" cy="367569"/>
            </a:xfrm>
            <a:custGeom>
              <a:rect b="b" l="l" r="r" t="t"/>
              <a:pathLst>
                <a:path extrusionOk="0" fill="none" h="12129" w="5351">
                  <a:moveTo>
                    <a:pt x="153" y="3314"/>
                  </a:moveTo>
                  <a:cubicBezTo>
                    <a:pt x="153" y="3314"/>
                    <a:pt x="1855" y="1"/>
                    <a:pt x="3588" y="1460"/>
                  </a:cubicBezTo>
                  <a:cubicBezTo>
                    <a:pt x="5351" y="2949"/>
                    <a:pt x="4925" y="5533"/>
                    <a:pt x="4165" y="7964"/>
                  </a:cubicBezTo>
                  <a:cubicBezTo>
                    <a:pt x="3405" y="10366"/>
                    <a:pt x="943" y="12129"/>
                    <a:pt x="1"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p:nvPr/>
          </p:nvSpPr>
          <p:spPr>
            <a:xfrm>
              <a:off x="6848375" y="904877"/>
              <a:ext cx="190882" cy="356508"/>
            </a:xfrm>
            <a:custGeom>
              <a:rect b="b" l="l" r="r" t="t"/>
              <a:pathLst>
                <a:path extrusionOk="0" fill="none" h="11764" w="6293">
                  <a:moveTo>
                    <a:pt x="5107" y="1885"/>
                  </a:moveTo>
                  <a:cubicBezTo>
                    <a:pt x="5107" y="1885"/>
                    <a:pt x="4043" y="1"/>
                    <a:pt x="2432" y="852"/>
                  </a:cubicBezTo>
                  <a:cubicBezTo>
                    <a:pt x="821" y="1703"/>
                    <a:pt x="1" y="6262"/>
                    <a:pt x="2463" y="9028"/>
                  </a:cubicBezTo>
                  <a:cubicBezTo>
                    <a:pt x="4925" y="11764"/>
                    <a:pt x="6293" y="9971"/>
                    <a:pt x="6293" y="997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1"/>
            <p:cNvSpPr/>
            <p:nvPr/>
          </p:nvSpPr>
          <p:spPr>
            <a:xfrm>
              <a:off x="7028165" y="966613"/>
              <a:ext cx="547684" cy="222954"/>
            </a:xfrm>
            <a:custGeom>
              <a:rect b="b" l="l" r="r" t="t"/>
              <a:pathLst>
                <a:path extrusionOk="0" fill="none" h="7357" w="18056">
                  <a:moveTo>
                    <a:pt x="1" y="7356"/>
                  </a:moveTo>
                  <a:cubicBezTo>
                    <a:pt x="1" y="7356"/>
                    <a:pt x="2980" y="0"/>
                    <a:pt x="9636" y="0"/>
                  </a:cubicBezTo>
                  <a:cubicBezTo>
                    <a:pt x="16323" y="0"/>
                    <a:pt x="18056" y="5137"/>
                    <a:pt x="18056" y="51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1"/>
            <p:cNvSpPr/>
            <p:nvPr/>
          </p:nvSpPr>
          <p:spPr>
            <a:xfrm>
              <a:off x="7533439" y="817380"/>
              <a:ext cx="74709" cy="234924"/>
            </a:xfrm>
            <a:custGeom>
              <a:rect b="b" l="l" r="r" t="t"/>
              <a:pathLst>
                <a:path extrusionOk="0" fill="none" h="7752" w="2463">
                  <a:moveTo>
                    <a:pt x="2463" y="0"/>
                  </a:moveTo>
                  <a:lnTo>
                    <a:pt x="1" y="775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1"/>
            <p:cNvSpPr/>
            <p:nvPr/>
          </p:nvSpPr>
          <p:spPr>
            <a:xfrm>
              <a:off x="6971015" y="897512"/>
              <a:ext cx="113413" cy="199013"/>
            </a:xfrm>
            <a:custGeom>
              <a:rect b="b" l="l" r="r" t="t"/>
              <a:pathLst>
                <a:path extrusionOk="0" fill="none" h="6567" w="3739">
                  <a:moveTo>
                    <a:pt x="0" y="1"/>
                  </a:moveTo>
                  <a:lnTo>
                    <a:pt x="3739" y="6566"/>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1"/>
            <p:cNvSpPr/>
            <p:nvPr/>
          </p:nvSpPr>
          <p:spPr>
            <a:xfrm>
              <a:off x="7002350" y="640507"/>
              <a:ext cx="586418" cy="173193"/>
            </a:xfrm>
            <a:custGeom>
              <a:rect b="b" l="l" r="r" t="t"/>
              <a:pathLst>
                <a:path extrusionOk="0" fill="none" h="5715" w="19333">
                  <a:moveTo>
                    <a:pt x="1" y="5350"/>
                  </a:moveTo>
                  <a:cubicBezTo>
                    <a:pt x="1" y="5350"/>
                    <a:pt x="1369" y="2432"/>
                    <a:pt x="4104" y="1459"/>
                  </a:cubicBezTo>
                  <a:cubicBezTo>
                    <a:pt x="6870" y="517"/>
                    <a:pt x="12007" y="0"/>
                    <a:pt x="13952" y="1186"/>
                  </a:cubicBezTo>
                  <a:cubicBezTo>
                    <a:pt x="15898" y="2371"/>
                    <a:pt x="19332" y="5715"/>
                    <a:pt x="19332" y="571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1"/>
            <p:cNvSpPr/>
            <p:nvPr/>
          </p:nvSpPr>
          <p:spPr>
            <a:xfrm>
              <a:off x="6930428" y="619322"/>
              <a:ext cx="668468" cy="229379"/>
            </a:xfrm>
            <a:custGeom>
              <a:rect b="b" l="l" r="r" t="t"/>
              <a:pathLst>
                <a:path extrusionOk="0" fill="none" h="7569" w="22038">
                  <a:moveTo>
                    <a:pt x="22038" y="4955"/>
                  </a:moveTo>
                  <a:cubicBezTo>
                    <a:pt x="22038" y="4955"/>
                    <a:pt x="19545" y="3739"/>
                    <a:pt x="16323" y="0"/>
                  </a:cubicBezTo>
                  <a:cubicBezTo>
                    <a:pt x="16323" y="0"/>
                    <a:pt x="11035" y="1338"/>
                    <a:pt x="5837" y="0"/>
                  </a:cubicBezTo>
                  <a:cubicBezTo>
                    <a:pt x="4408" y="1429"/>
                    <a:pt x="2129" y="6140"/>
                    <a:pt x="1" y="75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p:nvPr/>
          </p:nvSpPr>
          <p:spPr>
            <a:xfrm>
              <a:off x="6950722" y="817380"/>
              <a:ext cx="23993" cy="98582"/>
            </a:xfrm>
            <a:custGeom>
              <a:rect b="b" l="l" r="r" t="t"/>
              <a:pathLst>
                <a:path extrusionOk="0" fill="none" h="3253" w="791">
                  <a:moveTo>
                    <a:pt x="517" y="0"/>
                  </a:moveTo>
                  <a:cubicBezTo>
                    <a:pt x="517" y="0"/>
                    <a:pt x="791" y="2067"/>
                    <a:pt x="1"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1"/>
            <p:cNvSpPr/>
            <p:nvPr/>
          </p:nvSpPr>
          <p:spPr>
            <a:xfrm>
              <a:off x="7065051" y="1369184"/>
              <a:ext cx="86690" cy="201740"/>
            </a:xfrm>
            <a:custGeom>
              <a:rect b="b" l="l" r="r" t="t"/>
              <a:pathLst>
                <a:path extrusionOk="0" fill="none" h="6657" w="2858">
                  <a:moveTo>
                    <a:pt x="2341" y="0"/>
                  </a:moveTo>
                  <a:cubicBezTo>
                    <a:pt x="2341" y="0"/>
                    <a:pt x="2858" y="3131"/>
                    <a:pt x="2432" y="4499"/>
                  </a:cubicBezTo>
                  <a:cubicBezTo>
                    <a:pt x="2007" y="5867"/>
                    <a:pt x="1" y="6657"/>
                    <a:pt x="1" y="66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a:off x="7484571" y="1366426"/>
              <a:ext cx="127275" cy="206347"/>
            </a:xfrm>
            <a:custGeom>
              <a:rect b="b" l="l" r="r" t="t"/>
              <a:pathLst>
                <a:path extrusionOk="0" fill="none" h="6809" w="4196">
                  <a:moveTo>
                    <a:pt x="1" y="0"/>
                  </a:moveTo>
                  <a:cubicBezTo>
                    <a:pt x="1" y="0"/>
                    <a:pt x="457" y="3678"/>
                    <a:pt x="943" y="4772"/>
                  </a:cubicBezTo>
                  <a:cubicBezTo>
                    <a:pt x="1429" y="5866"/>
                    <a:pt x="4195" y="6809"/>
                    <a:pt x="4195" y="68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p:nvPr/>
          </p:nvSpPr>
          <p:spPr>
            <a:xfrm>
              <a:off x="6298843" y="2604506"/>
              <a:ext cx="232377" cy="66368"/>
            </a:xfrm>
            <a:custGeom>
              <a:rect b="b" l="l" r="r" t="t"/>
              <a:pathLst>
                <a:path extrusionOk="0" fill="none" h="2190" w="7661">
                  <a:moveTo>
                    <a:pt x="7661" y="2189"/>
                  </a:moveTo>
                  <a:cubicBezTo>
                    <a:pt x="7661" y="2189"/>
                    <a:pt x="5107" y="1"/>
                    <a:pt x="1" y="10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6760800" y="3178433"/>
              <a:ext cx="1295410" cy="227530"/>
            </a:xfrm>
            <a:custGeom>
              <a:rect b="b" l="l" r="r" t="t"/>
              <a:pathLst>
                <a:path extrusionOk="0" fill="none" h="7508" w="42707">
                  <a:moveTo>
                    <a:pt x="0" y="0"/>
                  </a:moveTo>
                  <a:lnTo>
                    <a:pt x="0" y="5532"/>
                  </a:lnTo>
                  <a:cubicBezTo>
                    <a:pt x="0" y="5532"/>
                    <a:pt x="6870" y="7508"/>
                    <a:pt x="22067" y="6809"/>
                  </a:cubicBezTo>
                  <a:cubicBezTo>
                    <a:pt x="37235" y="6110"/>
                    <a:pt x="42706" y="3253"/>
                    <a:pt x="42706"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1"/>
            <p:cNvSpPr/>
            <p:nvPr/>
          </p:nvSpPr>
          <p:spPr>
            <a:xfrm>
              <a:off x="6760800" y="3346093"/>
              <a:ext cx="1312912" cy="141888"/>
            </a:xfrm>
            <a:custGeom>
              <a:rect b="b" l="l" r="r" t="t"/>
              <a:pathLst>
                <a:path extrusionOk="0" fill="none" h="4682" w="43284">
                  <a:moveTo>
                    <a:pt x="0" y="0"/>
                  </a:moveTo>
                  <a:lnTo>
                    <a:pt x="0" y="3253"/>
                  </a:lnTo>
                  <a:cubicBezTo>
                    <a:pt x="0" y="3253"/>
                    <a:pt x="8511" y="4681"/>
                    <a:pt x="23192" y="4468"/>
                  </a:cubicBezTo>
                  <a:cubicBezTo>
                    <a:pt x="37904" y="4256"/>
                    <a:pt x="43284" y="1550"/>
                    <a:pt x="43284" y="15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p:nvPr/>
          </p:nvSpPr>
          <p:spPr>
            <a:xfrm>
              <a:off x="6689788" y="3457563"/>
              <a:ext cx="82080" cy="1780570"/>
            </a:xfrm>
            <a:custGeom>
              <a:rect b="b" l="l" r="r" t="t"/>
              <a:pathLst>
                <a:path extrusionOk="0" fill="none" h="58755" w="2706">
                  <a:moveTo>
                    <a:pt x="2706" y="0"/>
                  </a:moveTo>
                  <a:lnTo>
                    <a:pt x="1855" y="9362"/>
                  </a:lnTo>
                  <a:cubicBezTo>
                    <a:pt x="1855" y="9362"/>
                    <a:pt x="1551" y="15471"/>
                    <a:pt x="1855" y="18329"/>
                  </a:cubicBezTo>
                  <a:cubicBezTo>
                    <a:pt x="1703" y="21307"/>
                    <a:pt x="1004" y="42007"/>
                    <a:pt x="1004" y="42007"/>
                  </a:cubicBezTo>
                  <a:cubicBezTo>
                    <a:pt x="1004" y="42007"/>
                    <a:pt x="1" y="46353"/>
                    <a:pt x="852" y="48907"/>
                  </a:cubicBezTo>
                  <a:cubicBezTo>
                    <a:pt x="852" y="53010"/>
                    <a:pt x="365" y="58755"/>
                    <a:pt x="365" y="5875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p:nvPr/>
          </p:nvSpPr>
          <p:spPr>
            <a:xfrm>
              <a:off x="7348128" y="4003820"/>
              <a:ext cx="215755" cy="43336"/>
            </a:xfrm>
            <a:custGeom>
              <a:rect b="b" l="l" r="r" t="t"/>
              <a:pathLst>
                <a:path extrusionOk="0" fill="none" h="1430" w="7113">
                  <a:moveTo>
                    <a:pt x="0" y="1156"/>
                  </a:moveTo>
                  <a:cubicBezTo>
                    <a:pt x="0" y="1156"/>
                    <a:pt x="4408" y="1"/>
                    <a:pt x="7113" y="14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
            <p:cNvSpPr/>
            <p:nvPr/>
          </p:nvSpPr>
          <p:spPr>
            <a:xfrm>
              <a:off x="7365631" y="4016731"/>
              <a:ext cx="133736" cy="38699"/>
            </a:xfrm>
            <a:custGeom>
              <a:rect b="b" l="l" r="r" t="t"/>
              <a:pathLst>
                <a:path extrusionOk="0" fill="none" h="1277" w="4409">
                  <a:moveTo>
                    <a:pt x="1" y="1277"/>
                  </a:moveTo>
                  <a:cubicBezTo>
                    <a:pt x="1" y="1277"/>
                    <a:pt x="2068" y="0"/>
                    <a:pt x="4408" y="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p:nvPr/>
          </p:nvSpPr>
          <p:spPr>
            <a:xfrm>
              <a:off x="7483661" y="4032370"/>
              <a:ext cx="185332" cy="1160681"/>
            </a:xfrm>
            <a:custGeom>
              <a:rect b="b" l="l" r="r" t="t"/>
              <a:pathLst>
                <a:path extrusionOk="0" fill="none" h="38300" w="6110">
                  <a:moveTo>
                    <a:pt x="0" y="1"/>
                  </a:moveTo>
                  <a:lnTo>
                    <a:pt x="2706" y="18573"/>
                  </a:lnTo>
                  <a:cubicBezTo>
                    <a:pt x="2706" y="18573"/>
                    <a:pt x="3070" y="24105"/>
                    <a:pt x="3557" y="26445"/>
                  </a:cubicBezTo>
                  <a:cubicBezTo>
                    <a:pt x="4347" y="31977"/>
                    <a:pt x="6110" y="38299"/>
                    <a:pt x="6110" y="3829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p:nvPr/>
          </p:nvSpPr>
          <p:spPr>
            <a:xfrm>
              <a:off x="7266985" y="4034218"/>
              <a:ext cx="182571" cy="1229747"/>
            </a:xfrm>
            <a:custGeom>
              <a:rect b="b" l="l" r="r" t="t"/>
              <a:pathLst>
                <a:path extrusionOk="0" fill="none" h="40579" w="6019">
                  <a:moveTo>
                    <a:pt x="6019" y="1"/>
                  </a:moveTo>
                  <a:lnTo>
                    <a:pt x="2250" y="21977"/>
                  </a:lnTo>
                  <a:cubicBezTo>
                    <a:pt x="2250" y="21977"/>
                    <a:pt x="1338" y="28299"/>
                    <a:pt x="547" y="30153"/>
                  </a:cubicBezTo>
                  <a:cubicBezTo>
                    <a:pt x="1064" y="35746"/>
                    <a:pt x="0" y="40579"/>
                    <a:pt x="0" y="4057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7384984" y="3632587"/>
              <a:ext cx="149418" cy="370327"/>
            </a:xfrm>
            <a:custGeom>
              <a:rect b="b" l="l" r="r" t="t"/>
              <a:pathLst>
                <a:path extrusionOk="0" fill="none" h="12220" w="4926">
                  <a:moveTo>
                    <a:pt x="3466" y="0"/>
                  </a:moveTo>
                  <a:cubicBezTo>
                    <a:pt x="3314" y="0"/>
                    <a:pt x="1" y="730"/>
                    <a:pt x="1" y="730"/>
                  </a:cubicBezTo>
                  <a:lnTo>
                    <a:pt x="1065" y="7052"/>
                  </a:lnTo>
                  <a:lnTo>
                    <a:pt x="578" y="12219"/>
                  </a:lnTo>
                  <a:cubicBezTo>
                    <a:pt x="578" y="12219"/>
                    <a:pt x="3709" y="11794"/>
                    <a:pt x="4408" y="12128"/>
                  </a:cubicBezTo>
                  <a:cubicBezTo>
                    <a:pt x="4408" y="8055"/>
                    <a:pt x="4925" y="5350"/>
                    <a:pt x="4925" y="5350"/>
                  </a:cubicBezTo>
                  <a:lnTo>
                    <a:pt x="3740" y="100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a:off x="6738657" y="3458472"/>
              <a:ext cx="150328" cy="535217"/>
            </a:xfrm>
            <a:custGeom>
              <a:rect b="b" l="l" r="r" t="t"/>
              <a:pathLst>
                <a:path extrusionOk="0" fill="none" h="17661" w="4956">
                  <a:moveTo>
                    <a:pt x="4955" y="0"/>
                  </a:moveTo>
                  <a:cubicBezTo>
                    <a:pt x="4955" y="0"/>
                    <a:pt x="4773" y="7417"/>
                    <a:pt x="4165" y="11095"/>
                  </a:cubicBezTo>
                  <a:cubicBezTo>
                    <a:pt x="3587" y="14773"/>
                    <a:pt x="1" y="17660"/>
                    <a:pt x="1" y="1766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6739567" y="3469534"/>
              <a:ext cx="187212" cy="592311"/>
            </a:xfrm>
            <a:custGeom>
              <a:rect b="b" l="l" r="r" t="t"/>
              <a:pathLst>
                <a:path extrusionOk="0" fill="none" h="19545" w="6172">
                  <a:moveTo>
                    <a:pt x="6171" y="0"/>
                  </a:moveTo>
                  <a:cubicBezTo>
                    <a:pt x="6171" y="0"/>
                    <a:pt x="5472" y="10365"/>
                    <a:pt x="4955" y="12949"/>
                  </a:cubicBezTo>
                  <a:cubicBezTo>
                    <a:pt x="4439" y="15532"/>
                    <a:pt x="1" y="19545"/>
                    <a:pt x="1" y="1954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8011049" y="3412405"/>
              <a:ext cx="68248" cy="379540"/>
            </a:xfrm>
            <a:custGeom>
              <a:rect b="b" l="l" r="r" t="t"/>
              <a:pathLst>
                <a:path extrusionOk="0" fill="none" h="12524" w="2250">
                  <a:moveTo>
                    <a:pt x="1" y="1"/>
                  </a:moveTo>
                  <a:cubicBezTo>
                    <a:pt x="365" y="3162"/>
                    <a:pt x="700" y="6232"/>
                    <a:pt x="1368" y="9484"/>
                  </a:cubicBezTo>
                  <a:lnTo>
                    <a:pt x="1368" y="9727"/>
                  </a:lnTo>
                  <a:cubicBezTo>
                    <a:pt x="1551" y="10730"/>
                    <a:pt x="1794" y="11673"/>
                    <a:pt x="2250" y="125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7973252" y="3427134"/>
              <a:ext cx="124485" cy="472576"/>
            </a:xfrm>
            <a:custGeom>
              <a:rect b="b" l="l" r="r" t="t"/>
              <a:pathLst>
                <a:path extrusionOk="0" fill="none" h="15594" w="4104">
                  <a:moveTo>
                    <a:pt x="0" y="1"/>
                  </a:moveTo>
                  <a:cubicBezTo>
                    <a:pt x="487" y="3345"/>
                    <a:pt x="1064" y="6597"/>
                    <a:pt x="1672" y="10062"/>
                  </a:cubicBezTo>
                  <a:cubicBezTo>
                    <a:pt x="1855" y="11035"/>
                    <a:pt x="2037" y="11977"/>
                    <a:pt x="2341" y="12950"/>
                  </a:cubicBezTo>
                  <a:cubicBezTo>
                    <a:pt x="2432" y="13162"/>
                    <a:pt x="2523" y="13466"/>
                    <a:pt x="2675" y="13679"/>
                  </a:cubicBezTo>
                  <a:lnTo>
                    <a:pt x="2797" y="13831"/>
                  </a:lnTo>
                  <a:cubicBezTo>
                    <a:pt x="3131" y="14500"/>
                    <a:pt x="3648" y="15016"/>
                    <a:pt x="4104" y="1559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
            <p:cNvSpPr/>
            <p:nvPr/>
          </p:nvSpPr>
          <p:spPr>
            <a:xfrm>
              <a:off x="7396996" y="836716"/>
              <a:ext cx="39675" cy="78338"/>
            </a:xfrm>
            <a:custGeom>
              <a:rect b="b" l="l" r="r" t="t"/>
              <a:pathLst>
                <a:path extrusionOk="0" h="2585" w="1308">
                  <a:moveTo>
                    <a:pt x="669" y="1"/>
                  </a:moveTo>
                  <a:cubicBezTo>
                    <a:pt x="304" y="1"/>
                    <a:pt x="0" y="578"/>
                    <a:pt x="0" y="1277"/>
                  </a:cubicBezTo>
                  <a:cubicBezTo>
                    <a:pt x="0" y="2007"/>
                    <a:pt x="304" y="2584"/>
                    <a:pt x="669" y="2584"/>
                  </a:cubicBezTo>
                  <a:cubicBezTo>
                    <a:pt x="1034" y="2584"/>
                    <a:pt x="1307" y="2007"/>
                    <a:pt x="1307" y="1277"/>
                  </a:cubicBezTo>
                  <a:cubicBezTo>
                    <a:pt x="1307" y="578"/>
                    <a:pt x="1034" y="1"/>
                    <a:pt x="669"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p:nvPr/>
          </p:nvSpPr>
          <p:spPr>
            <a:xfrm>
              <a:off x="7146195" y="849627"/>
              <a:ext cx="40585" cy="77399"/>
            </a:xfrm>
            <a:custGeom>
              <a:rect b="b" l="l" r="r" t="t"/>
              <a:pathLst>
                <a:path extrusionOk="0" h="2554" w="1338">
                  <a:moveTo>
                    <a:pt x="669" y="0"/>
                  </a:moveTo>
                  <a:cubicBezTo>
                    <a:pt x="304" y="0"/>
                    <a:pt x="0" y="578"/>
                    <a:pt x="0" y="1277"/>
                  </a:cubicBezTo>
                  <a:cubicBezTo>
                    <a:pt x="0" y="1976"/>
                    <a:pt x="304" y="2553"/>
                    <a:pt x="669" y="2553"/>
                  </a:cubicBezTo>
                  <a:cubicBezTo>
                    <a:pt x="1034" y="2553"/>
                    <a:pt x="1338" y="1976"/>
                    <a:pt x="1338" y="1277"/>
                  </a:cubicBezTo>
                  <a:cubicBezTo>
                    <a:pt x="1338" y="578"/>
                    <a:pt x="1034" y="0"/>
                    <a:pt x="6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7305691" y="776829"/>
              <a:ext cx="52597" cy="189800"/>
            </a:xfrm>
            <a:custGeom>
              <a:rect b="b" l="l" r="r" t="t"/>
              <a:pathLst>
                <a:path extrusionOk="0" fill="none" h="6263" w="1734">
                  <a:moveTo>
                    <a:pt x="1734" y="1"/>
                  </a:moveTo>
                  <a:cubicBezTo>
                    <a:pt x="730" y="700"/>
                    <a:pt x="92" y="1855"/>
                    <a:pt x="31" y="3071"/>
                  </a:cubicBezTo>
                  <a:cubicBezTo>
                    <a:pt x="1" y="4287"/>
                    <a:pt x="578" y="5503"/>
                    <a:pt x="1551" y="626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7384984" y="754735"/>
              <a:ext cx="79350" cy="31335"/>
            </a:xfrm>
            <a:custGeom>
              <a:rect b="b" l="l" r="r" t="t"/>
              <a:pathLst>
                <a:path extrusionOk="0" fill="none" h="1034" w="2616">
                  <a:moveTo>
                    <a:pt x="1" y="456"/>
                  </a:moveTo>
                  <a:cubicBezTo>
                    <a:pt x="1" y="456"/>
                    <a:pt x="1673" y="0"/>
                    <a:pt x="2615"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7092716" y="763009"/>
              <a:ext cx="130945" cy="50700"/>
            </a:xfrm>
            <a:custGeom>
              <a:rect b="b" l="l" r="r" t="t"/>
              <a:pathLst>
                <a:path extrusionOk="0" fill="none" h="1673" w="4317">
                  <a:moveTo>
                    <a:pt x="4317" y="852"/>
                  </a:moveTo>
                  <a:cubicBezTo>
                    <a:pt x="4317" y="852"/>
                    <a:pt x="1460" y="1"/>
                    <a:pt x="1" y="16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a:off x="6903704" y="968462"/>
              <a:ext cx="102372" cy="196225"/>
            </a:xfrm>
            <a:custGeom>
              <a:rect b="b" l="l" r="r" t="t"/>
              <a:pathLst>
                <a:path extrusionOk="0" fill="none" h="6475" w="3375">
                  <a:moveTo>
                    <a:pt x="0" y="730"/>
                  </a:moveTo>
                  <a:cubicBezTo>
                    <a:pt x="456" y="152"/>
                    <a:pt x="1368" y="0"/>
                    <a:pt x="1976" y="395"/>
                  </a:cubicBezTo>
                  <a:cubicBezTo>
                    <a:pt x="2584" y="790"/>
                    <a:pt x="2827" y="1702"/>
                    <a:pt x="2493" y="2341"/>
                  </a:cubicBezTo>
                  <a:cubicBezTo>
                    <a:pt x="2280" y="2736"/>
                    <a:pt x="1885" y="3040"/>
                    <a:pt x="1885" y="3465"/>
                  </a:cubicBezTo>
                  <a:cubicBezTo>
                    <a:pt x="1885" y="3921"/>
                    <a:pt x="2250" y="4256"/>
                    <a:pt x="2614" y="4529"/>
                  </a:cubicBezTo>
                  <a:cubicBezTo>
                    <a:pt x="2979" y="4803"/>
                    <a:pt x="3344" y="5107"/>
                    <a:pt x="3374" y="5563"/>
                  </a:cubicBezTo>
                  <a:cubicBezTo>
                    <a:pt x="3374" y="5988"/>
                    <a:pt x="3010" y="6353"/>
                    <a:pt x="2584" y="6414"/>
                  </a:cubicBezTo>
                  <a:cubicBezTo>
                    <a:pt x="2159" y="6474"/>
                    <a:pt x="1703" y="6292"/>
                    <a:pt x="1399" y="5988"/>
                  </a:cubicBezTo>
                  <a:cubicBezTo>
                    <a:pt x="1095" y="5684"/>
                    <a:pt x="882" y="5319"/>
                    <a:pt x="669" y="49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a:off x="7604451" y="884632"/>
              <a:ext cx="82080" cy="210953"/>
            </a:xfrm>
            <a:custGeom>
              <a:rect b="b" l="l" r="r" t="t"/>
              <a:pathLst>
                <a:path extrusionOk="0" fill="none" h="6961" w="2706">
                  <a:moveTo>
                    <a:pt x="2705" y="335"/>
                  </a:moveTo>
                  <a:cubicBezTo>
                    <a:pt x="2158" y="0"/>
                    <a:pt x="1368" y="91"/>
                    <a:pt x="912" y="578"/>
                  </a:cubicBezTo>
                  <a:cubicBezTo>
                    <a:pt x="456" y="1034"/>
                    <a:pt x="395" y="1824"/>
                    <a:pt x="760" y="2371"/>
                  </a:cubicBezTo>
                  <a:cubicBezTo>
                    <a:pt x="1003" y="2736"/>
                    <a:pt x="1398" y="3009"/>
                    <a:pt x="1490" y="3405"/>
                  </a:cubicBezTo>
                  <a:cubicBezTo>
                    <a:pt x="1550" y="3769"/>
                    <a:pt x="1368" y="4134"/>
                    <a:pt x="1125" y="4408"/>
                  </a:cubicBezTo>
                  <a:cubicBezTo>
                    <a:pt x="882" y="4651"/>
                    <a:pt x="578" y="4864"/>
                    <a:pt x="335" y="5167"/>
                  </a:cubicBezTo>
                  <a:cubicBezTo>
                    <a:pt x="122" y="5411"/>
                    <a:pt x="0" y="5715"/>
                    <a:pt x="0" y="6019"/>
                  </a:cubicBezTo>
                  <a:cubicBezTo>
                    <a:pt x="31" y="6322"/>
                    <a:pt x="183" y="6657"/>
                    <a:pt x="486" y="6778"/>
                  </a:cubicBezTo>
                  <a:cubicBezTo>
                    <a:pt x="882" y="6961"/>
                    <a:pt x="1398" y="6687"/>
                    <a:pt x="1672" y="6322"/>
                  </a:cubicBezTo>
                  <a:cubicBezTo>
                    <a:pt x="1945" y="5958"/>
                    <a:pt x="2067" y="5532"/>
                    <a:pt x="2037" y="507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a:off x="7047548" y="339284"/>
              <a:ext cx="103282" cy="132645"/>
            </a:xfrm>
            <a:custGeom>
              <a:rect b="b" l="l" r="r" t="t"/>
              <a:pathLst>
                <a:path extrusionOk="0" fill="none" h="4377" w="3405">
                  <a:moveTo>
                    <a:pt x="0" y="0"/>
                  </a:moveTo>
                  <a:cubicBezTo>
                    <a:pt x="1429" y="1185"/>
                    <a:pt x="2614" y="2705"/>
                    <a:pt x="3404" y="43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1"/>
            <p:cNvSpPr/>
            <p:nvPr/>
          </p:nvSpPr>
          <p:spPr>
            <a:xfrm>
              <a:off x="6926758" y="593531"/>
              <a:ext cx="93151" cy="41488"/>
            </a:xfrm>
            <a:custGeom>
              <a:rect b="b" l="l" r="r" t="t"/>
              <a:pathLst>
                <a:path extrusionOk="0" fill="none" h="1369" w="3071">
                  <a:moveTo>
                    <a:pt x="0" y="0"/>
                  </a:moveTo>
                  <a:cubicBezTo>
                    <a:pt x="730" y="912"/>
                    <a:pt x="1915" y="1368"/>
                    <a:pt x="3070" y="121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a:off x="7436643" y="529037"/>
              <a:ext cx="149388" cy="77399"/>
            </a:xfrm>
            <a:custGeom>
              <a:rect b="b" l="l" r="r" t="t"/>
              <a:pathLst>
                <a:path extrusionOk="0" fill="none" h="2554" w="4925">
                  <a:moveTo>
                    <a:pt x="4924" y="1"/>
                  </a:moveTo>
                  <a:cubicBezTo>
                    <a:pt x="3830" y="1581"/>
                    <a:pt x="1915" y="2554"/>
                    <a:pt x="0" y="252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a:off x="6797656" y="843171"/>
              <a:ext cx="77500" cy="32275"/>
            </a:xfrm>
            <a:custGeom>
              <a:rect b="b" l="l" r="r" t="t"/>
              <a:pathLst>
                <a:path extrusionOk="0" fill="none" h="1065" w="2555">
                  <a:moveTo>
                    <a:pt x="1" y="0"/>
                  </a:moveTo>
                  <a:cubicBezTo>
                    <a:pt x="214" y="456"/>
                    <a:pt x="639" y="791"/>
                    <a:pt x="1126" y="943"/>
                  </a:cubicBezTo>
                  <a:cubicBezTo>
                    <a:pt x="1612" y="1064"/>
                    <a:pt x="2129" y="973"/>
                    <a:pt x="2554" y="70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a:off x="8055306" y="2998803"/>
              <a:ext cx="30454" cy="160283"/>
            </a:xfrm>
            <a:custGeom>
              <a:rect b="b" l="l" r="r" t="t"/>
              <a:pathLst>
                <a:path extrusionOk="0" fill="none" h="5289" w="1004">
                  <a:moveTo>
                    <a:pt x="1" y="0"/>
                  </a:moveTo>
                  <a:cubicBezTo>
                    <a:pt x="274" y="1641"/>
                    <a:pt x="913" y="5198"/>
                    <a:pt x="1004" y="528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7959420" y="2320769"/>
              <a:ext cx="17563" cy="272684"/>
            </a:xfrm>
            <a:custGeom>
              <a:rect b="b" l="l" r="r" t="t"/>
              <a:pathLst>
                <a:path extrusionOk="0" fill="none" h="8998" w="579">
                  <a:moveTo>
                    <a:pt x="426" y="1"/>
                  </a:moveTo>
                  <a:cubicBezTo>
                    <a:pt x="365" y="1673"/>
                    <a:pt x="274" y="3344"/>
                    <a:pt x="1" y="5016"/>
                  </a:cubicBezTo>
                  <a:cubicBezTo>
                    <a:pt x="152" y="6354"/>
                    <a:pt x="365" y="7691"/>
                    <a:pt x="578" y="89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7993546" y="2316163"/>
              <a:ext cx="130005" cy="137282"/>
            </a:xfrm>
            <a:custGeom>
              <a:rect b="b" l="l" r="r" t="t"/>
              <a:pathLst>
                <a:path extrusionOk="0" fill="none" h="4530" w="4286">
                  <a:moveTo>
                    <a:pt x="0" y="1"/>
                  </a:moveTo>
                  <a:lnTo>
                    <a:pt x="1733" y="4256"/>
                  </a:lnTo>
                  <a:cubicBezTo>
                    <a:pt x="1733" y="4256"/>
                    <a:pt x="3131" y="4530"/>
                    <a:pt x="4286" y="340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8028582" y="2367776"/>
              <a:ext cx="66398" cy="25820"/>
            </a:xfrm>
            <a:custGeom>
              <a:rect b="b" l="l" r="r" t="t"/>
              <a:pathLst>
                <a:path extrusionOk="0" fill="none" h="852" w="2189">
                  <a:moveTo>
                    <a:pt x="0" y="790"/>
                  </a:moveTo>
                  <a:cubicBezTo>
                    <a:pt x="0" y="790"/>
                    <a:pt x="1125" y="851"/>
                    <a:pt x="2189"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7202434" y="2483822"/>
              <a:ext cx="237898" cy="36881"/>
            </a:xfrm>
            <a:custGeom>
              <a:rect b="b" l="l" r="r" t="t"/>
              <a:pathLst>
                <a:path extrusionOk="0" fill="none" h="1217" w="7843">
                  <a:moveTo>
                    <a:pt x="1" y="1217"/>
                  </a:moveTo>
                  <a:cubicBezTo>
                    <a:pt x="2523" y="366"/>
                    <a:pt x="5198" y="1"/>
                    <a:pt x="7843"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7245781" y="2507795"/>
              <a:ext cx="189032" cy="42397"/>
            </a:xfrm>
            <a:custGeom>
              <a:rect b="b" l="l" r="r" t="t"/>
              <a:pathLst>
                <a:path extrusionOk="0" fill="none" h="1399" w="6232">
                  <a:moveTo>
                    <a:pt x="0" y="1398"/>
                  </a:moveTo>
                  <a:cubicBezTo>
                    <a:pt x="1915" y="456"/>
                    <a:pt x="4073" y="0"/>
                    <a:pt x="6231" y="1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1"/>
            <p:cNvSpPr/>
            <p:nvPr/>
          </p:nvSpPr>
          <p:spPr>
            <a:xfrm>
              <a:off x="6633549" y="2131016"/>
              <a:ext cx="50746" cy="137282"/>
            </a:xfrm>
            <a:custGeom>
              <a:rect b="b" l="l" r="r" t="t"/>
              <a:pathLst>
                <a:path extrusionOk="0" fill="none" h="4530" w="1673">
                  <a:moveTo>
                    <a:pt x="0" y="0"/>
                  </a:moveTo>
                  <a:cubicBezTo>
                    <a:pt x="61" y="1642"/>
                    <a:pt x="669" y="3253"/>
                    <a:pt x="1672" y="45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
            <p:cNvSpPr/>
            <p:nvPr/>
          </p:nvSpPr>
          <p:spPr>
            <a:xfrm>
              <a:off x="6546885" y="2908517"/>
              <a:ext cx="139257" cy="206347"/>
            </a:xfrm>
            <a:custGeom>
              <a:rect b="b" l="l" r="r" t="t"/>
              <a:pathLst>
                <a:path extrusionOk="0" fill="none" h="6809" w="4591">
                  <a:moveTo>
                    <a:pt x="395" y="6809"/>
                  </a:moveTo>
                  <a:cubicBezTo>
                    <a:pt x="0" y="5320"/>
                    <a:pt x="61" y="3648"/>
                    <a:pt x="791" y="2310"/>
                  </a:cubicBezTo>
                  <a:cubicBezTo>
                    <a:pt x="1550" y="943"/>
                    <a:pt x="3070" y="0"/>
                    <a:pt x="4590"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1"/>
            <p:cNvSpPr/>
            <p:nvPr/>
          </p:nvSpPr>
          <p:spPr>
            <a:xfrm>
              <a:off x="8075599" y="2448817"/>
              <a:ext cx="83930" cy="281897"/>
            </a:xfrm>
            <a:custGeom>
              <a:rect b="b" l="l" r="r" t="t"/>
              <a:pathLst>
                <a:path extrusionOk="0" fill="none" h="9302" w="2767">
                  <a:moveTo>
                    <a:pt x="0" y="1"/>
                  </a:moveTo>
                  <a:lnTo>
                    <a:pt x="2766" y="9302"/>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1"/>
            <p:cNvSpPr/>
            <p:nvPr/>
          </p:nvSpPr>
          <p:spPr>
            <a:xfrm>
              <a:off x="7173859" y="1088205"/>
              <a:ext cx="308876" cy="77399"/>
            </a:xfrm>
            <a:custGeom>
              <a:rect b="b" l="l" r="r" t="t"/>
              <a:pathLst>
                <a:path extrusionOk="0" fill="none" h="2554" w="10183">
                  <a:moveTo>
                    <a:pt x="0" y="2554"/>
                  </a:moveTo>
                  <a:cubicBezTo>
                    <a:pt x="2979" y="609"/>
                    <a:pt x="6779" y="1"/>
                    <a:pt x="10183" y="9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1"/>
            <p:cNvSpPr/>
            <p:nvPr/>
          </p:nvSpPr>
          <p:spPr>
            <a:xfrm>
              <a:off x="7186751" y="1185855"/>
              <a:ext cx="311666" cy="53458"/>
            </a:xfrm>
            <a:custGeom>
              <a:rect b="b" l="l" r="r" t="t"/>
              <a:pathLst>
                <a:path extrusionOk="0" fill="none" h="1764" w="10275">
                  <a:moveTo>
                    <a:pt x="1" y="1764"/>
                  </a:moveTo>
                  <a:cubicBezTo>
                    <a:pt x="1460" y="760"/>
                    <a:pt x="3344" y="669"/>
                    <a:pt x="5077" y="669"/>
                  </a:cubicBezTo>
                  <a:cubicBezTo>
                    <a:pt x="6840" y="669"/>
                    <a:pt x="8694" y="730"/>
                    <a:pt x="10275"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1"/>
            <p:cNvSpPr/>
            <p:nvPr/>
          </p:nvSpPr>
          <p:spPr>
            <a:xfrm>
              <a:off x="6827171" y="2049035"/>
              <a:ext cx="320888" cy="58064"/>
            </a:xfrm>
            <a:custGeom>
              <a:rect b="b" l="l" r="r" t="t"/>
              <a:pathLst>
                <a:path extrusionOk="0" fill="none" h="1916" w="10579">
                  <a:moveTo>
                    <a:pt x="1" y="0"/>
                  </a:moveTo>
                  <a:lnTo>
                    <a:pt x="10578" y="0"/>
                  </a:lnTo>
                  <a:lnTo>
                    <a:pt x="10578" y="1915"/>
                  </a:lnTo>
                  <a:lnTo>
                    <a:pt x="1" y="1915"/>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1"/>
            <p:cNvSpPr/>
            <p:nvPr/>
          </p:nvSpPr>
          <p:spPr>
            <a:xfrm>
              <a:off x="8073749" y="3241988"/>
              <a:ext cx="1301871" cy="208407"/>
            </a:xfrm>
            <a:custGeom>
              <a:rect b="b" l="l" r="r" t="t"/>
              <a:pathLst>
                <a:path extrusionOk="0" h="6877" w="42920">
                  <a:moveTo>
                    <a:pt x="42311" y="0"/>
                  </a:moveTo>
                  <a:cubicBezTo>
                    <a:pt x="42311" y="0"/>
                    <a:pt x="33497" y="4134"/>
                    <a:pt x="21885" y="4651"/>
                  </a:cubicBezTo>
                  <a:cubicBezTo>
                    <a:pt x="20222" y="4724"/>
                    <a:pt x="18672" y="4757"/>
                    <a:pt x="17229" y="4757"/>
                  </a:cubicBezTo>
                  <a:cubicBezTo>
                    <a:pt x="4930" y="4757"/>
                    <a:pt x="426" y="2371"/>
                    <a:pt x="426" y="2371"/>
                  </a:cubicBezTo>
                  <a:lnTo>
                    <a:pt x="1" y="3557"/>
                  </a:lnTo>
                  <a:cubicBezTo>
                    <a:pt x="1" y="3557"/>
                    <a:pt x="5265" y="6877"/>
                    <a:pt x="16192" y="6877"/>
                  </a:cubicBezTo>
                  <a:cubicBezTo>
                    <a:pt x="17636" y="6877"/>
                    <a:pt x="19179" y="6819"/>
                    <a:pt x="20822" y="6688"/>
                  </a:cubicBezTo>
                  <a:cubicBezTo>
                    <a:pt x="34895" y="5593"/>
                    <a:pt x="42919" y="1551"/>
                    <a:pt x="42919" y="1551"/>
                  </a:cubicBezTo>
                  <a:lnTo>
                    <a:pt x="42311"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1"/>
            <p:cNvSpPr/>
            <p:nvPr/>
          </p:nvSpPr>
          <p:spPr>
            <a:xfrm>
              <a:off x="7595229" y="2153110"/>
              <a:ext cx="355891" cy="199013"/>
            </a:xfrm>
            <a:custGeom>
              <a:rect b="b" l="l" r="r" t="t"/>
              <a:pathLst>
                <a:path extrusionOk="0" h="6567" w="11733">
                  <a:moveTo>
                    <a:pt x="395" y="1"/>
                  </a:moveTo>
                  <a:lnTo>
                    <a:pt x="0" y="852"/>
                  </a:lnTo>
                  <a:cubicBezTo>
                    <a:pt x="0" y="852"/>
                    <a:pt x="1003" y="3162"/>
                    <a:pt x="3708" y="4834"/>
                  </a:cubicBezTo>
                  <a:cubicBezTo>
                    <a:pt x="6414" y="6475"/>
                    <a:pt x="10943" y="6566"/>
                    <a:pt x="10943" y="6566"/>
                  </a:cubicBezTo>
                  <a:lnTo>
                    <a:pt x="11733" y="5351"/>
                  </a:lnTo>
                  <a:lnTo>
                    <a:pt x="11733" y="5351"/>
                  </a:lnTo>
                  <a:cubicBezTo>
                    <a:pt x="11733" y="5351"/>
                    <a:pt x="11693" y="5351"/>
                    <a:pt x="11619" y="5351"/>
                  </a:cubicBezTo>
                  <a:cubicBezTo>
                    <a:pt x="10915" y="5351"/>
                    <a:pt x="7104" y="5277"/>
                    <a:pt x="4712" y="3709"/>
                  </a:cubicBezTo>
                  <a:cubicBezTo>
                    <a:pt x="2067" y="2007"/>
                    <a:pt x="395" y="1"/>
                    <a:pt x="395"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1"/>
            <p:cNvSpPr/>
            <p:nvPr/>
          </p:nvSpPr>
          <p:spPr>
            <a:xfrm>
              <a:off x="7864444" y="2320769"/>
              <a:ext cx="213935" cy="382328"/>
            </a:xfrm>
            <a:custGeom>
              <a:rect b="b" l="l" r="r" t="t"/>
              <a:pathLst>
                <a:path extrusionOk="0" fill="none" h="12616" w="7053">
                  <a:moveTo>
                    <a:pt x="7053" y="12615"/>
                  </a:moveTo>
                  <a:cubicBezTo>
                    <a:pt x="5776" y="11430"/>
                    <a:pt x="396" y="4986"/>
                    <a:pt x="1" y="4499"/>
                  </a:cubicBezTo>
                  <a:cubicBezTo>
                    <a:pt x="1217" y="2311"/>
                    <a:pt x="2858" y="1"/>
                    <a:pt x="285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1"/>
            <p:cNvSpPr/>
            <p:nvPr/>
          </p:nvSpPr>
          <p:spPr>
            <a:xfrm>
              <a:off x="7442164" y="2162323"/>
              <a:ext cx="531092" cy="759049"/>
            </a:xfrm>
            <a:custGeom>
              <a:rect b="b" l="l" r="r" t="t"/>
              <a:pathLst>
                <a:path extrusionOk="0" fill="none" h="25047" w="17509">
                  <a:moveTo>
                    <a:pt x="5320" y="1"/>
                  </a:moveTo>
                  <a:cubicBezTo>
                    <a:pt x="5320" y="1"/>
                    <a:pt x="3496" y="2949"/>
                    <a:pt x="1794" y="5806"/>
                  </a:cubicBezTo>
                  <a:cubicBezTo>
                    <a:pt x="61" y="8664"/>
                    <a:pt x="1" y="11156"/>
                    <a:pt x="1308" y="13041"/>
                  </a:cubicBezTo>
                  <a:cubicBezTo>
                    <a:pt x="2311" y="14500"/>
                    <a:pt x="12554" y="21612"/>
                    <a:pt x="17508" y="2504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1"/>
            <p:cNvSpPr/>
            <p:nvPr/>
          </p:nvSpPr>
          <p:spPr>
            <a:xfrm>
              <a:off x="7588768" y="2390779"/>
              <a:ext cx="275692" cy="67277"/>
            </a:xfrm>
            <a:custGeom>
              <a:rect b="b" l="l" r="r" t="t"/>
              <a:pathLst>
                <a:path extrusionOk="0" fill="none" h="2220" w="9089">
                  <a:moveTo>
                    <a:pt x="9089" y="2220"/>
                  </a:moveTo>
                  <a:cubicBezTo>
                    <a:pt x="9089" y="2220"/>
                    <a:pt x="4256" y="1"/>
                    <a:pt x="0" y="170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8236946" y="978584"/>
              <a:ext cx="125425" cy="108734"/>
            </a:xfrm>
            <a:custGeom>
              <a:rect b="b" l="l" r="r" t="t"/>
              <a:pathLst>
                <a:path extrusionOk="0" h="3588" w="4135">
                  <a:moveTo>
                    <a:pt x="2341" y="1"/>
                  </a:moveTo>
                  <a:cubicBezTo>
                    <a:pt x="2341" y="1"/>
                    <a:pt x="2250" y="153"/>
                    <a:pt x="1612" y="456"/>
                  </a:cubicBezTo>
                  <a:cubicBezTo>
                    <a:pt x="1434" y="541"/>
                    <a:pt x="1243" y="571"/>
                    <a:pt x="1059" y="571"/>
                  </a:cubicBezTo>
                  <a:cubicBezTo>
                    <a:pt x="581" y="571"/>
                    <a:pt x="153" y="365"/>
                    <a:pt x="153" y="365"/>
                  </a:cubicBezTo>
                  <a:lnTo>
                    <a:pt x="153" y="365"/>
                  </a:lnTo>
                  <a:cubicBezTo>
                    <a:pt x="153" y="365"/>
                    <a:pt x="1" y="2554"/>
                    <a:pt x="4134" y="3587"/>
                  </a:cubicBezTo>
                  <a:lnTo>
                    <a:pt x="2341"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1"/>
            <p:cNvSpPr/>
            <p:nvPr/>
          </p:nvSpPr>
          <p:spPr>
            <a:xfrm>
              <a:off x="8102324" y="95250"/>
              <a:ext cx="956141" cy="945031"/>
            </a:xfrm>
            <a:custGeom>
              <a:rect b="b" l="l" r="r" t="t"/>
              <a:pathLst>
                <a:path extrusionOk="0" h="31184" w="31522">
                  <a:moveTo>
                    <a:pt x="11058" y="0"/>
                  </a:moveTo>
                  <a:cubicBezTo>
                    <a:pt x="10439" y="0"/>
                    <a:pt x="9819" y="74"/>
                    <a:pt x="9211" y="240"/>
                  </a:cubicBezTo>
                  <a:cubicBezTo>
                    <a:pt x="4104" y="1608"/>
                    <a:pt x="3010" y="6775"/>
                    <a:pt x="3253" y="10089"/>
                  </a:cubicBezTo>
                  <a:cubicBezTo>
                    <a:pt x="2068" y="11000"/>
                    <a:pt x="1" y="12733"/>
                    <a:pt x="1" y="16563"/>
                  </a:cubicBezTo>
                  <a:cubicBezTo>
                    <a:pt x="1" y="20362"/>
                    <a:pt x="2341" y="20393"/>
                    <a:pt x="2341" y="20393"/>
                  </a:cubicBezTo>
                  <a:lnTo>
                    <a:pt x="3770" y="19876"/>
                  </a:lnTo>
                  <a:cubicBezTo>
                    <a:pt x="3770" y="19876"/>
                    <a:pt x="4955" y="19967"/>
                    <a:pt x="5594" y="20666"/>
                  </a:cubicBezTo>
                  <a:cubicBezTo>
                    <a:pt x="5350" y="19876"/>
                    <a:pt x="5563" y="17627"/>
                    <a:pt x="5563" y="17627"/>
                  </a:cubicBezTo>
                  <a:cubicBezTo>
                    <a:pt x="5563" y="17627"/>
                    <a:pt x="8962" y="14739"/>
                    <a:pt x="15551" y="14739"/>
                  </a:cubicBezTo>
                  <a:cubicBezTo>
                    <a:pt x="15586" y="14739"/>
                    <a:pt x="15620" y="14739"/>
                    <a:pt x="15655" y="14739"/>
                  </a:cubicBezTo>
                  <a:cubicBezTo>
                    <a:pt x="22342" y="14739"/>
                    <a:pt x="23345" y="15408"/>
                    <a:pt x="23345" y="15408"/>
                  </a:cubicBezTo>
                  <a:lnTo>
                    <a:pt x="23618" y="20058"/>
                  </a:lnTo>
                  <a:lnTo>
                    <a:pt x="23953" y="19846"/>
                  </a:lnTo>
                  <a:cubicBezTo>
                    <a:pt x="23953" y="19846"/>
                    <a:pt x="24302" y="17578"/>
                    <a:pt x="25473" y="17578"/>
                  </a:cubicBezTo>
                  <a:cubicBezTo>
                    <a:pt x="25596" y="17578"/>
                    <a:pt x="25727" y="17602"/>
                    <a:pt x="25868" y="17657"/>
                  </a:cubicBezTo>
                  <a:cubicBezTo>
                    <a:pt x="27357" y="18265"/>
                    <a:pt x="27904" y="19997"/>
                    <a:pt x="28086" y="21183"/>
                  </a:cubicBezTo>
                  <a:cubicBezTo>
                    <a:pt x="28238" y="22368"/>
                    <a:pt x="27752" y="25864"/>
                    <a:pt x="27327" y="26685"/>
                  </a:cubicBezTo>
                  <a:cubicBezTo>
                    <a:pt x="26901" y="27475"/>
                    <a:pt x="25442" y="27536"/>
                    <a:pt x="25442" y="27536"/>
                  </a:cubicBezTo>
                  <a:lnTo>
                    <a:pt x="23892" y="26685"/>
                  </a:lnTo>
                  <a:lnTo>
                    <a:pt x="23892" y="26685"/>
                  </a:lnTo>
                  <a:cubicBezTo>
                    <a:pt x="23953" y="28356"/>
                    <a:pt x="23831" y="29906"/>
                    <a:pt x="23314" y="31183"/>
                  </a:cubicBezTo>
                  <a:cubicBezTo>
                    <a:pt x="27235" y="29967"/>
                    <a:pt x="27448" y="26806"/>
                    <a:pt x="27448" y="26806"/>
                  </a:cubicBezTo>
                  <a:cubicBezTo>
                    <a:pt x="27448" y="26806"/>
                    <a:pt x="31521" y="24800"/>
                    <a:pt x="31156" y="19116"/>
                  </a:cubicBezTo>
                  <a:cubicBezTo>
                    <a:pt x="30822" y="13402"/>
                    <a:pt x="27904" y="12551"/>
                    <a:pt x="27904" y="12551"/>
                  </a:cubicBezTo>
                  <a:cubicBezTo>
                    <a:pt x="27904" y="12551"/>
                    <a:pt x="27509" y="9237"/>
                    <a:pt x="25624" y="6289"/>
                  </a:cubicBezTo>
                  <a:cubicBezTo>
                    <a:pt x="24342" y="4262"/>
                    <a:pt x="22285" y="3938"/>
                    <a:pt x="21102" y="3938"/>
                  </a:cubicBezTo>
                  <a:cubicBezTo>
                    <a:pt x="20546" y="3938"/>
                    <a:pt x="20184" y="4009"/>
                    <a:pt x="20184" y="4009"/>
                  </a:cubicBezTo>
                  <a:cubicBezTo>
                    <a:pt x="20184" y="4009"/>
                    <a:pt x="15632" y="0"/>
                    <a:pt x="11058"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8718257" y="1164670"/>
              <a:ext cx="133706" cy="231227"/>
            </a:xfrm>
            <a:custGeom>
              <a:rect b="b" l="l" r="r" t="t"/>
              <a:pathLst>
                <a:path extrusionOk="0" fill="none" h="7630" w="4408">
                  <a:moveTo>
                    <a:pt x="4408" y="7630"/>
                  </a:moveTo>
                  <a:cubicBezTo>
                    <a:pt x="3860" y="7265"/>
                    <a:pt x="1611" y="5654"/>
                    <a:pt x="912" y="3861"/>
                  </a:cubicBezTo>
                  <a:cubicBezTo>
                    <a:pt x="91" y="1855"/>
                    <a:pt x="0" y="0"/>
                    <a:pt x="0"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1"/>
            <p:cNvSpPr/>
            <p:nvPr/>
          </p:nvSpPr>
          <p:spPr>
            <a:xfrm>
              <a:off x="8851939" y="1366426"/>
              <a:ext cx="234228" cy="57125"/>
            </a:xfrm>
            <a:custGeom>
              <a:rect b="b" l="l" r="r" t="t"/>
              <a:pathLst>
                <a:path extrusionOk="0" fill="none" h="1885" w="7722">
                  <a:moveTo>
                    <a:pt x="7721" y="1885"/>
                  </a:moveTo>
                  <a:lnTo>
                    <a:pt x="730" y="0"/>
                  </a:lnTo>
                  <a:lnTo>
                    <a:pt x="92" y="1034"/>
                  </a:lnTo>
                  <a:cubicBezTo>
                    <a:pt x="92" y="1034"/>
                    <a:pt x="61" y="1003"/>
                    <a:pt x="1" y="9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1"/>
            <p:cNvSpPr/>
            <p:nvPr/>
          </p:nvSpPr>
          <p:spPr>
            <a:xfrm>
              <a:off x="7579547" y="1359031"/>
              <a:ext cx="803993" cy="980124"/>
            </a:xfrm>
            <a:custGeom>
              <a:rect b="b" l="l" r="r" t="t"/>
              <a:pathLst>
                <a:path extrusionOk="0" fill="none" h="32342" w="26506">
                  <a:moveTo>
                    <a:pt x="26506" y="1338"/>
                  </a:moveTo>
                  <a:lnTo>
                    <a:pt x="26445" y="1430"/>
                  </a:lnTo>
                  <a:lnTo>
                    <a:pt x="25259" y="1"/>
                  </a:lnTo>
                  <a:lnTo>
                    <a:pt x="22250" y="1399"/>
                  </a:lnTo>
                  <a:lnTo>
                    <a:pt x="22250" y="2311"/>
                  </a:lnTo>
                  <a:cubicBezTo>
                    <a:pt x="22250" y="2311"/>
                    <a:pt x="17144" y="3496"/>
                    <a:pt x="14590" y="5320"/>
                  </a:cubicBezTo>
                  <a:cubicBezTo>
                    <a:pt x="12068" y="7174"/>
                    <a:pt x="10487" y="9150"/>
                    <a:pt x="10487" y="9150"/>
                  </a:cubicBezTo>
                  <a:lnTo>
                    <a:pt x="0" y="24865"/>
                  </a:lnTo>
                  <a:cubicBezTo>
                    <a:pt x="0" y="24865"/>
                    <a:pt x="3526" y="32342"/>
                    <a:pt x="15259" y="31734"/>
                  </a:cubicBezTo>
                  <a:cubicBezTo>
                    <a:pt x="14134" y="30427"/>
                    <a:pt x="12554" y="26840"/>
                    <a:pt x="13587" y="23740"/>
                  </a:cubicBezTo>
                  <a:cubicBezTo>
                    <a:pt x="14651" y="20609"/>
                    <a:pt x="16110" y="18481"/>
                    <a:pt x="15776" y="158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1"/>
            <p:cNvSpPr/>
            <p:nvPr/>
          </p:nvSpPr>
          <p:spPr>
            <a:xfrm>
              <a:off x="8383551" y="1158215"/>
              <a:ext cx="71008" cy="241379"/>
            </a:xfrm>
            <a:custGeom>
              <a:rect b="b" l="l" r="r" t="t"/>
              <a:pathLst>
                <a:path extrusionOk="0" fill="none" h="7965" w="2341">
                  <a:moveTo>
                    <a:pt x="2219" y="1"/>
                  </a:moveTo>
                  <a:cubicBezTo>
                    <a:pt x="2219" y="1"/>
                    <a:pt x="2341" y="3131"/>
                    <a:pt x="1794" y="4621"/>
                  </a:cubicBezTo>
                  <a:cubicBezTo>
                    <a:pt x="1338" y="5897"/>
                    <a:pt x="244" y="7569"/>
                    <a:pt x="1" y="796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p:nvPr/>
          </p:nvSpPr>
          <p:spPr>
            <a:xfrm>
              <a:off x="7997216" y="1769906"/>
              <a:ext cx="46136" cy="175951"/>
            </a:xfrm>
            <a:custGeom>
              <a:rect b="b" l="l" r="r" t="t"/>
              <a:pathLst>
                <a:path extrusionOk="0" fill="none" h="5806" w="1521">
                  <a:moveTo>
                    <a:pt x="1" y="0"/>
                  </a:moveTo>
                  <a:cubicBezTo>
                    <a:pt x="1" y="0"/>
                    <a:pt x="1521" y="2918"/>
                    <a:pt x="1490" y="580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1"/>
            <p:cNvSpPr/>
            <p:nvPr/>
          </p:nvSpPr>
          <p:spPr>
            <a:xfrm>
              <a:off x="8090342" y="2681880"/>
              <a:ext cx="398326" cy="112432"/>
            </a:xfrm>
            <a:custGeom>
              <a:rect b="b" l="l" r="r" t="t"/>
              <a:pathLst>
                <a:path extrusionOk="0" fill="none" h="3710" w="13132">
                  <a:moveTo>
                    <a:pt x="8086" y="2250"/>
                  </a:moveTo>
                  <a:lnTo>
                    <a:pt x="10305" y="2585"/>
                  </a:lnTo>
                  <a:cubicBezTo>
                    <a:pt x="10305" y="2585"/>
                    <a:pt x="11460" y="3405"/>
                    <a:pt x="12037" y="3557"/>
                  </a:cubicBezTo>
                  <a:cubicBezTo>
                    <a:pt x="12645" y="3709"/>
                    <a:pt x="12980" y="3618"/>
                    <a:pt x="13132" y="2828"/>
                  </a:cubicBezTo>
                  <a:cubicBezTo>
                    <a:pt x="12736" y="2554"/>
                    <a:pt x="11733" y="1034"/>
                    <a:pt x="11673" y="1034"/>
                  </a:cubicBezTo>
                  <a:cubicBezTo>
                    <a:pt x="11612" y="1034"/>
                    <a:pt x="8056" y="62"/>
                    <a:pt x="7448" y="31"/>
                  </a:cubicBezTo>
                  <a:cubicBezTo>
                    <a:pt x="6870" y="1"/>
                    <a:pt x="2858" y="1855"/>
                    <a:pt x="2372" y="1886"/>
                  </a:cubicBezTo>
                  <a:cubicBezTo>
                    <a:pt x="1916" y="1886"/>
                    <a:pt x="1703" y="2068"/>
                    <a:pt x="1703" y="2068"/>
                  </a:cubicBezTo>
                  <a:cubicBezTo>
                    <a:pt x="1703" y="2068"/>
                    <a:pt x="973" y="1399"/>
                    <a:pt x="1" y="48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7633026" y="2044428"/>
              <a:ext cx="365143" cy="206347"/>
            </a:xfrm>
            <a:custGeom>
              <a:rect b="b" l="l" r="r" t="t"/>
              <a:pathLst>
                <a:path extrusionOk="0" fill="none" h="6809" w="12038">
                  <a:moveTo>
                    <a:pt x="0" y="0"/>
                  </a:moveTo>
                  <a:cubicBezTo>
                    <a:pt x="0" y="0"/>
                    <a:pt x="3952" y="6809"/>
                    <a:pt x="12037" y="623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1"/>
            <p:cNvSpPr/>
            <p:nvPr/>
          </p:nvSpPr>
          <p:spPr>
            <a:xfrm>
              <a:off x="8124468" y="2401841"/>
              <a:ext cx="64578" cy="319657"/>
            </a:xfrm>
            <a:custGeom>
              <a:rect b="b" l="l" r="r" t="t"/>
              <a:pathLst>
                <a:path extrusionOk="0" fill="none" h="10548" w="2129">
                  <a:moveTo>
                    <a:pt x="0" y="1"/>
                  </a:moveTo>
                  <a:cubicBezTo>
                    <a:pt x="61" y="2676"/>
                    <a:pt x="1581" y="6809"/>
                    <a:pt x="2128"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1"/>
            <p:cNvSpPr/>
            <p:nvPr/>
          </p:nvSpPr>
          <p:spPr>
            <a:xfrm>
              <a:off x="8060857" y="3023654"/>
              <a:ext cx="1299990" cy="376782"/>
            </a:xfrm>
            <a:custGeom>
              <a:rect b="b" l="l" r="r" t="t"/>
              <a:pathLst>
                <a:path extrusionOk="0" fill="none" h="12433" w="42858">
                  <a:moveTo>
                    <a:pt x="2614" y="1"/>
                  </a:moveTo>
                  <a:cubicBezTo>
                    <a:pt x="2614" y="1"/>
                    <a:pt x="578" y="6141"/>
                    <a:pt x="0" y="8876"/>
                  </a:cubicBezTo>
                  <a:cubicBezTo>
                    <a:pt x="2219" y="11065"/>
                    <a:pt x="10547" y="12433"/>
                    <a:pt x="22462" y="11885"/>
                  </a:cubicBezTo>
                  <a:cubicBezTo>
                    <a:pt x="34347" y="11338"/>
                    <a:pt x="42858" y="7144"/>
                    <a:pt x="42858" y="714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1"/>
            <p:cNvSpPr/>
            <p:nvPr/>
          </p:nvSpPr>
          <p:spPr>
            <a:xfrm>
              <a:off x="8254479" y="1400491"/>
              <a:ext cx="718243" cy="514033"/>
            </a:xfrm>
            <a:custGeom>
              <a:rect b="b" l="l" r="r" t="t"/>
              <a:pathLst>
                <a:path extrusionOk="0" fill="none" h="16962" w="23679">
                  <a:moveTo>
                    <a:pt x="0" y="913"/>
                  </a:moveTo>
                  <a:cubicBezTo>
                    <a:pt x="0" y="913"/>
                    <a:pt x="9757" y="13588"/>
                    <a:pt x="13921" y="16961"/>
                  </a:cubicBezTo>
                  <a:cubicBezTo>
                    <a:pt x="18025" y="11399"/>
                    <a:pt x="23678" y="1"/>
                    <a:pt x="2367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1"/>
            <p:cNvSpPr/>
            <p:nvPr/>
          </p:nvSpPr>
          <p:spPr>
            <a:xfrm>
              <a:off x="8345754" y="1359031"/>
              <a:ext cx="522781" cy="384146"/>
            </a:xfrm>
            <a:custGeom>
              <a:rect b="b" l="l" r="r" t="t"/>
              <a:pathLst>
                <a:path extrusionOk="0" fill="none" h="12676" w="17235">
                  <a:moveTo>
                    <a:pt x="17235" y="578"/>
                  </a:moveTo>
                  <a:cubicBezTo>
                    <a:pt x="17235" y="578"/>
                    <a:pt x="12706" y="8208"/>
                    <a:pt x="10517" y="12676"/>
                  </a:cubicBezTo>
                  <a:cubicBezTo>
                    <a:pt x="5715" y="6566"/>
                    <a:pt x="0" y="1"/>
                    <a:pt x="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a:off x="8261850" y="558526"/>
              <a:ext cx="570736" cy="639284"/>
            </a:xfrm>
            <a:custGeom>
              <a:rect b="b" l="l" r="r" t="t"/>
              <a:pathLst>
                <a:path extrusionOk="0" fill="none" h="21095" w="18816">
                  <a:moveTo>
                    <a:pt x="304" y="2158"/>
                  </a:moveTo>
                  <a:cubicBezTo>
                    <a:pt x="304" y="2158"/>
                    <a:pt x="0" y="7356"/>
                    <a:pt x="1216" y="12645"/>
                  </a:cubicBezTo>
                  <a:cubicBezTo>
                    <a:pt x="2371" y="17751"/>
                    <a:pt x="5593" y="21095"/>
                    <a:pt x="11216" y="20821"/>
                  </a:cubicBezTo>
                  <a:cubicBezTo>
                    <a:pt x="16809" y="20548"/>
                    <a:pt x="18481" y="16687"/>
                    <a:pt x="18633" y="11885"/>
                  </a:cubicBezTo>
                  <a:cubicBezTo>
                    <a:pt x="18815" y="7082"/>
                    <a:pt x="18025" y="0"/>
                    <a:pt x="1802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1"/>
            <p:cNvSpPr/>
            <p:nvPr/>
          </p:nvSpPr>
          <p:spPr>
            <a:xfrm>
              <a:off x="8827034" y="584318"/>
              <a:ext cx="140166" cy="385964"/>
            </a:xfrm>
            <a:custGeom>
              <a:rect b="b" l="l" r="r" t="t"/>
              <a:pathLst>
                <a:path extrusionOk="0" fill="none" h="12736" w="4621">
                  <a:moveTo>
                    <a:pt x="1" y="3860"/>
                  </a:moveTo>
                  <a:cubicBezTo>
                    <a:pt x="1" y="3860"/>
                    <a:pt x="1125" y="0"/>
                    <a:pt x="2888" y="1976"/>
                  </a:cubicBezTo>
                  <a:cubicBezTo>
                    <a:pt x="4621" y="3952"/>
                    <a:pt x="4621" y="7265"/>
                    <a:pt x="3648" y="10000"/>
                  </a:cubicBezTo>
                  <a:cubicBezTo>
                    <a:pt x="2645" y="12736"/>
                    <a:pt x="183" y="10669"/>
                    <a:pt x="183" y="106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1"/>
            <p:cNvSpPr/>
            <p:nvPr/>
          </p:nvSpPr>
          <p:spPr>
            <a:xfrm>
              <a:off x="8132749" y="677361"/>
              <a:ext cx="173381" cy="337143"/>
            </a:xfrm>
            <a:custGeom>
              <a:rect b="b" l="l" r="r" t="t"/>
              <a:pathLst>
                <a:path extrusionOk="0" fill="none" h="11125" w="5716">
                  <a:moveTo>
                    <a:pt x="4256" y="1338"/>
                  </a:moveTo>
                  <a:cubicBezTo>
                    <a:pt x="4256" y="1338"/>
                    <a:pt x="3253" y="0"/>
                    <a:pt x="1703" y="1338"/>
                  </a:cubicBezTo>
                  <a:cubicBezTo>
                    <a:pt x="122" y="2675"/>
                    <a:pt x="1" y="6322"/>
                    <a:pt x="1460" y="8511"/>
                  </a:cubicBezTo>
                  <a:cubicBezTo>
                    <a:pt x="2949" y="10699"/>
                    <a:pt x="5290" y="11125"/>
                    <a:pt x="5715" y="97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1"/>
            <p:cNvSpPr/>
            <p:nvPr/>
          </p:nvSpPr>
          <p:spPr>
            <a:xfrm>
              <a:off x="8328221" y="812773"/>
              <a:ext cx="497908" cy="185164"/>
            </a:xfrm>
            <a:custGeom>
              <a:rect b="b" l="l" r="r" t="t"/>
              <a:pathLst>
                <a:path extrusionOk="0" fill="none" h="6110" w="16415">
                  <a:moveTo>
                    <a:pt x="1" y="6110"/>
                  </a:moveTo>
                  <a:cubicBezTo>
                    <a:pt x="1" y="6110"/>
                    <a:pt x="1156" y="1429"/>
                    <a:pt x="7721" y="730"/>
                  </a:cubicBezTo>
                  <a:cubicBezTo>
                    <a:pt x="14256" y="0"/>
                    <a:pt x="16414" y="3739"/>
                    <a:pt x="16414" y="373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1"/>
            <p:cNvSpPr/>
            <p:nvPr/>
          </p:nvSpPr>
          <p:spPr>
            <a:xfrm>
              <a:off x="8249869" y="534553"/>
              <a:ext cx="600220" cy="119796"/>
            </a:xfrm>
            <a:custGeom>
              <a:rect b="b" l="l" r="r" t="t"/>
              <a:pathLst>
                <a:path extrusionOk="0" fill="none" h="3953" w="19788">
                  <a:moveTo>
                    <a:pt x="0" y="3952"/>
                  </a:moveTo>
                  <a:cubicBezTo>
                    <a:pt x="0" y="3952"/>
                    <a:pt x="2310" y="700"/>
                    <a:pt x="9544" y="366"/>
                  </a:cubicBezTo>
                  <a:cubicBezTo>
                    <a:pt x="16748" y="1"/>
                    <a:pt x="19788" y="1338"/>
                    <a:pt x="19788" y="13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1"/>
            <p:cNvSpPr/>
            <p:nvPr/>
          </p:nvSpPr>
          <p:spPr>
            <a:xfrm>
              <a:off x="8213892" y="471908"/>
              <a:ext cx="664797" cy="214681"/>
            </a:xfrm>
            <a:custGeom>
              <a:rect b="b" l="l" r="r" t="t"/>
              <a:pathLst>
                <a:path extrusionOk="0" fill="none" h="7084" w="21917">
                  <a:moveTo>
                    <a:pt x="335" y="7083"/>
                  </a:moveTo>
                  <a:cubicBezTo>
                    <a:pt x="183" y="6627"/>
                    <a:pt x="1" y="5807"/>
                    <a:pt x="457" y="4925"/>
                  </a:cubicBezTo>
                  <a:cubicBezTo>
                    <a:pt x="1125" y="3648"/>
                    <a:pt x="5016" y="548"/>
                    <a:pt x="10913" y="275"/>
                  </a:cubicBezTo>
                  <a:cubicBezTo>
                    <a:pt x="16779" y="1"/>
                    <a:pt x="21035" y="1430"/>
                    <a:pt x="21490" y="2250"/>
                  </a:cubicBezTo>
                  <a:cubicBezTo>
                    <a:pt x="21916" y="3041"/>
                    <a:pt x="21399" y="5168"/>
                    <a:pt x="21399" y="516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p:cNvSpPr/>
            <p:nvPr/>
          </p:nvSpPr>
          <p:spPr>
            <a:xfrm>
              <a:off x="8291335" y="2731644"/>
              <a:ext cx="204714" cy="151101"/>
            </a:xfrm>
            <a:custGeom>
              <a:rect b="b" l="l" r="r" t="t"/>
              <a:pathLst>
                <a:path extrusionOk="0" fill="none" h="4986" w="6749">
                  <a:moveTo>
                    <a:pt x="1" y="2888"/>
                  </a:moveTo>
                  <a:lnTo>
                    <a:pt x="4135" y="3313"/>
                  </a:lnTo>
                  <a:cubicBezTo>
                    <a:pt x="4135" y="3313"/>
                    <a:pt x="5624" y="4894"/>
                    <a:pt x="5928" y="4924"/>
                  </a:cubicBezTo>
                  <a:cubicBezTo>
                    <a:pt x="6202" y="4985"/>
                    <a:pt x="6536" y="4985"/>
                    <a:pt x="6749" y="4317"/>
                  </a:cubicBezTo>
                  <a:cubicBezTo>
                    <a:pt x="6506" y="3891"/>
                    <a:pt x="5807" y="2918"/>
                    <a:pt x="5807" y="2918"/>
                  </a:cubicBezTo>
                  <a:cubicBezTo>
                    <a:pt x="5807" y="2918"/>
                    <a:pt x="4712" y="1520"/>
                    <a:pt x="4226" y="1216"/>
                  </a:cubicBezTo>
                  <a:cubicBezTo>
                    <a:pt x="3709" y="882"/>
                    <a:pt x="366" y="547"/>
                    <a:pt x="366" y="547"/>
                  </a:cubicBezTo>
                  <a:lnTo>
                    <a:pt x="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1"/>
            <p:cNvSpPr/>
            <p:nvPr/>
          </p:nvSpPr>
          <p:spPr>
            <a:xfrm>
              <a:off x="8064527" y="2738100"/>
              <a:ext cx="81170" cy="119765"/>
            </a:xfrm>
            <a:custGeom>
              <a:rect b="b" l="l" r="r" t="t"/>
              <a:pathLst>
                <a:path extrusionOk="0" fill="none" h="3952" w="2676">
                  <a:moveTo>
                    <a:pt x="2675" y="0"/>
                  </a:moveTo>
                  <a:cubicBezTo>
                    <a:pt x="2675" y="0"/>
                    <a:pt x="700" y="1398"/>
                    <a:pt x="1" y="39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1"/>
            <p:cNvSpPr/>
            <p:nvPr/>
          </p:nvSpPr>
          <p:spPr>
            <a:xfrm>
              <a:off x="7974162" y="2800745"/>
              <a:ext cx="520961" cy="223863"/>
            </a:xfrm>
            <a:custGeom>
              <a:rect b="b" l="l" r="r" t="t"/>
              <a:pathLst>
                <a:path extrusionOk="0" fill="none" h="7387" w="17175">
                  <a:moveTo>
                    <a:pt x="1" y="4772"/>
                  </a:moveTo>
                  <a:cubicBezTo>
                    <a:pt x="1551" y="5836"/>
                    <a:pt x="2524" y="6505"/>
                    <a:pt x="2524" y="6505"/>
                  </a:cubicBezTo>
                  <a:cubicBezTo>
                    <a:pt x="2524" y="6505"/>
                    <a:pt x="4743" y="7386"/>
                    <a:pt x="6019" y="7204"/>
                  </a:cubicBezTo>
                  <a:cubicBezTo>
                    <a:pt x="7296" y="7021"/>
                    <a:pt x="10487" y="5654"/>
                    <a:pt x="10487" y="5654"/>
                  </a:cubicBezTo>
                  <a:lnTo>
                    <a:pt x="13405" y="5350"/>
                  </a:lnTo>
                  <a:cubicBezTo>
                    <a:pt x="13405" y="5350"/>
                    <a:pt x="15077" y="6261"/>
                    <a:pt x="15624" y="6596"/>
                  </a:cubicBezTo>
                  <a:cubicBezTo>
                    <a:pt x="16171" y="6930"/>
                    <a:pt x="16749" y="6018"/>
                    <a:pt x="16323" y="5532"/>
                  </a:cubicBezTo>
                  <a:cubicBezTo>
                    <a:pt x="15928" y="5046"/>
                    <a:pt x="13922" y="3556"/>
                    <a:pt x="13922" y="3556"/>
                  </a:cubicBezTo>
                  <a:lnTo>
                    <a:pt x="10943" y="3344"/>
                  </a:lnTo>
                  <a:cubicBezTo>
                    <a:pt x="10305" y="3100"/>
                    <a:pt x="10731" y="2857"/>
                    <a:pt x="10731" y="2857"/>
                  </a:cubicBezTo>
                  <a:lnTo>
                    <a:pt x="13709" y="2979"/>
                  </a:lnTo>
                  <a:cubicBezTo>
                    <a:pt x="13709" y="2979"/>
                    <a:pt x="15047" y="4225"/>
                    <a:pt x="15746" y="4468"/>
                  </a:cubicBezTo>
                  <a:cubicBezTo>
                    <a:pt x="16415" y="4711"/>
                    <a:pt x="17114" y="4651"/>
                    <a:pt x="17174" y="3739"/>
                  </a:cubicBezTo>
                  <a:cubicBezTo>
                    <a:pt x="16354" y="3313"/>
                    <a:pt x="14408" y="1064"/>
                    <a:pt x="14408" y="1064"/>
                  </a:cubicBezTo>
                  <a:lnTo>
                    <a:pt x="13132" y="851"/>
                  </a:lnTo>
                  <a:lnTo>
                    <a:pt x="10305" y="608"/>
                  </a:lnTo>
                  <a:lnTo>
                    <a:pt x="1003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1"/>
            <p:cNvSpPr/>
            <p:nvPr/>
          </p:nvSpPr>
          <p:spPr>
            <a:xfrm>
              <a:off x="8056246" y="3310149"/>
              <a:ext cx="201013" cy="1995221"/>
            </a:xfrm>
            <a:custGeom>
              <a:rect b="b" l="l" r="r" t="t"/>
              <a:pathLst>
                <a:path extrusionOk="0" fill="none" h="65838" w="6627">
                  <a:moveTo>
                    <a:pt x="821" y="1"/>
                  </a:moveTo>
                  <a:cubicBezTo>
                    <a:pt x="821" y="1"/>
                    <a:pt x="0" y="4499"/>
                    <a:pt x="547" y="12554"/>
                  </a:cubicBezTo>
                  <a:cubicBezTo>
                    <a:pt x="1094" y="20639"/>
                    <a:pt x="5927" y="39637"/>
                    <a:pt x="5927" y="39637"/>
                  </a:cubicBezTo>
                  <a:lnTo>
                    <a:pt x="6383" y="42615"/>
                  </a:lnTo>
                  <a:cubicBezTo>
                    <a:pt x="6383" y="42615"/>
                    <a:pt x="3678" y="53375"/>
                    <a:pt x="6626" y="658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
            <p:cNvSpPr/>
            <p:nvPr/>
          </p:nvSpPr>
          <p:spPr>
            <a:xfrm>
              <a:off x="8706275" y="3715477"/>
              <a:ext cx="182571" cy="35033"/>
            </a:xfrm>
            <a:custGeom>
              <a:rect b="b" l="l" r="r" t="t"/>
              <a:pathLst>
                <a:path extrusionOk="0" fill="none" h="1156" w="6019">
                  <a:moveTo>
                    <a:pt x="6018" y="1"/>
                  </a:moveTo>
                  <a:cubicBezTo>
                    <a:pt x="6018" y="1"/>
                    <a:pt x="3131" y="305"/>
                    <a:pt x="0" y="115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
            <p:cNvSpPr/>
            <p:nvPr/>
          </p:nvSpPr>
          <p:spPr>
            <a:xfrm>
              <a:off x="8671208" y="3738511"/>
              <a:ext cx="106073" cy="1539252"/>
            </a:xfrm>
            <a:custGeom>
              <a:rect b="b" l="l" r="r" t="t"/>
              <a:pathLst>
                <a:path extrusionOk="0" fill="none" h="50792" w="3497">
                  <a:moveTo>
                    <a:pt x="3496" y="1"/>
                  </a:moveTo>
                  <a:cubicBezTo>
                    <a:pt x="3496" y="1"/>
                    <a:pt x="2858" y="14560"/>
                    <a:pt x="2220" y="20396"/>
                  </a:cubicBezTo>
                  <a:cubicBezTo>
                    <a:pt x="1612" y="26232"/>
                    <a:pt x="974" y="26931"/>
                    <a:pt x="974" y="26931"/>
                  </a:cubicBezTo>
                  <a:cubicBezTo>
                    <a:pt x="974" y="26931"/>
                    <a:pt x="1156" y="28998"/>
                    <a:pt x="882" y="30184"/>
                  </a:cubicBezTo>
                  <a:cubicBezTo>
                    <a:pt x="1065" y="35472"/>
                    <a:pt x="1" y="50792"/>
                    <a:pt x="1"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1"/>
            <p:cNvSpPr/>
            <p:nvPr/>
          </p:nvSpPr>
          <p:spPr>
            <a:xfrm>
              <a:off x="8788328" y="3738511"/>
              <a:ext cx="106042" cy="1539252"/>
            </a:xfrm>
            <a:custGeom>
              <a:rect b="b" l="l" r="r" t="t"/>
              <a:pathLst>
                <a:path extrusionOk="0" fill="none" h="50792" w="3496">
                  <a:moveTo>
                    <a:pt x="0" y="1"/>
                  </a:moveTo>
                  <a:cubicBezTo>
                    <a:pt x="0" y="1"/>
                    <a:pt x="608" y="14560"/>
                    <a:pt x="1246" y="20396"/>
                  </a:cubicBezTo>
                  <a:cubicBezTo>
                    <a:pt x="1885" y="26232"/>
                    <a:pt x="2493" y="26931"/>
                    <a:pt x="2493" y="26931"/>
                  </a:cubicBezTo>
                  <a:cubicBezTo>
                    <a:pt x="2493" y="26931"/>
                    <a:pt x="2310" y="28998"/>
                    <a:pt x="2584" y="30184"/>
                  </a:cubicBezTo>
                  <a:cubicBezTo>
                    <a:pt x="2401" y="35472"/>
                    <a:pt x="3496" y="50792"/>
                    <a:pt x="3496"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
            <p:cNvSpPr/>
            <p:nvPr/>
          </p:nvSpPr>
          <p:spPr>
            <a:xfrm>
              <a:off x="8082971" y="3347911"/>
              <a:ext cx="191792" cy="1928913"/>
            </a:xfrm>
            <a:custGeom>
              <a:rect b="b" l="l" r="r" t="t"/>
              <a:pathLst>
                <a:path extrusionOk="0" fill="none" h="63650" w="6323">
                  <a:moveTo>
                    <a:pt x="3314" y="1"/>
                  </a:moveTo>
                  <a:cubicBezTo>
                    <a:pt x="3314" y="1"/>
                    <a:pt x="1885" y="7965"/>
                    <a:pt x="1" y="10670"/>
                  </a:cubicBezTo>
                  <a:cubicBezTo>
                    <a:pt x="1824" y="18725"/>
                    <a:pt x="5776" y="37175"/>
                    <a:pt x="5776" y="37175"/>
                  </a:cubicBezTo>
                  <a:lnTo>
                    <a:pt x="6323" y="41339"/>
                  </a:lnTo>
                  <a:cubicBezTo>
                    <a:pt x="6323" y="41339"/>
                    <a:pt x="4925" y="47844"/>
                    <a:pt x="5107" y="52707"/>
                  </a:cubicBezTo>
                  <a:cubicBezTo>
                    <a:pt x="5320" y="57540"/>
                    <a:pt x="6201" y="63649"/>
                    <a:pt x="6201" y="6364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1"/>
            <p:cNvSpPr/>
            <p:nvPr/>
          </p:nvSpPr>
          <p:spPr>
            <a:xfrm>
              <a:off x="8744071" y="3484264"/>
              <a:ext cx="93151" cy="248743"/>
            </a:xfrm>
            <a:custGeom>
              <a:rect b="b" l="l" r="r" t="t"/>
              <a:pathLst>
                <a:path extrusionOk="0" fill="none" h="8208" w="3071">
                  <a:moveTo>
                    <a:pt x="0" y="365"/>
                  </a:moveTo>
                  <a:lnTo>
                    <a:pt x="2918" y="1"/>
                  </a:lnTo>
                  <a:lnTo>
                    <a:pt x="2888" y="3496"/>
                  </a:lnTo>
                  <a:lnTo>
                    <a:pt x="3070" y="7660"/>
                  </a:lnTo>
                  <a:lnTo>
                    <a:pt x="91" y="8207"/>
                  </a:lnTo>
                  <a:lnTo>
                    <a:pt x="426" y="3861"/>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
            <p:cNvSpPr/>
            <p:nvPr/>
          </p:nvSpPr>
          <p:spPr>
            <a:xfrm>
              <a:off x="8098653" y="3356216"/>
              <a:ext cx="133706" cy="371236"/>
            </a:xfrm>
            <a:custGeom>
              <a:rect b="b" l="l" r="r" t="t"/>
              <a:pathLst>
                <a:path extrusionOk="0" fill="none" h="12250" w="4408">
                  <a:moveTo>
                    <a:pt x="4408" y="1"/>
                  </a:moveTo>
                  <a:cubicBezTo>
                    <a:pt x="4408" y="1"/>
                    <a:pt x="3709" y="8390"/>
                    <a:pt x="0" y="122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1"/>
            <p:cNvSpPr/>
            <p:nvPr/>
          </p:nvSpPr>
          <p:spPr>
            <a:xfrm>
              <a:off x="8535676" y="2301433"/>
              <a:ext cx="210265" cy="67277"/>
            </a:xfrm>
            <a:custGeom>
              <a:rect b="b" l="l" r="r" t="t"/>
              <a:pathLst>
                <a:path extrusionOk="0" fill="none" h="2220" w="6932">
                  <a:moveTo>
                    <a:pt x="1" y="2219"/>
                  </a:moveTo>
                  <a:cubicBezTo>
                    <a:pt x="1" y="2219"/>
                    <a:pt x="3436" y="1"/>
                    <a:pt x="6931" y="82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1"/>
            <p:cNvSpPr/>
            <p:nvPr/>
          </p:nvSpPr>
          <p:spPr>
            <a:xfrm>
              <a:off x="8589155" y="2329983"/>
              <a:ext cx="173381" cy="38730"/>
            </a:xfrm>
            <a:custGeom>
              <a:rect b="b" l="l" r="r" t="t"/>
              <a:pathLst>
                <a:path extrusionOk="0" fill="none" h="1278" w="5716">
                  <a:moveTo>
                    <a:pt x="1" y="335"/>
                  </a:moveTo>
                  <a:cubicBezTo>
                    <a:pt x="1" y="335"/>
                    <a:pt x="3557" y="1"/>
                    <a:pt x="5715" y="12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1"/>
            <p:cNvSpPr/>
            <p:nvPr/>
          </p:nvSpPr>
          <p:spPr>
            <a:xfrm>
              <a:off x="8080210" y="3135124"/>
              <a:ext cx="1274208" cy="199922"/>
            </a:xfrm>
            <a:custGeom>
              <a:rect b="b" l="l" r="r" t="t"/>
              <a:pathLst>
                <a:path extrusionOk="0" fill="none" h="6597" w="42008">
                  <a:moveTo>
                    <a:pt x="0" y="2858"/>
                  </a:moveTo>
                  <a:cubicBezTo>
                    <a:pt x="0" y="2858"/>
                    <a:pt x="9423" y="6596"/>
                    <a:pt x="24347" y="4833"/>
                  </a:cubicBezTo>
                  <a:cubicBezTo>
                    <a:pt x="39241" y="3071"/>
                    <a:pt x="42007" y="1"/>
                    <a:pt x="42007"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1"/>
            <p:cNvSpPr/>
            <p:nvPr/>
          </p:nvSpPr>
          <p:spPr>
            <a:xfrm>
              <a:off x="8253539" y="704061"/>
              <a:ext cx="113444" cy="220196"/>
            </a:xfrm>
            <a:custGeom>
              <a:rect b="b" l="l" r="r" t="t"/>
              <a:pathLst>
                <a:path extrusionOk="0" fill="none" h="7266" w="3740">
                  <a:moveTo>
                    <a:pt x="1" y="1"/>
                  </a:moveTo>
                  <a:cubicBezTo>
                    <a:pt x="1" y="1"/>
                    <a:pt x="2007" y="2463"/>
                    <a:pt x="3739" y="72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p:nvPr/>
          </p:nvSpPr>
          <p:spPr>
            <a:xfrm>
              <a:off x="8761574" y="653388"/>
              <a:ext cx="72889" cy="217438"/>
            </a:xfrm>
            <a:custGeom>
              <a:rect b="b" l="l" r="r" t="t"/>
              <a:pathLst>
                <a:path extrusionOk="0" fill="none" h="7175" w="2403">
                  <a:moveTo>
                    <a:pt x="2402" y="1"/>
                  </a:moveTo>
                  <a:cubicBezTo>
                    <a:pt x="2402" y="1"/>
                    <a:pt x="669" y="2980"/>
                    <a:pt x="1" y="717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1"/>
            <p:cNvSpPr/>
            <p:nvPr/>
          </p:nvSpPr>
          <p:spPr>
            <a:xfrm>
              <a:off x="8662017" y="657085"/>
              <a:ext cx="42435" cy="82005"/>
            </a:xfrm>
            <a:custGeom>
              <a:rect b="b" l="l" r="r" t="t"/>
              <a:pathLst>
                <a:path extrusionOk="0" h="2706" w="1399">
                  <a:moveTo>
                    <a:pt x="699" y="0"/>
                  </a:moveTo>
                  <a:cubicBezTo>
                    <a:pt x="334" y="0"/>
                    <a:pt x="0" y="608"/>
                    <a:pt x="0" y="1338"/>
                  </a:cubicBezTo>
                  <a:cubicBezTo>
                    <a:pt x="0" y="2098"/>
                    <a:pt x="334" y="2706"/>
                    <a:pt x="699" y="2706"/>
                  </a:cubicBezTo>
                  <a:cubicBezTo>
                    <a:pt x="1094" y="2706"/>
                    <a:pt x="1398" y="2098"/>
                    <a:pt x="1398" y="1338"/>
                  </a:cubicBezTo>
                  <a:cubicBezTo>
                    <a:pt x="1398" y="608"/>
                    <a:pt x="1094" y="0"/>
                    <a:pt x="69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1"/>
            <p:cNvSpPr/>
            <p:nvPr/>
          </p:nvSpPr>
          <p:spPr>
            <a:xfrm>
              <a:off x="8419497" y="673663"/>
              <a:ext cx="42465" cy="82005"/>
            </a:xfrm>
            <a:custGeom>
              <a:rect b="b" l="l" r="r" t="t"/>
              <a:pathLst>
                <a:path extrusionOk="0" h="2706" w="1400">
                  <a:moveTo>
                    <a:pt x="700" y="1"/>
                  </a:moveTo>
                  <a:cubicBezTo>
                    <a:pt x="305" y="1"/>
                    <a:pt x="1" y="609"/>
                    <a:pt x="1" y="1338"/>
                  </a:cubicBezTo>
                  <a:cubicBezTo>
                    <a:pt x="1" y="2098"/>
                    <a:pt x="305" y="2706"/>
                    <a:pt x="700" y="2706"/>
                  </a:cubicBezTo>
                  <a:cubicBezTo>
                    <a:pt x="1065" y="2706"/>
                    <a:pt x="1399" y="2098"/>
                    <a:pt x="1399" y="1338"/>
                  </a:cubicBezTo>
                  <a:cubicBezTo>
                    <a:pt x="1399" y="578"/>
                    <a:pt x="1065" y="1"/>
                    <a:pt x="700"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1"/>
            <p:cNvSpPr/>
            <p:nvPr/>
          </p:nvSpPr>
          <p:spPr>
            <a:xfrm>
              <a:off x="8575323" y="621171"/>
              <a:ext cx="59967" cy="216499"/>
            </a:xfrm>
            <a:custGeom>
              <a:rect b="b" l="l" r="r" t="t"/>
              <a:pathLst>
                <a:path extrusionOk="0" fill="none" h="7144" w="1977">
                  <a:moveTo>
                    <a:pt x="1977" y="0"/>
                  </a:moveTo>
                  <a:cubicBezTo>
                    <a:pt x="1338" y="213"/>
                    <a:pt x="791" y="669"/>
                    <a:pt x="457" y="1277"/>
                  </a:cubicBezTo>
                  <a:cubicBezTo>
                    <a:pt x="122" y="1854"/>
                    <a:pt x="1" y="2553"/>
                    <a:pt x="153" y="3222"/>
                  </a:cubicBezTo>
                  <a:cubicBezTo>
                    <a:pt x="487" y="4620"/>
                    <a:pt x="1855" y="5714"/>
                    <a:pt x="1825" y="7143"/>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p:nvPr/>
          </p:nvSpPr>
          <p:spPr>
            <a:xfrm>
              <a:off x="8661077" y="615625"/>
              <a:ext cx="60877" cy="10182"/>
            </a:xfrm>
            <a:custGeom>
              <a:rect b="b" l="l" r="r" t="t"/>
              <a:pathLst>
                <a:path extrusionOk="0" fill="none" h="336" w="2007">
                  <a:moveTo>
                    <a:pt x="1" y="153"/>
                  </a:moveTo>
                  <a:cubicBezTo>
                    <a:pt x="669" y="1"/>
                    <a:pt x="1368" y="92"/>
                    <a:pt x="2007" y="335"/>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8404754" y="617474"/>
              <a:ext cx="97762" cy="30426"/>
            </a:xfrm>
            <a:custGeom>
              <a:rect b="b" l="l" r="r" t="t"/>
              <a:pathLst>
                <a:path extrusionOk="0" fill="none" h="1004" w="3223">
                  <a:moveTo>
                    <a:pt x="3223" y="487"/>
                  </a:moveTo>
                  <a:cubicBezTo>
                    <a:pt x="2189" y="0"/>
                    <a:pt x="852" y="213"/>
                    <a:pt x="1" y="1004"/>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7971402" y="2695700"/>
              <a:ext cx="122665" cy="246895"/>
            </a:xfrm>
            <a:custGeom>
              <a:rect b="b" l="l" r="r" t="t"/>
              <a:pathLst>
                <a:path extrusionOk="0" fill="none" h="8147" w="4044">
                  <a:moveTo>
                    <a:pt x="122" y="8147"/>
                  </a:moveTo>
                  <a:cubicBezTo>
                    <a:pt x="31" y="7752"/>
                    <a:pt x="1" y="7326"/>
                    <a:pt x="1" y="6931"/>
                  </a:cubicBezTo>
                  <a:cubicBezTo>
                    <a:pt x="61" y="5351"/>
                    <a:pt x="548" y="3800"/>
                    <a:pt x="1429" y="2493"/>
                  </a:cubicBezTo>
                  <a:cubicBezTo>
                    <a:pt x="2098" y="1490"/>
                    <a:pt x="3010" y="639"/>
                    <a:pt x="4043" y="1"/>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7972342" y="2107983"/>
              <a:ext cx="161369" cy="300323"/>
            </a:xfrm>
            <a:custGeom>
              <a:rect b="b" l="l" r="r" t="t"/>
              <a:pathLst>
                <a:path extrusionOk="0" fill="none" h="9910" w="5320">
                  <a:moveTo>
                    <a:pt x="365" y="1"/>
                  </a:moveTo>
                  <a:cubicBezTo>
                    <a:pt x="0" y="3952"/>
                    <a:pt x="2097" y="7569"/>
                    <a:pt x="5319" y="99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8618670" y="235178"/>
              <a:ext cx="86690" cy="117008"/>
            </a:xfrm>
            <a:custGeom>
              <a:rect b="b" l="l" r="r" t="t"/>
              <a:pathLst>
                <a:path extrusionOk="0" fill="none" h="3861" w="2858">
                  <a:moveTo>
                    <a:pt x="2858" y="0"/>
                  </a:moveTo>
                  <a:cubicBezTo>
                    <a:pt x="1520" y="912"/>
                    <a:pt x="487" y="2310"/>
                    <a:pt x="0" y="386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8614059" y="290459"/>
              <a:ext cx="104222" cy="109643"/>
            </a:xfrm>
            <a:custGeom>
              <a:rect b="b" l="l" r="r" t="t"/>
              <a:pathLst>
                <a:path extrusionOk="0" fill="none" h="3618" w="3436">
                  <a:moveTo>
                    <a:pt x="244" y="3617"/>
                  </a:moveTo>
                  <a:cubicBezTo>
                    <a:pt x="0" y="3192"/>
                    <a:pt x="244" y="2644"/>
                    <a:pt x="517" y="2249"/>
                  </a:cubicBezTo>
                  <a:cubicBezTo>
                    <a:pt x="1247" y="1246"/>
                    <a:pt x="2280" y="456"/>
                    <a:pt x="343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8233276" y="402838"/>
              <a:ext cx="133706" cy="31335"/>
            </a:xfrm>
            <a:custGeom>
              <a:rect b="b" l="l" r="r" t="t"/>
              <a:pathLst>
                <a:path extrusionOk="0" fill="none" h="1034" w="4408">
                  <a:moveTo>
                    <a:pt x="0" y="0"/>
                  </a:moveTo>
                  <a:cubicBezTo>
                    <a:pt x="1520" y="92"/>
                    <a:pt x="3009" y="456"/>
                    <a:pt x="4407"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8354036" y="403747"/>
              <a:ext cx="56267" cy="22153"/>
            </a:xfrm>
            <a:custGeom>
              <a:rect b="b" l="l" r="r" t="t"/>
              <a:pathLst>
                <a:path extrusionOk="0" fill="none" h="731" w="1855">
                  <a:moveTo>
                    <a:pt x="1855" y="730"/>
                  </a:moveTo>
                  <a:cubicBezTo>
                    <a:pt x="1247" y="487"/>
                    <a:pt x="609" y="244"/>
                    <a:pt x="1"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8903567" y="501397"/>
              <a:ext cx="27694" cy="25820"/>
            </a:xfrm>
            <a:custGeom>
              <a:rect b="b" l="l" r="r" t="t"/>
              <a:pathLst>
                <a:path extrusionOk="0" fill="none" h="852" w="913">
                  <a:moveTo>
                    <a:pt x="913" y="1"/>
                  </a:moveTo>
                  <a:cubicBezTo>
                    <a:pt x="609" y="305"/>
                    <a:pt x="305" y="578"/>
                    <a:pt x="1" y="8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8436120" y="914090"/>
              <a:ext cx="256340" cy="88460"/>
            </a:xfrm>
            <a:custGeom>
              <a:rect b="b" l="l" r="r" t="t"/>
              <a:pathLst>
                <a:path extrusionOk="0" fill="none" h="2919" w="8451">
                  <a:moveTo>
                    <a:pt x="0" y="2919"/>
                  </a:moveTo>
                  <a:cubicBezTo>
                    <a:pt x="2249" y="882"/>
                    <a:pt x="5502" y="1"/>
                    <a:pt x="8450" y="6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8449952" y="1030167"/>
              <a:ext cx="279362" cy="38730"/>
            </a:xfrm>
            <a:custGeom>
              <a:rect b="b" l="l" r="r" t="t"/>
              <a:pathLst>
                <a:path extrusionOk="0" fill="none" h="1278" w="9210">
                  <a:moveTo>
                    <a:pt x="0" y="1034"/>
                  </a:moveTo>
                  <a:cubicBezTo>
                    <a:pt x="3100" y="1277"/>
                    <a:pt x="6231" y="913"/>
                    <a:pt x="921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8846418" y="677361"/>
              <a:ext cx="80229" cy="215559"/>
            </a:xfrm>
            <a:custGeom>
              <a:rect b="b" l="l" r="r" t="t"/>
              <a:pathLst>
                <a:path extrusionOk="0" fill="none" h="7113" w="2645">
                  <a:moveTo>
                    <a:pt x="1733" y="0"/>
                  </a:moveTo>
                  <a:cubicBezTo>
                    <a:pt x="1186" y="122"/>
                    <a:pt x="730" y="547"/>
                    <a:pt x="578" y="1064"/>
                  </a:cubicBezTo>
                  <a:cubicBezTo>
                    <a:pt x="395" y="1611"/>
                    <a:pt x="517" y="2219"/>
                    <a:pt x="882" y="2645"/>
                  </a:cubicBezTo>
                  <a:cubicBezTo>
                    <a:pt x="1064" y="2857"/>
                    <a:pt x="1307" y="3040"/>
                    <a:pt x="1398" y="3313"/>
                  </a:cubicBezTo>
                  <a:cubicBezTo>
                    <a:pt x="1490" y="3648"/>
                    <a:pt x="1307" y="3982"/>
                    <a:pt x="1064" y="4225"/>
                  </a:cubicBezTo>
                  <a:cubicBezTo>
                    <a:pt x="821" y="4468"/>
                    <a:pt x="517" y="4651"/>
                    <a:pt x="335" y="4924"/>
                  </a:cubicBezTo>
                  <a:cubicBezTo>
                    <a:pt x="0" y="5380"/>
                    <a:pt x="0" y="6079"/>
                    <a:pt x="365" y="6505"/>
                  </a:cubicBezTo>
                  <a:cubicBezTo>
                    <a:pt x="699" y="6930"/>
                    <a:pt x="1368" y="7113"/>
                    <a:pt x="1885" y="6839"/>
                  </a:cubicBezTo>
                  <a:cubicBezTo>
                    <a:pt x="2401" y="6566"/>
                    <a:pt x="2645" y="5927"/>
                    <a:pt x="2462" y="541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8184408" y="729853"/>
              <a:ext cx="88541" cy="220196"/>
            </a:xfrm>
            <a:custGeom>
              <a:rect b="b" l="l" r="r" t="t"/>
              <a:pathLst>
                <a:path extrusionOk="0" fill="none" h="7266" w="2919">
                  <a:moveTo>
                    <a:pt x="0" y="1642"/>
                  </a:moveTo>
                  <a:cubicBezTo>
                    <a:pt x="122" y="1186"/>
                    <a:pt x="274" y="730"/>
                    <a:pt x="638" y="426"/>
                  </a:cubicBezTo>
                  <a:cubicBezTo>
                    <a:pt x="973" y="122"/>
                    <a:pt x="1520" y="1"/>
                    <a:pt x="1885" y="274"/>
                  </a:cubicBezTo>
                  <a:cubicBezTo>
                    <a:pt x="2219" y="548"/>
                    <a:pt x="2280" y="1065"/>
                    <a:pt x="2128" y="1460"/>
                  </a:cubicBezTo>
                  <a:cubicBezTo>
                    <a:pt x="2006" y="1855"/>
                    <a:pt x="1733" y="2220"/>
                    <a:pt x="1489" y="2584"/>
                  </a:cubicBezTo>
                  <a:cubicBezTo>
                    <a:pt x="1277" y="2949"/>
                    <a:pt x="1094" y="3375"/>
                    <a:pt x="1185" y="3800"/>
                  </a:cubicBezTo>
                  <a:cubicBezTo>
                    <a:pt x="1307" y="4287"/>
                    <a:pt x="1763" y="4621"/>
                    <a:pt x="2128" y="4925"/>
                  </a:cubicBezTo>
                  <a:cubicBezTo>
                    <a:pt x="2462" y="5259"/>
                    <a:pt x="2796" y="5624"/>
                    <a:pt x="2857" y="6110"/>
                  </a:cubicBezTo>
                  <a:cubicBezTo>
                    <a:pt x="2918" y="6566"/>
                    <a:pt x="2675" y="7083"/>
                    <a:pt x="2219" y="7205"/>
                  </a:cubicBezTo>
                  <a:cubicBezTo>
                    <a:pt x="1854" y="7265"/>
                    <a:pt x="1489" y="7053"/>
                    <a:pt x="1277" y="6779"/>
                  </a:cubicBezTo>
                  <a:cubicBezTo>
                    <a:pt x="1064" y="6505"/>
                    <a:pt x="942" y="6171"/>
                    <a:pt x="851" y="58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8659227" y="1738568"/>
              <a:ext cx="12952" cy="123463"/>
            </a:xfrm>
            <a:custGeom>
              <a:rect b="b" l="l" r="r" t="t"/>
              <a:pathLst>
                <a:path extrusionOk="0" fill="none" h="4074" w="427">
                  <a:moveTo>
                    <a:pt x="1" y="1"/>
                  </a:moveTo>
                  <a:lnTo>
                    <a:pt x="426" y="4074"/>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1"/>
            <p:cNvSpPr/>
            <p:nvPr/>
          </p:nvSpPr>
          <p:spPr>
            <a:xfrm>
              <a:off x="8537526" y="4668003"/>
              <a:ext cx="53507" cy="65428"/>
            </a:xfrm>
            <a:custGeom>
              <a:rect b="b" l="l" r="r" t="t"/>
              <a:pathLst>
                <a:path extrusionOk="0" fill="none" h="2159" w="1764">
                  <a:moveTo>
                    <a:pt x="1764" y="1"/>
                  </a:moveTo>
                  <a:cubicBezTo>
                    <a:pt x="1186" y="730"/>
                    <a:pt x="578" y="1460"/>
                    <a:pt x="1" y="215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p:nvPr/>
          </p:nvSpPr>
          <p:spPr>
            <a:xfrm>
              <a:off x="8544897" y="4609055"/>
              <a:ext cx="24933" cy="74641"/>
            </a:xfrm>
            <a:custGeom>
              <a:rect b="b" l="l" r="r" t="t"/>
              <a:pathLst>
                <a:path extrusionOk="0" fill="none" h="2463" w="822">
                  <a:moveTo>
                    <a:pt x="821" y="1"/>
                  </a:moveTo>
                  <a:cubicBezTo>
                    <a:pt x="791" y="882"/>
                    <a:pt x="518" y="1763"/>
                    <a:pt x="1" y="246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p:nvPr/>
          </p:nvSpPr>
          <p:spPr>
            <a:xfrm>
              <a:off x="8967208" y="4611813"/>
              <a:ext cx="56267" cy="91218"/>
            </a:xfrm>
            <a:custGeom>
              <a:rect b="b" l="l" r="r" t="t"/>
              <a:pathLst>
                <a:path extrusionOk="0" fill="none" h="3010" w="1855">
                  <a:moveTo>
                    <a:pt x="0" y="1"/>
                  </a:moveTo>
                  <a:cubicBezTo>
                    <a:pt x="608" y="1004"/>
                    <a:pt x="1216" y="2007"/>
                    <a:pt x="1854" y="301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1"/>
            <p:cNvSpPr/>
            <p:nvPr/>
          </p:nvSpPr>
          <p:spPr>
            <a:xfrm>
              <a:off x="8995783" y="4712221"/>
              <a:ext cx="45195" cy="52549"/>
            </a:xfrm>
            <a:custGeom>
              <a:rect b="b" l="l" r="r" t="t"/>
              <a:pathLst>
                <a:path extrusionOk="0" fill="none" h="1734" w="1490">
                  <a:moveTo>
                    <a:pt x="0" y="1"/>
                  </a:moveTo>
                  <a:cubicBezTo>
                    <a:pt x="335" y="670"/>
                    <a:pt x="851" y="1277"/>
                    <a:pt x="1490" y="173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p:nvPr/>
          </p:nvSpPr>
          <p:spPr>
            <a:xfrm>
              <a:off x="8716406" y="3724691"/>
              <a:ext cx="212995" cy="79248"/>
            </a:xfrm>
            <a:custGeom>
              <a:rect b="b" l="l" r="r" t="t"/>
              <a:pathLst>
                <a:path extrusionOk="0" fill="none" h="2615" w="7022">
                  <a:moveTo>
                    <a:pt x="0" y="2615"/>
                  </a:moveTo>
                  <a:cubicBezTo>
                    <a:pt x="304" y="1764"/>
                    <a:pt x="943" y="1034"/>
                    <a:pt x="1763" y="578"/>
                  </a:cubicBezTo>
                  <a:cubicBezTo>
                    <a:pt x="2554" y="153"/>
                    <a:pt x="3496" y="1"/>
                    <a:pt x="4408" y="183"/>
                  </a:cubicBezTo>
                  <a:cubicBezTo>
                    <a:pt x="5380" y="396"/>
                    <a:pt x="6201" y="943"/>
                    <a:pt x="7022" y="149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p:nvPr/>
          </p:nvSpPr>
          <p:spPr>
            <a:xfrm>
              <a:off x="8248018" y="1812275"/>
              <a:ext cx="30" cy="70974"/>
            </a:xfrm>
            <a:custGeom>
              <a:rect b="b" l="l" r="r" t="t"/>
              <a:pathLst>
                <a:path extrusionOk="0" fill="none" h="2342" w="1">
                  <a:moveTo>
                    <a:pt x="0" y="1"/>
                  </a:moveTo>
                  <a:lnTo>
                    <a:pt x="0" y="234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p:nvPr/>
          </p:nvSpPr>
          <p:spPr>
            <a:xfrm>
              <a:off x="8292276" y="1807668"/>
              <a:ext cx="7401" cy="75581"/>
            </a:xfrm>
            <a:custGeom>
              <a:rect b="b" l="l" r="r" t="t"/>
              <a:pathLst>
                <a:path extrusionOk="0" fill="none" h="2494" w="244">
                  <a:moveTo>
                    <a:pt x="0" y="1"/>
                  </a:moveTo>
                  <a:lnTo>
                    <a:pt x="244" y="249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8116156" y="1859251"/>
              <a:ext cx="336569" cy="196225"/>
            </a:xfrm>
            <a:custGeom>
              <a:rect b="b" l="l" r="r" t="t"/>
              <a:pathLst>
                <a:path extrusionOk="0" fill="none" h="6475" w="11096">
                  <a:moveTo>
                    <a:pt x="4195" y="1"/>
                  </a:moveTo>
                  <a:lnTo>
                    <a:pt x="274" y="821"/>
                  </a:lnTo>
                  <a:lnTo>
                    <a:pt x="1" y="6475"/>
                  </a:lnTo>
                  <a:lnTo>
                    <a:pt x="11095" y="5958"/>
                  </a:lnTo>
                  <a:lnTo>
                    <a:pt x="10548" y="92"/>
                  </a:lnTo>
                  <a:lnTo>
                    <a:pt x="6050" y="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1"/>
            <p:cNvSpPr/>
            <p:nvPr/>
          </p:nvSpPr>
          <p:spPr>
            <a:xfrm>
              <a:off x="8720077" y="3714689"/>
              <a:ext cx="126365" cy="306656"/>
            </a:xfrm>
            <a:custGeom>
              <a:rect b="b" l="l" r="r" t="t"/>
              <a:pathLst>
                <a:path extrusionOk="0" h="10119" w="4166">
                  <a:moveTo>
                    <a:pt x="2907" y="1"/>
                  </a:moveTo>
                  <a:cubicBezTo>
                    <a:pt x="1615" y="1"/>
                    <a:pt x="1" y="878"/>
                    <a:pt x="1" y="878"/>
                  </a:cubicBezTo>
                  <a:cubicBezTo>
                    <a:pt x="1" y="878"/>
                    <a:pt x="518" y="1607"/>
                    <a:pt x="183" y="2033"/>
                  </a:cubicBezTo>
                  <a:cubicBezTo>
                    <a:pt x="1582" y="3340"/>
                    <a:pt x="1338" y="10118"/>
                    <a:pt x="1338" y="10118"/>
                  </a:cubicBezTo>
                  <a:lnTo>
                    <a:pt x="2037" y="817"/>
                  </a:lnTo>
                  <a:cubicBezTo>
                    <a:pt x="2037" y="817"/>
                    <a:pt x="2220" y="1486"/>
                    <a:pt x="2706" y="7291"/>
                  </a:cubicBezTo>
                  <a:cubicBezTo>
                    <a:pt x="3010" y="4373"/>
                    <a:pt x="4165" y="513"/>
                    <a:pt x="4165" y="513"/>
                  </a:cubicBezTo>
                  <a:cubicBezTo>
                    <a:pt x="3874" y="136"/>
                    <a:pt x="3415" y="1"/>
                    <a:pt x="2907"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p:nvPr/>
          </p:nvSpPr>
          <p:spPr>
            <a:xfrm>
              <a:off x="8442550" y="1158215"/>
              <a:ext cx="295075" cy="111492"/>
            </a:xfrm>
            <a:custGeom>
              <a:rect b="b" l="l" r="r" t="t"/>
              <a:pathLst>
                <a:path extrusionOk="0" h="3679" w="9728">
                  <a:moveTo>
                    <a:pt x="9120" y="1"/>
                  </a:moveTo>
                  <a:cubicBezTo>
                    <a:pt x="9120" y="1"/>
                    <a:pt x="8937" y="578"/>
                    <a:pt x="5259" y="1034"/>
                  </a:cubicBezTo>
                  <a:cubicBezTo>
                    <a:pt x="5089" y="1053"/>
                    <a:pt x="4910" y="1061"/>
                    <a:pt x="4726" y="1061"/>
                  </a:cubicBezTo>
                  <a:cubicBezTo>
                    <a:pt x="2781" y="1061"/>
                    <a:pt x="244" y="122"/>
                    <a:pt x="244" y="122"/>
                  </a:cubicBezTo>
                  <a:lnTo>
                    <a:pt x="1" y="3679"/>
                  </a:lnTo>
                  <a:cubicBezTo>
                    <a:pt x="1" y="3679"/>
                    <a:pt x="2584" y="2068"/>
                    <a:pt x="5442" y="1976"/>
                  </a:cubicBezTo>
                  <a:cubicBezTo>
                    <a:pt x="5546" y="1973"/>
                    <a:pt x="5648" y="1972"/>
                    <a:pt x="5749" y="1972"/>
                  </a:cubicBezTo>
                  <a:cubicBezTo>
                    <a:pt x="8429" y="1972"/>
                    <a:pt x="9727" y="3101"/>
                    <a:pt x="9727" y="3101"/>
                  </a:cubicBezTo>
                  <a:lnTo>
                    <a:pt x="9120"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31"/>
          <p:cNvSpPr txBox="1"/>
          <p:nvPr>
            <p:ph idx="1" type="subTitle"/>
          </p:nvPr>
        </p:nvSpPr>
        <p:spPr>
          <a:xfrm>
            <a:off x="124009" y="6969745"/>
            <a:ext cx="3309600" cy="161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Georgia"/>
                <a:ea typeface="Georgia"/>
                <a:cs typeface="Georgia"/>
                <a:sym typeface="Georgia"/>
              </a:rPr>
              <a:t>Team Leader:</a:t>
            </a:r>
            <a:r>
              <a:rPr lang="en">
                <a:latin typeface="Georgia"/>
                <a:ea typeface="Georgia"/>
                <a:cs typeface="Georgia"/>
                <a:sym typeface="Georgia"/>
              </a:rPr>
              <a:t> </a:t>
            </a:r>
            <a:r>
              <a:rPr lang="en">
                <a:latin typeface="Georgia"/>
                <a:ea typeface="Georgia"/>
                <a:cs typeface="Georgia"/>
                <a:sym typeface="Georgia"/>
              </a:rPr>
              <a:t>Rawan Mishal</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Team Members:</a:t>
            </a:r>
            <a:r>
              <a:rPr lang="en">
                <a:latin typeface="Georgia"/>
                <a:ea typeface="Georgia"/>
                <a:cs typeface="Georgia"/>
                <a:sym typeface="Georgia"/>
              </a:rPr>
              <a:t> Aseel Badukhon</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Revised By:</a:t>
            </a:r>
            <a:r>
              <a:rPr lang="en">
                <a:latin typeface="Georgia"/>
                <a:ea typeface="Georgia"/>
                <a:cs typeface="Georgia"/>
                <a:sym typeface="Georgia"/>
              </a:rPr>
              <a:t> Arwa aljohany</a:t>
            </a:r>
            <a:endParaRPr>
              <a:latin typeface="Georgia"/>
              <a:ea typeface="Georgia"/>
              <a:cs typeface="Georgia"/>
              <a:sym typeface="Georgia"/>
            </a:endParaRPr>
          </a:p>
        </p:txBody>
      </p:sp>
      <p:sp>
        <p:nvSpPr>
          <p:cNvPr id="492" name="Google Shape;492;p31"/>
          <p:cNvSpPr txBox="1"/>
          <p:nvPr/>
        </p:nvSpPr>
        <p:spPr>
          <a:xfrm>
            <a:off x="76200" y="77700"/>
            <a:ext cx="15699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Caveat"/>
                <a:ea typeface="Caveat"/>
                <a:cs typeface="Caveat"/>
                <a:sym typeface="Caveat"/>
              </a:rPr>
              <a:t>Surgery Team</a:t>
            </a:r>
            <a:endParaRPr b="1" sz="2200">
              <a:latin typeface="Caveat"/>
              <a:ea typeface="Caveat"/>
              <a:cs typeface="Caveat"/>
              <a:sym typeface="Caveat"/>
            </a:endParaRPr>
          </a:p>
          <a:p>
            <a:pPr indent="0" lvl="0" marL="0" rtl="0" algn="l">
              <a:spcBef>
                <a:spcPts val="0"/>
              </a:spcBef>
              <a:spcAft>
                <a:spcPts val="0"/>
              </a:spcAft>
              <a:buNone/>
            </a:pPr>
            <a:r>
              <a:rPr lang="en" sz="1900">
                <a:latin typeface="Caveat"/>
                <a:ea typeface="Caveat"/>
                <a:cs typeface="Caveat"/>
                <a:sym typeface="Caveat"/>
              </a:rPr>
              <a:t>MED437</a:t>
            </a:r>
            <a:endParaRPr sz="1900">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2"/>
          <p:cNvSpPr txBox="1"/>
          <p:nvPr>
            <p:ph idx="1" type="body"/>
          </p:nvPr>
        </p:nvSpPr>
        <p:spPr>
          <a:xfrm>
            <a:off x="505350" y="590673"/>
            <a:ext cx="5469300" cy="505500"/>
          </a:xfrm>
          <a:prstGeom prst="rect">
            <a:avLst/>
          </a:prstGeom>
        </p:spPr>
        <p:txBody>
          <a:bodyPr anchorCtr="0" anchor="t" bIns="91425" lIns="91425" spcFirstLastPara="1" rIns="91425" wrap="square" tIns="91425">
            <a:noAutofit/>
          </a:bodyPr>
          <a:lstStyle/>
          <a:p>
            <a:pPr indent="0" lvl="0" marL="0" rtl="0" algn="l">
              <a:spcBef>
                <a:spcPts val="0"/>
              </a:spcBef>
              <a:spcAft>
                <a:spcPts val="300"/>
              </a:spcAft>
              <a:buNone/>
            </a:pPr>
            <a:r>
              <a:rPr lang="en" sz="1600">
                <a:latin typeface="Times New Roman"/>
                <a:ea typeface="Times New Roman"/>
                <a:cs typeface="Times New Roman"/>
                <a:sym typeface="Times New Roman"/>
              </a:rPr>
              <a:t>Patient </a:t>
            </a:r>
            <a:r>
              <a:rPr lang="en" sz="1600">
                <a:latin typeface="Times New Roman"/>
                <a:ea typeface="Times New Roman"/>
                <a:cs typeface="Times New Roman"/>
                <a:sym typeface="Times New Roman"/>
              </a:rPr>
              <a:t>Safety</a:t>
            </a:r>
            <a:r>
              <a:rPr lang="en" sz="1600">
                <a:latin typeface="Times New Roman"/>
                <a:ea typeface="Times New Roman"/>
                <a:cs typeface="Times New Roman"/>
                <a:sym typeface="Times New Roman"/>
              </a:rPr>
              <a:t> Incidents</a:t>
            </a:r>
            <a:endParaRPr sz="1600">
              <a:latin typeface="Times New Roman"/>
              <a:ea typeface="Times New Roman"/>
              <a:cs typeface="Times New Roman"/>
              <a:sym typeface="Times New Roman"/>
            </a:endParaRPr>
          </a:p>
        </p:txBody>
      </p:sp>
      <p:sp>
        <p:nvSpPr>
          <p:cNvPr id="498" name="Google Shape;498;p32"/>
          <p:cNvSpPr txBox="1"/>
          <p:nvPr>
            <p:ph idx="1" type="body"/>
          </p:nvPr>
        </p:nvSpPr>
        <p:spPr>
          <a:xfrm>
            <a:off x="505344" y="1096180"/>
            <a:ext cx="5469300" cy="505500"/>
          </a:xfrm>
          <a:prstGeom prst="rect">
            <a:avLst/>
          </a:prstGeom>
        </p:spPr>
        <p:txBody>
          <a:bodyPr anchorCtr="0" anchor="ctr" bIns="91425" lIns="91425" spcFirstLastPara="1" rIns="91425" wrap="square" tIns="91425">
            <a:noAutofit/>
          </a:bodyPr>
          <a:lstStyle/>
          <a:p>
            <a:pPr indent="0" lvl="0" marL="0" rtl="0" algn="l">
              <a:spcBef>
                <a:spcPts val="0"/>
              </a:spcBef>
              <a:spcAft>
                <a:spcPts val="300"/>
              </a:spcAft>
              <a:buNone/>
            </a:pPr>
            <a:r>
              <a:rPr lang="en" sz="1400">
                <a:solidFill>
                  <a:schemeClr val="accent6"/>
                </a:solidFill>
                <a:latin typeface="Times New Roman"/>
                <a:ea typeface="Times New Roman"/>
                <a:cs typeface="Times New Roman"/>
                <a:sym typeface="Times New Roman"/>
              </a:rPr>
              <a:t>Definition</a:t>
            </a:r>
            <a:r>
              <a:rPr lang="en" sz="1400">
                <a:solidFill>
                  <a:schemeClr val="accent6"/>
                </a:solidFill>
                <a:latin typeface="Times New Roman"/>
                <a:ea typeface="Times New Roman"/>
                <a:cs typeface="Times New Roman"/>
                <a:sym typeface="Times New Roman"/>
              </a:rPr>
              <a:t>:</a:t>
            </a:r>
            <a:endParaRPr sz="1400">
              <a:solidFill>
                <a:schemeClr val="accent6"/>
              </a:solidFill>
              <a:latin typeface="Times New Roman"/>
              <a:ea typeface="Times New Roman"/>
              <a:cs typeface="Times New Roman"/>
              <a:sym typeface="Times New Roman"/>
            </a:endParaRPr>
          </a:p>
        </p:txBody>
      </p:sp>
      <p:grpSp>
        <p:nvGrpSpPr>
          <p:cNvPr id="499" name="Google Shape;499;p32"/>
          <p:cNvGrpSpPr/>
          <p:nvPr/>
        </p:nvGrpSpPr>
        <p:grpSpPr>
          <a:xfrm>
            <a:off x="1125934" y="1406825"/>
            <a:ext cx="4200082" cy="1146300"/>
            <a:chOff x="1125934" y="1406825"/>
            <a:chExt cx="4200082" cy="1146300"/>
          </a:xfrm>
        </p:grpSpPr>
        <p:grpSp>
          <p:nvGrpSpPr>
            <p:cNvPr id="500" name="Google Shape;500;p32"/>
            <p:cNvGrpSpPr/>
            <p:nvPr/>
          </p:nvGrpSpPr>
          <p:grpSpPr>
            <a:xfrm>
              <a:off x="1298101" y="1601678"/>
              <a:ext cx="3883800" cy="756600"/>
              <a:chOff x="1298101" y="1847778"/>
              <a:chExt cx="3883800" cy="756600"/>
            </a:xfrm>
          </p:grpSpPr>
          <p:grpSp>
            <p:nvGrpSpPr>
              <p:cNvPr id="501" name="Google Shape;501;p32"/>
              <p:cNvGrpSpPr/>
              <p:nvPr/>
            </p:nvGrpSpPr>
            <p:grpSpPr>
              <a:xfrm>
                <a:off x="2844147" y="1847778"/>
                <a:ext cx="791700" cy="756600"/>
                <a:chOff x="2844147" y="1847778"/>
                <a:chExt cx="791700" cy="756600"/>
              </a:xfrm>
            </p:grpSpPr>
            <p:sp>
              <p:nvSpPr>
                <p:cNvPr id="502" name="Google Shape;502;p32"/>
                <p:cNvSpPr/>
                <p:nvPr/>
              </p:nvSpPr>
              <p:spPr>
                <a:xfrm>
                  <a:off x="2844147" y="1847778"/>
                  <a:ext cx="791700" cy="756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2"/>
                <p:cNvSpPr/>
                <p:nvPr/>
              </p:nvSpPr>
              <p:spPr>
                <a:xfrm rot="5400000">
                  <a:off x="2981133" y="1978501"/>
                  <a:ext cx="237300" cy="234900"/>
                </a:xfrm>
                <a:prstGeom prst="teardrop">
                  <a:avLst>
                    <a:gd fmla="val 103019"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2"/>
                <p:cNvSpPr/>
                <p:nvPr/>
              </p:nvSpPr>
              <p:spPr>
                <a:xfrm rot="10527402">
                  <a:off x="3242478" y="1982587"/>
                  <a:ext cx="246174" cy="226988"/>
                </a:xfrm>
                <a:prstGeom prst="teardrop">
                  <a:avLst>
                    <a:gd fmla="val 103019"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2"/>
                <p:cNvSpPr/>
                <p:nvPr/>
              </p:nvSpPr>
              <p:spPr>
                <a:xfrm rot="-5400000">
                  <a:off x="3261570" y="2238747"/>
                  <a:ext cx="237300" cy="234900"/>
                </a:xfrm>
                <a:prstGeom prst="teardrop">
                  <a:avLst>
                    <a:gd fmla="val 103019"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2"/>
                <p:cNvSpPr/>
                <p:nvPr/>
              </p:nvSpPr>
              <p:spPr>
                <a:xfrm rot="-272598">
                  <a:off x="2991351" y="2242572"/>
                  <a:ext cx="246174" cy="226988"/>
                </a:xfrm>
                <a:prstGeom prst="teardrop">
                  <a:avLst>
                    <a:gd fmla="val 103019"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7" name="Google Shape;507;p32"/>
              <p:cNvSpPr txBox="1"/>
              <p:nvPr/>
            </p:nvSpPr>
            <p:spPr>
              <a:xfrm>
                <a:off x="1298101" y="1922025"/>
                <a:ext cx="38838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These are preventable events that may cause unnecessary harm to the patient</a:t>
                </a:r>
                <a:endParaRPr sz="1200">
                  <a:latin typeface="Times New Roman"/>
                  <a:ea typeface="Times New Roman"/>
                  <a:cs typeface="Times New Roman"/>
                  <a:sym typeface="Times New Roman"/>
                </a:endParaRPr>
              </a:p>
            </p:txBody>
          </p:sp>
        </p:grpSp>
        <p:sp>
          <p:nvSpPr>
            <p:cNvPr id="508" name="Google Shape;508;p32"/>
            <p:cNvSpPr txBox="1"/>
            <p:nvPr/>
          </p:nvSpPr>
          <p:spPr>
            <a:xfrm>
              <a:off x="1125934" y="1406825"/>
              <a:ext cx="519000" cy="114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200">
                  <a:solidFill>
                    <a:schemeClr val="dk2"/>
                  </a:solidFill>
                  <a:latin typeface="Amatic SC"/>
                  <a:ea typeface="Amatic SC"/>
                  <a:cs typeface="Amatic SC"/>
                  <a:sym typeface="Amatic SC"/>
                </a:rPr>
                <a:t>[</a:t>
              </a:r>
              <a:endParaRPr sz="8200">
                <a:solidFill>
                  <a:schemeClr val="dk2"/>
                </a:solidFill>
                <a:latin typeface="Amatic SC"/>
                <a:ea typeface="Amatic SC"/>
                <a:cs typeface="Amatic SC"/>
                <a:sym typeface="Amatic SC"/>
              </a:endParaRPr>
            </a:p>
          </p:txBody>
        </p:sp>
        <p:sp>
          <p:nvSpPr>
            <p:cNvPr id="509" name="Google Shape;509;p32"/>
            <p:cNvSpPr txBox="1"/>
            <p:nvPr/>
          </p:nvSpPr>
          <p:spPr>
            <a:xfrm rot="10800000">
              <a:off x="4807016" y="1406825"/>
              <a:ext cx="519000" cy="114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200">
                  <a:solidFill>
                    <a:schemeClr val="dk2"/>
                  </a:solidFill>
                  <a:latin typeface="Amatic SC"/>
                  <a:ea typeface="Amatic SC"/>
                  <a:cs typeface="Amatic SC"/>
                  <a:sym typeface="Amatic SC"/>
                </a:rPr>
                <a:t>[</a:t>
              </a:r>
              <a:endParaRPr sz="8200">
                <a:solidFill>
                  <a:schemeClr val="dk2"/>
                </a:solidFill>
                <a:latin typeface="Amatic SC"/>
                <a:ea typeface="Amatic SC"/>
                <a:cs typeface="Amatic SC"/>
                <a:sym typeface="Amatic SC"/>
              </a:endParaRPr>
            </a:p>
          </p:txBody>
        </p:sp>
      </p:grpSp>
      <p:sp>
        <p:nvSpPr>
          <p:cNvPr id="510" name="Google Shape;510;p32"/>
          <p:cNvSpPr/>
          <p:nvPr/>
        </p:nvSpPr>
        <p:spPr>
          <a:xfrm rot="10800000">
            <a:off x="3035999" y="2461234"/>
            <a:ext cx="408000" cy="1209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2"/>
          <p:cNvSpPr/>
          <p:nvPr/>
        </p:nvSpPr>
        <p:spPr>
          <a:xfrm rot="10800000">
            <a:off x="3035999" y="2653466"/>
            <a:ext cx="408000" cy="120900"/>
          </a:xfrm>
          <a:prstGeom prst="triangl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2"/>
          <p:cNvSpPr/>
          <p:nvPr/>
        </p:nvSpPr>
        <p:spPr>
          <a:xfrm>
            <a:off x="1341000" y="2906300"/>
            <a:ext cx="3798000" cy="621900"/>
          </a:xfrm>
          <a:prstGeom prst="roundRect">
            <a:avLst>
              <a:gd fmla="val 10985"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Patient </a:t>
            </a:r>
            <a:r>
              <a:rPr lang="en" sz="1200">
                <a:latin typeface="Times New Roman"/>
                <a:ea typeface="Times New Roman"/>
                <a:cs typeface="Times New Roman"/>
                <a:sym typeface="Times New Roman"/>
              </a:rPr>
              <a:t>safety</a:t>
            </a:r>
            <a:r>
              <a:rPr lang="en" sz="1200">
                <a:latin typeface="Times New Roman"/>
                <a:ea typeface="Times New Roman"/>
                <a:cs typeface="Times New Roman"/>
                <a:sym typeface="Times New Roman"/>
              </a:rPr>
              <a:t> has become a well established healthcare </a:t>
            </a:r>
            <a:r>
              <a:rPr lang="en" sz="1200">
                <a:latin typeface="Times New Roman"/>
                <a:ea typeface="Times New Roman"/>
                <a:cs typeface="Times New Roman"/>
                <a:sym typeface="Times New Roman"/>
              </a:rPr>
              <a:t>discipline</a:t>
            </a:r>
            <a:r>
              <a:rPr lang="en" sz="1200">
                <a:latin typeface="Times New Roman"/>
                <a:ea typeface="Times New Roman"/>
                <a:cs typeface="Times New Roman"/>
                <a:sym typeface="Times New Roman"/>
              </a:rPr>
              <a:t> </a:t>
            </a:r>
            <a:r>
              <a:rPr lang="en" sz="1200">
                <a:latin typeface="Times New Roman"/>
                <a:ea typeface="Times New Roman"/>
                <a:cs typeface="Times New Roman"/>
                <a:sym typeface="Times New Roman"/>
              </a:rPr>
              <a:t>with</a:t>
            </a:r>
            <a:r>
              <a:rPr lang="en" sz="1200">
                <a:latin typeface="Times New Roman"/>
                <a:ea typeface="Times New Roman"/>
                <a:cs typeface="Times New Roman"/>
                <a:sym typeface="Times New Roman"/>
              </a:rPr>
              <a:t> structured approaches which guarantee that all affected patients are cared for and informed</a:t>
            </a:r>
            <a:endParaRPr sz="1200">
              <a:latin typeface="Times New Roman"/>
              <a:ea typeface="Times New Roman"/>
              <a:cs typeface="Times New Roman"/>
              <a:sym typeface="Times New Roman"/>
            </a:endParaRPr>
          </a:p>
        </p:txBody>
      </p:sp>
      <p:sp>
        <p:nvSpPr>
          <p:cNvPr id="513" name="Google Shape;513;p32"/>
          <p:cNvSpPr txBox="1"/>
          <p:nvPr>
            <p:ph idx="1" type="body"/>
          </p:nvPr>
        </p:nvSpPr>
        <p:spPr>
          <a:xfrm>
            <a:off x="505360" y="3660130"/>
            <a:ext cx="5469300" cy="505500"/>
          </a:xfrm>
          <a:prstGeom prst="rect">
            <a:avLst/>
          </a:prstGeom>
        </p:spPr>
        <p:txBody>
          <a:bodyPr anchorCtr="0" anchor="ctr" bIns="91425" lIns="91425" spcFirstLastPara="1" rIns="91425" wrap="square" tIns="91425">
            <a:noAutofit/>
          </a:bodyPr>
          <a:lstStyle/>
          <a:p>
            <a:pPr indent="0" lvl="0" marL="0" rtl="0" algn="l">
              <a:spcBef>
                <a:spcPts val="0"/>
              </a:spcBef>
              <a:spcAft>
                <a:spcPts val="300"/>
              </a:spcAft>
              <a:buNone/>
            </a:pPr>
            <a:r>
              <a:rPr lang="en" sz="1400">
                <a:solidFill>
                  <a:schemeClr val="accent6"/>
                </a:solidFill>
                <a:latin typeface="Times New Roman"/>
                <a:ea typeface="Times New Roman"/>
                <a:cs typeface="Times New Roman"/>
                <a:sym typeface="Times New Roman"/>
              </a:rPr>
              <a:t>Classification of patient </a:t>
            </a:r>
            <a:r>
              <a:rPr lang="en" sz="1400">
                <a:solidFill>
                  <a:schemeClr val="accent6"/>
                </a:solidFill>
                <a:latin typeface="Times New Roman"/>
                <a:ea typeface="Times New Roman"/>
                <a:cs typeface="Times New Roman"/>
                <a:sym typeface="Times New Roman"/>
              </a:rPr>
              <a:t>safety</a:t>
            </a:r>
            <a:r>
              <a:rPr lang="en" sz="1400">
                <a:solidFill>
                  <a:schemeClr val="accent6"/>
                </a:solidFill>
                <a:latin typeface="Times New Roman"/>
                <a:ea typeface="Times New Roman"/>
                <a:cs typeface="Times New Roman"/>
                <a:sym typeface="Times New Roman"/>
              </a:rPr>
              <a:t> incidents</a:t>
            </a:r>
            <a:r>
              <a:rPr lang="en" sz="1400">
                <a:solidFill>
                  <a:schemeClr val="accent6"/>
                </a:solidFill>
                <a:latin typeface="Times New Roman"/>
                <a:ea typeface="Times New Roman"/>
                <a:cs typeface="Times New Roman"/>
                <a:sym typeface="Times New Roman"/>
              </a:rPr>
              <a:t>:</a:t>
            </a:r>
            <a:endParaRPr sz="1400">
              <a:solidFill>
                <a:schemeClr val="accent6"/>
              </a:solidFill>
              <a:latin typeface="Times New Roman"/>
              <a:ea typeface="Times New Roman"/>
              <a:cs typeface="Times New Roman"/>
              <a:sym typeface="Times New Roman"/>
            </a:endParaRPr>
          </a:p>
        </p:txBody>
      </p:sp>
      <p:graphicFrame>
        <p:nvGraphicFramePr>
          <p:cNvPr id="514" name="Google Shape;514;p32"/>
          <p:cNvGraphicFramePr/>
          <p:nvPr/>
        </p:nvGraphicFramePr>
        <p:xfrm>
          <a:off x="389892" y="4132282"/>
          <a:ext cx="3000000" cy="3000000"/>
        </p:xfrm>
        <a:graphic>
          <a:graphicData uri="http://schemas.openxmlformats.org/drawingml/2006/table">
            <a:tbl>
              <a:tblPr>
                <a:noFill/>
                <a:tableStyleId>{DB7FCCB0-3CC5-4960-93C3-2A82061D42FA}</a:tableStyleId>
              </a:tblPr>
              <a:tblGrid>
                <a:gridCol w="1900075"/>
                <a:gridCol w="1900075"/>
                <a:gridCol w="1900075"/>
              </a:tblGrid>
              <a:tr h="365725">
                <a:tc>
                  <a:txBody>
                    <a:bodyPr/>
                    <a:lstStyle/>
                    <a:p>
                      <a:pPr indent="0" lvl="0" marL="0" rtl="0" algn="ctr">
                        <a:spcBef>
                          <a:spcPts val="0"/>
                        </a:spcBef>
                        <a:spcAft>
                          <a:spcPts val="0"/>
                        </a:spcAft>
                        <a:buNone/>
                      </a:pPr>
                      <a:r>
                        <a:rPr lang="en" sz="1200">
                          <a:solidFill>
                            <a:srgbClr val="FFFFFF"/>
                          </a:solidFill>
                          <a:latin typeface="Times New Roman"/>
                          <a:ea typeface="Times New Roman"/>
                          <a:cs typeface="Times New Roman"/>
                          <a:sym typeface="Times New Roman"/>
                        </a:rPr>
                        <a:t>Adverse event</a:t>
                      </a:r>
                      <a:endParaRPr sz="1200">
                        <a:solidFill>
                          <a:srgbClr val="FFFFFF"/>
                        </a:solidFill>
                        <a:latin typeface="Times New Roman"/>
                        <a:ea typeface="Times New Roman"/>
                        <a:cs typeface="Times New Roman"/>
                        <a:sym typeface="Times New Roman"/>
                      </a:endParaRPr>
                    </a:p>
                  </a:txBody>
                  <a:tcPr marT="91425" marB="91425" marR="91425" marL="91425" anchor="ctr">
                    <a:solidFill>
                      <a:srgbClr val="C3A297"/>
                    </a:solidFill>
                  </a:tcPr>
                </a:tc>
                <a:tc>
                  <a:txBody>
                    <a:bodyPr/>
                    <a:lstStyle/>
                    <a:p>
                      <a:pPr indent="0" lvl="0" marL="0" rtl="0" algn="ctr">
                        <a:spcBef>
                          <a:spcPts val="0"/>
                        </a:spcBef>
                        <a:spcAft>
                          <a:spcPts val="0"/>
                        </a:spcAft>
                        <a:buNone/>
                      </a:pPr>
                      <a:r>
                        <a:rPr lang="en" sz="1200">
                          <a:solidFill>
                            <a:srgbClr val="FFFFFF"/>
                          </a:solidFill>
                          <a:latin typeface="Times New Roman"/>
                          <a:ea typeface="Times New Roman"/>
                          <a:cs typeface="Times New Roman"/>
                          <a:sym typeface="Times New Roman"/>
                        </a:rPr>
                        <a:t>Near miss</a:t>
                      </a:r>
                      <a:endParaRPr sz="1200">
                        <a:solidFill>
                          <a:srgbClr val="FFFFFF"/>
                        </a:solidFill>
                        <a:latin typeface="Times New Roman"/>
                        <a:ea typeface="Times New Roman"/>
                        <a:cs typeface="Times New Roman"/>
                        <a:sym typeface="Times New Roman"/>
                      </a:endParaRPr>
                    </a:p>
                  </a:txBody>
                  <a:tcPr marT="91425" marB="91425" marR="91425" marL="91425" anchor="ctr">
                    <a:solidFill>
                      <a:srgbClr val="C3A297"/>
                    </a:solidFill>
                  </a:tcPr>
                </a:tc>
                <a:tc>
                  <a:txBody>
                    <a:bodyPr/>
                    <a:lstStyle/>
                    <a:p>
                      <a:pPr indent="0" lvl="0" marL="0" rtl="0" algn="ctr">
                        <a:spcBef>
                          <a:spcPts val="0"/>
                        </a:spcBef>
                        <a:spcAft>
                          <a:spcPts val="0"/>
                        </a:spcAft>
                        <a:buNone/>
                      </a:pPr>
                      <a:r>
                        <a:rPr lang="en" sz="1200">
                          <a:solidFill>
                            <a:srgbClr val="FFFFFF"/>
                          </a:solidFill>
                          <a:latin typeface="Times New Roman"/>
                          <a:ea typeface="Times New Roman"/>
                          <a:cs typeface="Times New Roman"/>
                          <a:sym typeface="Times New Roman"/>
                        </a:rPr>
                        <a:t>No-harm event</a:t>
                      </a:r>
                      <a:endParaRPr sz="1200">
                        <a:solidFill>
                          <a:srgbClr val="FFFFFF"/>
                        </a:solidFill>
                        <a:latin typeface="Times New Roman"/>
                        <a:ea typeface="Times New Roman"/>
                        <a:cs typeface="Times New Roman"/>
                        <a:sym typeface="Times New Roman"/>
                      </a:endParaRPr>
                    </a:p>
                  </a:txBody>
                  <a:tcPr marT="91425" marB="91425" marR="91425" marL="91425" anchor="ctr">
                    <a:solidFill>
                      <a:srgbClr val="C3A297"/>
                    </a:solidFill>
                  </a:tcPr>
                </a:tc>
              </a:tr>
              <a:tr h="381000">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This is an incident that leads to patient harm. </a:t>
                      </a:r>
                      <a:r>
                        <a:rPr lang="en" sz="1000">
                          <a:solidFill>
                            <a:srgbClr val="6AA84F"/>
                          </a:solidFill>
                          <a:latin typeface="Times New Roman"/>
                          <a:ea typeface="Times New Roman"/>
                          <a:cs typeface="Times New Roman"/>
                          <a:sym typeface="Times New Roman"/>
                        </a:rPr>
                        <a:t>such as injury to an organ </a:t>
                      </a:r>
                      <a:r>
                        <a:rPr lang="en" sz="1000">
                          <a:solidFill>
                            <a:srgbClr val="6AA84F"/>
                          </a:solidFill>
                          <a:latin typeface="Times New Roman"/>
                          <a:ea typeface="Times New Roman"/>
                          <a:cs typeface="Times New Roman"/>
                          <a:sym typeface="Times New Roman"/>
                        </a:rPr>
                        <a:t>intraoperatively.</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txBody>
                  <a:tcPr marT="91425" marB="91425" marR="91425" marL="91425" anchor="ctr">
                    <a:solidFill>
                      <a:srgbClr val="F3F3F3"/>
                    </a:solidFill>
                  </a:tcPr>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This is an incident which could have caused unaccepted consequences but did not occur, either by chance or by preventing the </a:t>
                      </a:r>
                      <a:r>
                        <a:rPr lang="en" sz="1200">
                          <a:latin typeface="Times New Roman"/>
                          <a:ea typeface="Times New Roman"/>
                          <a:cs typeface="Times New Roman"/>
                          <a:sym typeface="Times New Roman"/>
                        </a:rPr>
                        <a:t>occurrence</a:t>
                      </a:r>
                      <a:r>
                        <a:rPr lang="en" sz="1200">
                          <a:latin typeface="Times New Roman"/>
                          <a:ea typeface="Times New Roman"/>
                          <a:cs typeface="Times New Roman"/>
                          <a:sym typeface="Times New Roman"/>
                        </a:rPr>
                        <a:t> of the event in appropriate time. </a:t>
                      </a:r>
                      <a:r>
                        <a:rPr lang="en" sz="800">
                          <a:solidFill>
                            <a:srgbClr val="6AA84F"/>
                          </a:solidFill>
                          <a:latin typeface="Times New Roman"/>
                          <a:ea typeface="Times New Roman"/>
                          <a:cs typeface="Times New Roman"/>
                          <a:sym typeface="Times New Roman"/>
                        </a:rPr>
                        <a:t>Such as </a:t>
                      </a:r>
                      <a:r>
                        <a:rPr lang="en" sz="800">
                          <a:solidFill>
                            <a:srgbClr val="6AA84F"/>
                          </a:solidFill>
                          <a:latin typeface="Times New Roman"/>
                          <a:ea typeface="Times New Roman"/>
                          <a:cs typeface="Times New Roman"/>
                          <a:sym typeface="Times New Roman"/>
                        </a:rPr>
                        <a:t>prophylactic</a:t>
                      </a:r>
                      <a:r>
                        <a:rPr lang="en" sz="800">
                          <a:solidFill>
                            <a:srgbClr val="6AA84F"/>
                          </a:solidFill>
                          <a:latin typeface="Times New Roman"/>
                          <a:ea typeface="Times New Roman"/>
                          <a:cs typeface="Times New Roman"/>
                          <a:sym typeface="Times New Roman"/>
                        </a:rPr>
                        <a:t> </a:t>
                      </a:r>
                      <a:r>
                        <a:rPr lang="en" sz="800">
                          <a:solidFill>
                            <a:srgbClr val="6AA84F"/>
                          </a:solidFill>
                          <a:latin typeface="Times New Roman"/>
                          <a:ea typeface="Times New Roman"/>
                          <a:cs typeface="Times New Roman"/>
                          <a:sym typeface="Times New Roman"/>
                        </a:rPr>
                        <a:t>antibiotics</a:t>
                      </a:r>
                      <a:r>
                        <a:rPr lang="en" sz="800">
                          <a:solidFill>
                            <a:srgbClr val="6AA84F"/>
                          </a:solidFill>
                          <a:latin typeface="Times New Roman"/>
                          <a:ea typeface="Times New Roman"/>
                          <a:cs typeface="Times New Roman"/>
                          <a:sym typeface="Times New Roman"/>
                        </a:rPr>
                        <a:t> or </a:t>
                      </a:r>
                      <a:r>
                        <a:rPr lang="en" sz="800">
                          <a:solidFill>
                            <a:srgbClr val="6AA84F"/>
                          </a:solidFill>
                          <a:latin typeface="Times New Roman"/>
                          <a:ea typeface="Times New Roman"/>
                          <a:cs typeface="Times New Roman"/>
                          <a:sym typeface="Times New Roman"/>
                        </a:rPr>
                        <a:t>prophylactic</a:t>
                      </a:r>
                      <a:r>
                        <a:rPr lang="en" sz="800">
                          <a:solidFill>
                            <a:srgbClr val="6AA84F"/>
                          </a:solidFill>
                          <a:latin typeface="Times New Roman"/>
                          <a:ea typeface="Times New Roman"/>
                          <a:cs typeface="Times New Roman"/>
                          <a:sym typeface="Times New Roman"/>
                        </a:rPr>
                        <a:t> medications for the DVT or PE</a:t>
                      </a:r>
                      <a:endParaRPr sz="800">
                        <a:solidFill>
                          <a:srgbClr val="6AA84F"/>
                        </a:solidFill>
                        <a:latin typeface="Times New Roman"/>
                        <a:ea typeface="Times New Roman"/>
                        <a:cs typeface="Times New Roman"/>
                        <a:sym typeface="Times New Roman"/>
                      </a:endParaRPr>
                    </a:p>
                  </a:txBody>
                  <a:tcPr marT="91425" marB="91425" marR="91425" marL="91425" anchor="ctr">
                    <a:solidFill>
                      <a:srgbClr val="F3F3F3"/>
                    </a:solidFill>
                  </a:tcPr>
                </a:tc>
                <a:tc>
                  <a:txBody>
                    <a:bodyPr/>
                    <a:lstStyle/>
                    <a:p>
                      <a:pPr indent="0" lvl="0" marL="0" rtl="0" algn="ctr">
                        <a:spcBef>
                          <a:spcPts val="0"/>
                        </a:spcBef>
                        <a:spcAft>
                          <a:spcPts val="0"/>
                        </a:spcAft>
                        <a:buNone/>
                      </a:pPr>
                      <a:r>
                        <a:rPr lang="en" sz="1200">
                          <a:latin typeface="Times New Roman"/>
                          <a:ea typeface="Times New Roman"/>
                          <a:cs typeface="Times New Roman"/>
                          <a:sym typeface="Times New Roman"/>
                        </a:rPr>
                        <a:t>This is an incident which occurs but did not harm the patient</a:t>
                      </a:r>
                      <a:endParaRPr sz="1200">
                        <a:latin typeface="Times New Roman"/>
                        <a:ea typeface="Times New Roman"/>
                        <a:cs typeface="Times New Roman"/>
                        <a:sym typeface="Times New Roman"/>
                      </a:endParaRPr>
                    </a:p>
                  </a:txBody>
                  <a:tcPr marT="91425" marB="91425" marR="91425" marL="91425" anchor="ctr">
                    <a:solidFill>
                      <a:srgbClr val="F3F3F3"/>
                    </a:solidFill>
                  </a:tcPr>
                </a:tc>
              </a:tr>
            </a:tbl>
          </a:graphicData>
        </a:graphic>
      </p:graphicFrame>
      <p:sp>
        <p:nvSpPr>
          <p:cNvPr id="515" name="Google Shape;515;p32"/>
          <p:cNvSpPr txBox="1"/>
          <p:nvPr>
            <p:ph idx="1" type="body"/>
          </p:nvPr>
        </p:nvSpPr>
        <p:spPr>
          <a:xfrm>
            <a:off x="505360" y="6224085"/>
            <a:ext cx="5469300" cy="505500"/>
          </a:xfrm>
          <a:prstGeom prst="rect">
            <a:avLst/>
          </a:prstGeom>
        </p:spPr>
        <p:txBody>
          <a:bodyPr anchorCtr="0" anchor="ctr" bIns="91425" lIns="91425" spcFirstLastPara="1" rIns="91425" wrap="square" tIns="91425">
            <a:noAutofit/>
          </a:bodyPr>
          <a:lstStyle/>
          <a:p>
            <a:pPr indent="0" lvl="0" marL="0" rtl="0" algn="l">
              <a:spcBef>
                <a:spcPts val="0"/>
              </a:spcBef>
              <a:spcAft>
                <a:spcPts val="300"/>
              </a:spcAft>
              <a:buNone/>
            </a:pPr>
            <a:r>
              <a:rPr lang="en" sz="1400">
                <a:solidFill>
                  <a:schemeClr val="accent6"/>
                </a:solidFill>
                <a:latin typeface="Times New Roman"/>
                <a:ea typeface="Times New Roman"/>
                <a:cs typeface="Times New Roman"/>
                <a:sym typeface="Times New Roman"/>
              </a:rPr>
              <a:t>Common causes of adverse events in healthcare</a:t>
            </a:r>
            <a:r>
              <a:rPr lang="en" sz="1400">
                <a:solidFill>
                  <a:schemeClr val="accent6"/>
                </a:solidFill>
                <a:latin typeface="Times New Roman"/>
                <a:ea typeface="Times New Roman"/>
                <a:cs typeface="Times New Roman"/>
                <a:sym typeface="Times New Roman"/>
              </a:rPr>
              <a:t>:</a:t>
            </a:r>
            <a:endParaRPr sz="1400">
              <a:solidFill>
                <a:schemeClr val="accent6"/>
              </a:solidFill>
              <a:latin typeface="Times New Roman"/>
              <a:ea typeface="Times New Roman"/>
              <a:cs typeface="Times New Roman"/>
              <a:sym typeface="Times New Roman"/>
            </a:endParaRPr>
          </a:p>
        </p:txBody>
      </p:sp>
      <p:sp>
        <p:nvSpPr>
          <p:cNvPr id="516" name="Google Shape;516;p32"/>
          <p:cNvSpPr txBox="1"/>
          <p:nvPr/>
        </p:nvSpPr>
        <p:spPr>
          <a:xfrm>
            <a:off x="505350" y="6516650"/>
            <a:ext cx="5469300" cy="6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FF0000"/>
                </a:solidFill>
                <a:latin typeface="Times New Roman"/>
                <a:ea typeface="Times New Roman"/>
                <a:cs typeface="Times New Roman"/>
                <a:sym typeface="Times New Roman"/>
              </a:rPr>
              <a:t>The most common factors that result in patient </a:t>
            </a:r>
            <a:r>
              <a:rPr b="1" lang="en" sz="1200">
                <a:solidFill>
                  <a:srgbClr val="FF0000"/>
                </a:solidFill>
                <a:latin typeface="Times New Roman"/>
                <a:ea typeface="Times New Roman"/>
                <a:cs typeface="Times New Roman"/>
                <a:sym typeface="Times New Roman"/>
              </a:rPr>
              <a:t>safety</a:t>
            </a:r>
            <a:r>
              <a:rPr b="1" lang="en" sz="1200">
                <a:solidFill>
                  <a:srgbClr val="FF0000"/>
                </a:solidFill>
                <a:latin typeface="Times New Roman"/>
                <a:ea typeface="Times New Roman"/>
                <a:cs typeface="Times New Roman"/>
                <a:sym typeface="Times New Roman"/>
              </a:rPr>
              <a:t> incidents are inadequate communication between:</a:t>
            </a:r>
            <a:endParaRPr b="1" sz="1200">
              <a:solidFill>
                <a:srgbClr val="FF0000"/>
              </a:solidFill>
              <a:latin typeface="Times New Roman"/>
              <a:ea typeface="Times New Roman"/>
              <a:cs typeface="Times New Roman"/>
              <a:sym typeface="Times New Roman"/>
            </a:endParaRPr>
          </a:p>
        </p:txBody>
      </p:sp>
      <p:sp>
        <p:nvSpPr>
          <p:cNvPr id="517" name="Google Shape;517;p32"/>
          <p:cNvSpPr/>
          <p:nvPr/>
        </p:nvSpPr>
        <p:spPr>
          <a:xfrm>
            <a:off x="1295450" y="7124750"/>
            <a:ext cx="1878600" cy="5055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The members of medical staff</a:t>
            </a:r>
            <a:r>
              <a:rPr baseline="30000" lang="en" sz="1200">
                <a:latin typeface="Times New Roman"/>
                <a:ea typeface="Times New Roman"/>
                <a:cs typeface="Times New Roman"/>
                <a:sym typeface="Times New Roman"/>
              </a:rPr>
              <a:t>1</a:t>
            </a:r>
            <a:endParaRPr baseline="30000" sz="1200">
              <a:latin typeface="Times New Roman"/>
              <a:ea typeface="Times New Roman"/>
              <a:cs typeface="Times New Roman"/>
              <a:sym typeface="Times New Roman"/>
            </a:endParaRPr>
          </a:p>
        </p:txBody>
      </p:sp>
      <p:sp>
        <p:nvSpPr>
          <p:cNvPr id="518" name="Google Shape;518;p32"/>
          <p:cNvSpPr/>
          <p:nvPr/>
        </p:nvSpPr>
        <p:spPr>
          <a:xfrm>
            <a:off x="3305952" y="7124750"/>
            <a:ext cx="1878600" cy="5055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The medical staff and the patients or the </a:t>
            </a:r>
            <a:r>
              <a:rPr lang="en" sz="1100">
                <a:latin typeface="Times New Roman"/>
                <a:ea typeface="Times New Roman"/>
                <a:cs typeface="Times New Roman"/>
                <a:sym typeface="Times New Roman"/>
              </a:rPr>
              <a:t>members</a:t>
            </a:r>
            <a:r>
              <a:rPr lang="en" sz="1100">
                <a:latin typeface="Times New Roman"/>
                <a:ea typeface="Times New Roman"/>
                <a:cs typeface="Times New Roman"/>
                <a:sym typeface="Times New Roman"/>
              </a:rPr>
              <a:t> of the patient family</a:t>
            </a:r>
            <a:r>
              <a:rPr baseline="30000" lang="en" sz="1100">
                <a:latin typeface="Times New Roman"/>
                <a:ea typeface="Times New Roman"/>
                <a:cs typeface="Times New Roman"/>
                <a:sym typeface="Times New Roman"/>
              </a:rPr>
              <a:t>2</a:t>
            </a:r>
            <a:endParaRPr baseline="30000" sz="1100">
              <a:latin typeface="Times New Roman"/>
              <a:ea typeface="Times New Roman"/>
              <a:cs typeface="Times New Roman"/>
              <a:sym typeface="Times New Roman"/>
            </a:endParaRPr>
          </a:p>
        </p:txBody>
      </p:sp>
      <p:grpSp>
        <p:nvGrpSpPr>
          <p:cNvPr id="519" name="Google Shape;519;p32"/>
          <p:cNvGrpSpPr/>
          <p:nvPr/>
        </p:nvGrpSpPr>
        <p:grpSpPr>
          <a:xfrm>
            <a:off x="938705" y="7745483"/>
            <a:ext cx="4602607" cy="1073842"/>
            <a:chOff x="1081639" y="4103151"/>
            <a:chExt cx="4602607" cy="1073842"/>
          </a:xfrm>
        </p:grpSpPr>
        <p:sp>
          <p:nvSpPr>
            <p:cNvPr id="520" name="Google Shape;520;p32"/>
            <p:cNvSpPr txBox="1"/>
            <p:nvPr/>
          </p:nvSpPr>
          <p:spPr>
            <a:xfrm>
              <a:off x="1204046" y="4555093"/>
              <a:ext cx="4480200" cy="621900"/>
            </a:xfrm>
            <a:prstGeom prst="rect">
              <a:avLst/>
            </a:prstGeom>
            <a:noFill/>
            <a:ln cap="flat" cmpd="sng" w="9525">
              <a:solidFill>
                <a:schemeClr val="accen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6AA84F"/>
                  </a:solidFill>
                  <a:latin typeface="Times New Roman"/>
                  <a:ea typeface="Times New Roman"/>
                  <a:cs typeface="Times New Roman"/>
                  <a:sym typeface="Times New Roman"/>
                </a:rPr>
                <a:t>1.Such as the communication between the junior residents with the registrars or consultants and nurses. (Very common)</a:t>
              </a:r>
              <a:endParaRPr sz="7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700">
                  <a:solidFill>
                    <a:srgbClr val="6AA84F"/>
                  </a:solidFill>
                  <a:latin typeface="Times New Roman"/>
                  <a:ea typeface="Times New Roman"/>
                  <a:cs typeface="Times New Roman"/>
                  <a:sym typeface="Times New Roman"/>
                </a:rPr>
                <a:t>2.Such as taking consent from the patient, </a:t>
              </a:r>
              <a:r>
                <a:rPr b="1" lang="en" sz="700">
                  <a:solidFill>
                    <a:srgbClr val="6AA84F"/>
                  </a:solidFill>
                  <a:latin typeface="Times New Roman"/>
                  <a:ea typeface="Times New Roman"/>
                  <a:cs typeface="Times New Roman"/>
                  <a:sym typeface="Times New Roman"/>
                </a:rPr>
                <a:t>what is an </a:t>
              </a:r>
              <a:r>
                <a:rPr b="1" lang="en" sz="700">
                  <a:solidFill>
                    <a:srgbClr val="FF0000"/>
                  </a:solidFill>
                  <a:latin typeface="Times New Roman"/>
                  <a:ea typeface="Times New Roman"/>
                  <a:cs typeface="Times New Roman"/>
                  <a:sym typeface="Times New Roman"/>
                </a:rPr>
                <a:t>informed consent?</a:t>
              </a:r>
              <a:r>
                <a:rPr lang="en" sz="700">
                  <a:solidFill>
                    <a:srgbClr val="6AA84F"/>
                  </a:solidFill>
                  <a:latin typeface="Times New Roman"/>
                  <a:ea typeface="Times New Roman"/>
                  <a:cs typeface="Times New Roman"/>
                  <a:sym typeface="Times New Roman"/>
                </a:rPr>
                <a:t> It is when you explain to the patient the procedure possible complications, the outcome of the procedure and the alternative treatment options. You should know the components of informed consent:Diagnosis, procedure, adverse events, benefit, alternative options and consequences of refusing taking treatment / doing the procedures</a:t>
              </a:r>
              <a:endParaRPr sz="700">
                <a:solidFill>
                  <a:srgbClr val="6AA84F"/>
                </a:solidFill>
                <a:latin typeface="Times New Roman"/>
                <a:ea typeface="Times New Roman"/>
                <a:cs typeface="Times New Roman"/>
                <a:sym typeface="Times New Roman"/>
              </a:endParaRPr>
            </a:p>
          </p:txBody>
        </p:sp>
        <p:grpSp>
          <p:nvGrpSpPr>
            <p:cNvPr id="521" name="Google Shape;521;p32"/>
            <p:cNvGrpSpPr/>
            <p:nvPr/>
          </p:nvGrpSpPr>
          <p:grpSpPr>
            <a:xfrm>
              <a:off x="1081639" y="4103151"/>
              <a:ext cx="814838" cy="451960"/>
              <a:chOff x="1081639" y="4103151"/>
              <a:chExt cx="814838" cy="451960"/>
            </a:xfrm>
          </p:grpSpPr>
          <p:grpSp>
            <p:nvGrpSpPr>
              <p:cNvPr id="522" name="Google Shape;522;p32"/>
              <p:cNvGrpSpPr/>
              <p:nvPr/>
            </p:nvGrpSpPr>
            <p:grpSpPr>
              <a:xfrm>
                <a:off x="1081639" y="4103151"/>
                <a:ext cx="302121" cy="396849"/>
                <a:chOff x="1081639" y="4103151"/>
                <a:chExt cx="302121" cy="396849"/>
              </a:xfrm>
            </p:grpSpPr>
            <p:sp>
              <p:nvSpPr>
                <p:cNvPr id="523" name="Google Shape;523;p32"/>
                <p:cNvSpPr/>
                <p:nvPr/>
              </p:nvSpPr>
              <p:spPr>
                <a:xfrm>
                  <a:off x="1081660" y="4200600"/>
                  <a:ext cx="302100" cy="2994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4" name="Google Shape;524;p32"/>
                <p:cNvPicPr preferRelativeResize="0"/>
                <p:nvPr/>
              </p:nvPicPr>
              <p:blipFill rotWithShape="1">
                <a:blip r:embed="rId3">
                  <a:alphaModFix/>
                </a:blip>
                <a:srcRect b="0" l="0" r="0" t="24207"/>
                <a:stretch/>
              </p:blipFill>
              <p:spPr>
                <a:xfrm>
                  <a:off x="1081639" y="4103151"/>
                  <a:ext cx="302100" cy="324451"/>
                </a:xfrm>
                <a:prstGeom prst="rect">
                  <a:avLst/>
                </a:prstGeom>
                <a:noFill/>
                <a:ln>
                  <a:noFill/>
                </a:ln>
              </p:spPr>
            </p:pic>
          </p:grpSp>
          <p:sp>
            <p:nvSpPr>
              <p:cNvPr id="525" name="Google Shape;525;p32"/>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chemeClr val="dk1"/>
                    </a:solidFill>
                    <a:latin typeface="Times New Roman"/>
                    <a:ea typeface="Times New Roman"/>
                    <a:cs typeface="Times New Roman"/>
                    <a:sym typeface="Times New Roman"/>
                  </a:rPr>
                  <a:t>Notes:</a:t>
                </a: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33"/>
          <p:cNvSpPr txBox="1"/>
          <p:nvPr>
            <p:ph idx="1" type="body"/>
          </p:nvPr>
        </p:nvSpPr>
        <p:spPr>
          <a:xfrm>
            <a:off x="505350" y="590673"/>
            <a:ext cx="5469300" cy="505500"/>
          </a:xfrm>
          <a:prstGeom prst="rect">
            <a:avLst/>
          </a:prstGeom>
        </p:spPr>
        <p:txBody>
          <a:bodyPr anchorCtr="0" anchor="t" bIns="91425" lIns="91425" spcFirstLastPara="1" rIns="91425" wrap="square" tIns="91425">
            <a:noAutofit/>
          </a:bodyPr>
          <a:lstStyle/>
          <a:p>
            <a:pPr indent="0" lvl="0" marL="0" rtl="0" algn="l">
              <a:spcBef>
                <a:spcPts val="0"/>
              </a:spcBef>
              <a:spcAft>
                <a:spcPts val="300"/>
              </a:spcAft>
              <a:buNone/>
            </a:pPr>
            <a:r>
              <a:rPr lang="en" sz="1600">
                <a:latin typeface="Times New Roman"/>
                <a:ea typeface="Times New Roman"/>
                <a:cs typeface="Times New Roman"/>
                <a:sym typeface="Times New Roman"/>
              </a:rPr>
              <a:t>Patient Safety Incidents</a:t>
            </a:r>
            <a:endParaRPr sz="1600">
              <a:latin typeface="Times New Roman"/>
              <a:ea typeface="Times New Roman"/>
              <a:cs typeface="Times New Roman"/>
              <a:sym typeface="Times New Roman"/>
            </a:endParaRPr>
          </a:p>
        </p:txBody>
      </p:sp>
      <p:sp>
        <p:nvSpPr>
          <p:cNvPr id="531" name="Google Shape;531;p33"/>
          <p:cNvSpPr txBox="1"/>
          <p:nvPr>
            <p:ph idx="1" type="body"/>
          </p:nvPr>
        </p:nvSpPr>
        <p:spPr>
          <a:xfrm>
            <a:off x="505344" y="1096180"/>
            <a:ext cx="5469300" cy="505500"/>
          </a:xfrm>
          <a:prstGeom prst="rect">
            <a:avLst/>
          </a:prstGeom>
        </p:spPr>
        <p:txBody>
          <a:bodyPr anchorCtr="0" anchor="ctr" bIns="91425" lIns="91425" spcFirstLastPara="1" rIns="91425" wrap="square" tIns="91425">
            <a:noAutofit/>
          </a:bodyPr>
          <a:lstStyle/>
          <a:p>
            <a:pPr indent="0" lvl="0" marL="0" rtl="0" algn="l">
              <a:spcBef>
                <a:spcPts val="0"/>
              </a:spcBef>
              <a:spcAft>
                <a:spcPts val="300"/>
              </a:spcAft>
              <a:buNone/>
            </a:pPr>
            <a:r>
              <a:rPr lang="en" sz="1400">
                <a:solidFill>
                  <a:schemeClr val="accent6"/>
                </a:solidFill>
                <a:latin typeface="Times New Roman"/>
                <a:ea typeface="Times New Roman"/>
                <a:cs typeface="Times New Roman"/>
                <a:sym typeface="Times New Roman"/>
              </a:rPr>
              <a:t>Causes of patient </a:t>
            </a:r>
            <a:r>
              <a:rPr lang="en" sz="1400">
                <a:solidFill>
                  <a:schemeClr val="accent6"/>
                </a:solidFill>
                <a:latin typeface="Times New Roman"/>
                <a:ea typeface="Times New Roman"/>
                <a:cs typeface="Times New Roman"/>
                <a:sym typeface="Times New Roman"/>
              </a:rPr>
              <a:t>safety</a:t>
            </a:r>
            <a:r>
              <a:rPr lang="en" sz="1400">
                <a:solidFill>
                  <a:schemeClr val="accent6"/>
                </a:solidFill>
                <a:latin typeface="Times New Roman"/>
                <a:ea typeface="Times New Roman"/>
                <a:cs typeface="Times New Roman"/>
                <a:sym typeface="Times New Roman"/>
              </a:rPr>
              <a:t> incidents</a:t>
            </a:r>
            <a:r>
              <a:rPr lang="en" sz="1400">
                <a:solidFill>
                  <a:schemeClr val="accent6"/>
                </a:solidFill>
                <a:latin typeface="Times New Roman"/>
                <a:ea typeface="Times New Roman"/>
                <a:cs typeface="Times New Roman"/>
                <a:sym typeface="Times New Roman"/>
              </a:rPr>
              <a:t>:</a:t>
            </a:r>
            <a:endParaRPr sz="1400">
              <a:solidFill>
                <a:schemeClr val="accent6"/>
              </a:solidFill>
              <a:latin typeface="Times New Roman"/>
              <a:ea typeface="Times New Roman"/>
              <a:cs typeface="Times New Roman"/>
              <a:sym typeface="Times New Roman"/>
            </a:endParaRPr>
          </a:p>
        </p:txBody>
      </p:sp>
      <p:graphicFrame>
        <p:nvGraphicFramePr>
          <p:cNvPr id="532" name="Google Shape;532;p33"/>
          <p:cNvGraphicFramePr/>
          <p:nvPr/>
        </p:nvGraphicFramePr>
        <p:xfrm>
          <a:off x="297529" y="1601670"/>
          <a:ext cx="3000000" cy="3000000"/>
        </p:xfrm>
        <a:graphic>
          <a:graphicData uri="http://schemas.openxmlformats.org/drawingml/2006/table">
            <a:tbl>
              <a:tblPr>
                <a:noFill/>
                <a:tableStyleId>{DB7FCCB0-3CC5-4960-93C3-2A82061D42FA}</a:tableStyleId>
              </a:tblPr>
              <a:tblGrid>
                <a:gridCol w="1961650"/>
                <a:gridCol w="1961650"/>
                <a:gridCol w="1961650"/>
              </a:tblGrid>
              <a:tr h="365725">
                <a:tc>
                  <a:txBody>
                    <a:bodyPr/>
                    <a:lstStyle/>
                    <a:p>
                      <a:pPr indent="0" lvl="0" marL="0" rtl="0" algn="ctr">
                        <a:spcBef>
                          <a:spcPts val="0"/>
                        </a:spcBef>
                        <a:spcAft>
                          <a:spcPts val="0"/>
                        </a:spcAft>
                        <a:buNone/>
                      </a:pPr>
                      <a:r>
                        <a:rPr lang="en" sz="1200">
                          <a:solidFill>
                            <a:srgbClr val="FFFFFF"/>
                          </a:solidFill>
                          <a:latin typeface="Times New Roman"/>
                          <a:ea typeface="Times New Roman"/>
                          <a:cs typeface="Times New Roman"/>
                          <a:sym typeface="Times New Roman"/>
                        </a:rPr>
                        <a:t>Human Factors</a:t>
                      </a:r>
                      <a:endParaRPr sz="1200">
                        <a:solidFill>
                          <a:srgbClr val="FFFFFF"/>
                        </a:solidFill>
                        <a:latin typeface="Times New Roman"/>
                        <a:ea typeface="Times New Roman"/>
                        <a:cs typeface="Times New Roman"/>
                        <a:sym typeface="Times New Roman"/>
                      </a:endParaRPr>
                    </a:p>
                  </a:txBody>
                  <a:tcPr marT="91425" marB="91425" marR="91425" marL="91425" anchor="ctr">
                    <a:solidFill>
                      <a:srgbClr val="C3A297"/>
                    </a:solidFill>
                  </a:tcPr>
                </a:tc>
                <a:tc>
                  <a:txBody>
                    <a:bodyPr/>
                    <a:lstStyle/>
                    <a:p>
                      <a:pPr indent="0" lvl="0" marL="0" rtl="0" algn="ctr">
                        <a:spcBef>
                          <a:spcPts val="0"/>
                        </a:spcBef>
                        <a:spcAft>
                          <a:spcPts val="0"/>
                        </a:spcAft>
                        <a:buNone/>
                      </a:pPr>
                      <a:r>
                        <a:rPr lang="en" sz="1200">
                          <a:solidFill>
                            <a:srgbClr val="FFFFFF"/>
                          </a:solidFill>
                          <a:latin typeface="Times New Roman"/>
                          <a:ea typeface="Times New Roman"/>
                          <a:cs typeface="Times New Roman"/>
                          <a:sym typeface="Times New Roman"/>
                        </a:rPr>
                        <a:t>System Failures</a:t>
                      </a:r>
                      <a:endParaRPr sz="1200">
                        <a:solidFill>
                          <a:srgbClr val="FFFFFF"/>
                        </a:solidFill>
                        <a:latin typeface="Times New Roman"/>
                        <a:ea typeface="Times New Roman"/>
                        <a:cs typeface="Times New Roman"/>
                        <a:sym typeface="Times New Roman"/>
                      </a:endParaRPr>
                    </a:p>
                  </a:txBody>
                  <a:tcPr marT="91425" marB="91425" marR="91425" marL="91425" anchor="ctr">
                    <a:solidFill>
                      <a:srgbClr val="C3A297"/>
                    </a:solidFill>
                  </a:tcPr>
                </a:tc>
                <a:tc>
                  <a:txBody>
                    <a:bodyPr/>
                    <a:lstStyle/>
                    <a:p>
                      <a:pPr indent="0" lvl="0" marL="0" rtl="0" algn="ctr">
                        <a:spcBef>
                          <a:spcPts val="0"/>
                        </a:spcBef>
                        <a:spcAft>
                          <a:spcPts val="0"/>
                        </a:spcAft>
                        <a:buNone/>
                      </a:pPr>
                      <a:r>
                        <a:rPr lang="en" sz="1200">
                          <a:solidFill>
                            <a:srgbClr val="FFFFFF"/>
                          </a:solidFill>
                          <a:latin typeface="Times New Roman"/>
                          <a:ea typeface="Times New Roman"/>
                          <a:cs typeface="Times New Roman"/>
                          <a:sym typeface="Times New Roman"/>
                        </a:rPr>
                        <a:t>Medical Complexity</a:t>
                      </a:r>
                      <a:endParaRPr sz="1200">
                        <a:solidFill>
                          <a:srgbClr val="FFFFFF"/>
                        </a:solidFill>
                        <a:latin typeface="Times New Roman"/>
                        <a:ea typeface="Times New Roman"/>
                        <a:cs typeface="Times New Roman"/>
                        <a:sym typeface="Times New Roman"/>
                      </a:endParaRPr>
                    </a:p>
                  </a:txBody>
                  <a:tcPr marT="91425" marB="91425" marR="91425" marL="91425" anchor="ctr">
                    <a:solidFill>
                      <a:srgbClr val="C3A297"/>
                    </a:solidFill>
                  </a:tcPr>
                </a:tc>
              </a:tr>
              <a:tr h="3810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-Inadequate patient evaluation. </a:t>
                      </a:r>
                      <a:r>
                        <a:rPr lang="en" sz="900">
                          <a:solidFill>
                            <a:srgbClr val="6AA84F"/>
                          </a:solidFill>
                          <a:latin typeface="Times New Roman"/>
                          <a:ea typeface="Times New Roman"/>
                          <a:cs typeface="Times New Roman"/>
                          <a:sym typeface="Times New Roman"/>
                        </a:rPr>
                        <a:t>History and physical examination (common). Your investigations depend on this </a:t>
                      </a:r>
                      <a:r>
                        <a:rPr lang="en" sz="900">
                          <a:solidFill>
                            <a:srgbClr val="6AA84F"/>
                          </a:solidFill>
                          <a:latin typeface="Times New Roman"/>
                          <a:ea typeface="Times New Roman"/>
                          <a:cs typeface="Times New Roman"/>
                          <a:sym typeface="Times New Roman"/>
                        </a:rPr>
                        <a:t>assessment</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-Delay or error in the diagnosis. </a:t>
                      </a:r>
                      <a:r>
                        <a:rPr lang="en" sz="900">
                          <a:solidFill>
                            <a:srgbClr val="6AA84F"/>
                          </a:solidFill>
                          <a:latin typeface="Times New Roman"/>
                          <a:ea typeface="Times New Roman"/>
                          <a:cs typeface="Times New Roman"/>
                          <a:sym typeface="Times New Roman"/>
                        </a:rPr>
                        <a:t>In case of peritonitis you should know that you need xray not CT</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-Inappropriate use or interpretation of investigations. </a:t>
                      </a:r>
                      <a:r>
                        <a:rPr lang="en" sz="900">
                          <a:solidFill>
                            <a:srgbClr val="6AA84F"/>
                          </a:solidFill>
                          <a:latin typeface="Times New Roman"/>
                          <a:ea typeface="Times New Roman"/>
                          <a:cs typeface="Times New Roman"/>
                          <a:sym typeface="Times New Roman"/>
                        </a:rPr>
                        <a:t>It is very common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-Error in doing an </a:t>
                      </a:r>
                      <a:r>
                        <a:rPr lang="en" sz="1200">
                          <a:latin typeface="Times New Roman"/>
                          <a:ea typeface="Times New Roman"/>
                          <a:cs typeface="Times New Roman"/>
                          <a:sym typeface="Times New Roman"/>
                        </a:rPr>
                        <a:t>investigation</a:t>
                      </a:r>
                      <a:r>
                        <a:rPr lang="en" sz="1200">
                          <a:latin typeface="Times New Roman"/>
                          <a:ea typeface="Times New Roman"/>
                          <a:cs typeface="Times New Roman"/>
                          <a:sym typeface="Times New Roman"/>
                        </a:rPr>
                        <a:t>, </a:t>
                      </a:r>
                      <a:r>
                        <a:rPr lang="en" sz="1200">
                          <a:latin typeface="Times New Roman"/>
                          <a:ea typeface="Times New Roman"/>
                          <a:cs typeface="Times New Roman"/>
                          <a:sym typeface="Times New Roman"/>
                        </a:rPr>
                        <a:t>procedure</a:t>
                      </a:r>
                      <a:r>
                        <a:rPr lang="en" sz="1200">
                          <a:latin typeface="Times New Roman"/>
                          <a:ea typeface="Times New Roman"/>
                          <a:cs typeface="Times New Roman"/>
                          <a:sym typeface="Times New Roman"/>
                        </a:rPr>
                        <a:t>. or treatment.</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FF0000"/>
                          </a:solidFill>
                          <a:latin typeface="Times New Roman"/>
                          <a:ea typeface="Times New Roman"/>
                          <a:cs typeface="Times New Roman"/>
                          <a:sym typeface="Times New Roman"/>
                        </a:rPr>
                        <a:t>-Inappropriate follow up or monitoring of the treatment.</a:t>
                      </a:r>
                      <a:r>
                        <a:rPr lang="en" sz="1200">
                          <a:latin typeface="Times New Roman"/>
                          <a:ea typeface="Times New Roman"/>
                          <a:cs typeface="Times New Roman"/>
                          <a:sym typeface="Times New Roman"/>
                        </a:rPr>
                        <a:t> </a:t>
                      </a:r>
                      <a:r>
                        <a:rPr lang="en" sz="900">
                          <a:solidFill>
                            <a:srgbClr val="999999"/>
                          </a:solidFill>
                          <a:latin typeface="Times New Roman"/>
                          <a:ea typeface="Times New Roman"/>
                          <a:cs typeface="Times New Roman"/>
                          <a:sym typeface="Times New Roman"/>
                        </a:rPr>
                        <a:t>Pt underwent major procedure and you didn’t monitor them post operatively</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-Lack of experience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-Work overload and pressure of time. </a:t>
                      </a:r>
                      <a:r>
                        <a:rPr lang="en" sz="900">
                          <a:solidFill>
                            <a:srgbClr val="6AA84F"/>
                          </a:solidFill>
                          <a:latin typeface="Times New Roman"/>
                          <a:ea typeface="Times New Roman"/>
                          <a:cs typeface="Times New Roman"/>
                          <a:sym typeface="Times New Roman"/>
                        </a:rPr>
                        <a:t>Like when you are on-call and you have a lot of patients error and adverse events occur more commonly. Also, in ICU OR and emergency</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-Psychological or personal reasons (e.g. depression or drug abuse)</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-Variation in patient and </a:t>
                      </a:r>
                      <a:r>
                        <a:rPr lang="en" sz="1200">
                          <a:latin typeface="Times New Roman"/>
                          <a:ea typeface="Times New Roman"/>
                          <a:cs typeface="Times New Roman"/>
                          <a:sym typeface="Times New Roman"/>
                        </a:rPr>
                        <a:t>environment</a:t>
                      </a:r>
                      <a:r>
                        <a:rPr lang="en" sz="1200">
                          <a:latin typeface="Times New Roman"/>
                          <a:ea typeface="Times New Roman"/>
                          <a:cs typeface="Times New Roman"/>
                          <a:sym typeface="Times New Roman"/>
                        </a:rPr>
                        <a:t> of the </a:t>
                      </a:r>
                      <a:r>
                        <a:rPr lang="en" sz="1200">
                          <a:latin typeface="Times New Roman"/>
                          <a:ea typeface="Times New Roman"/>
                          <a:cs typeface="Times New Roman"/>
                          <a:sym typeface="Times New Roman"/>
                        </a:rPr>
                        <a:t>workplace. </a:t>
                      </a:r>
                      <a:r>
                        <a:rPr lang="en" sz="900">
                          <a:solidFill>
                            <a:srgbClr val="6AA84F"/>
                          </a:solidFill>
                          <a:latin typeface="Times New Roman"/>
                          <a:ea typeface="Times New Roman"/>
                          <a:cs typeface="Times New Roman"/>
                          <a:sym typeface="Times New Roman"/>
                        </a:rPr>
                        <a:t>ICU &amp; emergency vs general wards</a:t>
                      </a:r>
                      <a:r>
                        <a:rPr lang="en" sz="900">
                          <a:solidFill>
                            <a:srgbClr val="6AA84F"/>
                          </a:solidFill>
                          <a:latin typeface="Times New Roman"/>
                          <a:ea typeface="Times New Roman"/>
                          <a:cs typeface="Times New Roman"/>
                          <a:sym typeface="Times New Roman"/>
                        </a:rPr>
                        <a:t> vs OR</a:t>
                      </a:r>
                      <a:endParaRPr sz="900">
                        <a:solidFill>
                          <a:srgbClr val="6AA84F"/>
                        </a:solidFill>
                        <a:latin typeface="Times New Roman"/>
                        <a:ea typeface="Times New Roman"/>
                        <a:cs typeface="Times New Roman"/>
                        <a:sym typeface="Times New Roman"/>
                      </a:endParaRPr>
                    </a:p>
                  </a:txBody>
                  <a:tcPr marT="91425" marB="91425" marR="91425" marL="91425" anchor="ctr">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-Inadequate communication between the medical staff. </a:t>
                      </a:r>
                      <a:r>
                        <a:rPr lang="en" sz="900">
                          <a:solidFill>
                            <a:srgbClr val="6AA84F"/>
                          </a:solidFill>
                          <a:latin typeface="Times New Roman"/>
                          <a:ea typeface="Times New Roman"/>
                          <a:cs typeface="Times New Roman"/>
                          <a:sym typeface="Times New Roman"/>
                        </a:rPr>
                        <a:t>especially during handover</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-Inadequate levels of medical staff. </a:t>
                      </a:r>
                      <a:r>
                        <a:rPr lang="en" sz="900">
                          <a:solidFill>
                            <a:srgbClr val="6AA84F"/>
                          </a:solidFill>
                          <a:latin typeface="Times New Roman"/>
                          <a:ea typeface="Times New Roman"/>
                          <a:cs typeface="Times New Roman"/>
                          <a:sym typeface="Times New Roman"/>
                        </a:rPr>
                        <a:t>Junior staff doing a complicated procedure</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-Shut down of the reporting systems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-Inadequate coordination between the staff at the handovers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a:t>
                      </a:r>
                      <a:r>
                        <a:rPr lang="en" sz="1200">
                          <a:latin typeface="Times New Roman"/>
                          <a:ea typeface="Times New Roman"/>
                          <a:cs typeface="Times New Roman"/>
                          <a:sym typeface="Times New Roman"/>
                        </a:rPr>
                        <a:t>Similarities</a:t>
                      </a:r>
                      <a:r>
                        <a:rPr lang="en" sz="1200">
                          <a:latin typeface="Times New Roman"/>
                          <a:ea typeface="Times New Roman"/>
                          <a:cs typeface="Times New Roman"/>
                          <a:sym typeface="Times New Roman"/>
                        </a:rPr>
                        <a:t> between drugs. </a:t>
                      </a:r>
                      <a:r>
                        <a:rPr lang="en" sz="900">
                          <a:solidFill>
                            <a:srgbClr val="6AA84F"/>
                          </a:solidFill>
                          <a:latin typeface="Times New Roman"/>
                          <a:ea typeface="Times New Roman"/>
                          <a:cs typeface="Times New Roman"/>
                          <a:sym typeface="Times New Roman"/>
                        </a:rPr>
                        <a:t>Like cephalosporins and penicillin</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a:t>
                      </a:r>
                      <a:r>
                        <a:rPr lang="en" sz="1200">
                          <a:latin typeface="Times New Roman"/>
                          <a:ea typeface="Times New Roman"/>
                          <a:cs typeface="Times New Roman"/>
                          <a:sym typeface="Times New Roman"/>
                        </a:rPr>
                        <a:t>Environment</a:t>
                      </a:r>
                      <a:r>
                        <a:rPr lang="en" sz="1200">
                          <a:latin typeface="Times New Roman"/>
                          <a:ea typeface="Times New Roman"/>
                          <a:cs typeface="Times New Roman"/>
                          <a:sym typeface="Times New Roman"/>
                        </a:rPr>
                        <a:t> </a:t>
                      </a:r>
                      <a:r>
                        <a:rPr lang="en" sz="1200">
                          <a:latin typeface="Times New Roman"/>
                          <a:ea typeface="Times New Roman"/>
                          <a:cs typeface="Times New Roman"/>
                          <a:sym typeface="Times New Roman"/>
                        </a:rPr>
                        <a:t>infrastructure</a:t>
                      </a:r>
                      <a:r>
                        <a:rPr lang="en" sz="1200">
                          <a:latin typeface="Times New Roman"/>
                          <a:ea typeface="Times New Roman"/>
                          <a:cs typeface="Times New Roman"/>
                          <a:sym typeface="Times New Roman"/>
                        </a:rPr>
                        <a:t> and design</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-Failure of the equipment, due to the lack of parts or skilled expertise. </a:t>
                      </a:r>
                      <a:r>
                        <a:rPr lang="en" sz="900">
                          <a:solidFill>
                            <a:srgbClr val="6AA84F"/>
                          </a:solidFill>
                          <a:latin typeface="Times New Roman"/>
                          <a:ea typeface="Times New Roman"/>
                          <a:cs typeface="Times New Roman"/>
                          <a:sym typeface="Times New Roman"/>
                        </a:rPr>
                        <a:t>When you plan a procedure, you should make sure that all instruments are there in the OR.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-Policies of cost-cutting taken by the health </a:t>
                      </a:r>
                      <a:r>
                        <a:rPr lang="en" sz="1200">
                          <a:latin typeface="Times New Roman"/>
                          <a:ea typeface="Times New Roman"/>
                          <a:cs typeface="Times New Roman"/>
                          <a:sym typeface="Times New Roman"/>
                        </a:rPr>
                        <a:t>institute. </a:t>
                      </a:r>
                      <a:r>
                        <a:rPr lang="en" sz="900">
                          <a:solidFill>
                            <a:srgbClr val="6AA84F"/>
                          </a:solidFill>
                          <a:latin typeface="Times New Roman"/>
                          <a:ea typeface="Times New Roman"/>
                          <a:cs typeface="Times New Roman"/>
                          <a:sym typeface="Times New Roman"/>
                        </a:rPr>
                        <a:t>Health institute want to reduce the cost so they end up not preparing the adequate facilities for surgical procedures or service</a:t>
                      </a:r>
                      <a:r>
                        <a:rPr lang="en" sz="900">
                          <a:solidFill>
                            <a:srgbClr val="6AA84F"/>
                          </a:solidFill>
                          <a:latin typeface="Times New Roman"/>
                          <a:ea typeface="Times New Roman"/>
                          <a:cs typeface="Times New Roman"/>
                          <a:sym typeface="Times New Roman"/>
                        </a:rPr>
                        <a:t>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-Inappropriate reporting systems of the incidents in patient </a:t>
                      </a:r>
                      <a:r>
                        <a:rPr lang="en" sz="1200">
                          <a:latin typeface="Times New Roman"/>
                          <a:ea typeface="Times New Roman"/>
                          <a:cs typeface="Times New Roman"/>
                          <a:sym typeface="Times New Roman"/>
                        </a:rPr>
                        <a:t>safety. </a:t>
                      </a:r>
                      <a:r>
                        <a:rPr lang="en" sz="900">
                          <a:solidFill>
                            <a:srgbClr val="999999"/>
                          </a:solidFill>
                          <a:latin typeface="Times New Roman"/>
                          <a:ea typeface="Times New Roman"/>
                          <a:cs typeface="Times New Roman"/>
                          <a:sym typeface="Times New Roman"/>
                        </a:rPr>
                        <a:t>Such as OVR, morbidity and mortality that reflects the quality of the work</a:t>
                      </a:r>
                      <a:endParaRPr sz="9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999999"/>
                        </a:solidFill>
                        <a:latin typeface="Times New Roman"/>
                        <a:ea typeface="Times New Roman"/>
                        <a:cs typeface="Times New Roman"/>
                        <a:sym typeface="Times New Roman"/>
                      </a:endParaRPr>
                    </a:p>
                  </a:txBody>
                  <a:tcPr marT="91425" marB="91425" marR="91425" marL="91425" anchor="ctr">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-A new </a:t>
                      </a:r>
                      <a:r>
                        <a:rPr lang="en" sz="1200">
                          <a:latin typeface="Times New Roman"/>
                          <a:ea typeface="Times New Roman"/>
                          <a:cs typeface="Times New Roman"/>
                          <a:sym typeface="Times New Roman"/>
                        </a:rPr>
                        <a:t>advanced</a:t>
                      </a:r>
                      <a:r>
                        <a:rPr lang="en" sz="1200">
                          <a:latin typeface="Times New Roman"/>
                          <a:ea typeface="Times New Roman"/>
                          <a:cs typeface="Times New Roman"/>
                          <a:sym typeface="Times New Roman"/>
                        </a:rPr>
                        <a:t> technologies (e.g robotic surgery, </a:t>
                      </a:r>
                      <a:r>
                        <a:rPr lang="en" sz="900">
                          <a:solidFill>
                            <a:srgbClr val="6AA84F"/>
                          </a:solidFill>
                          <a:latin typeface="Times New Roman"/>
                          <a:ea typeface="Times New Roman"/>
                          <a:cs typeface="Times New Roman"/>
                          <a:sym typeface="Times New Roman"/>
                        </a:rPr>
                        <a:t>laparoscopic</a:t>
                      </a:r>
                      <a:r>
                        <a:rPr lang="en" sz="900">
                          <a:solidFill>
                            <a:srgbClr val="6AA84F"/>
                          </a:solidFill>
                          <a:latin typeface="Times New Roman"/>
                          <a:ea typeface="Times New Roman"/>
                          <a:cs typeface="Times New Roman"/>
                          <a:sym typeface="Times New Roman"/>
                        </a:rPr>
                        <a:t> surgery</a:t>
                      </a:r>
                      <a:r>
                        <a:rPr lang="en" sz="1200">
                          <a:latin typeface="Times New Roman"/>
                          <a:ea typeface="Times New Roman"/>
                          <a:cs typeface="Times New Roman"/>
                          <a:sym typeface="Times New Roman"/>
                        </a:rPr>
                        <a:t>). </a:t>
                      </a:r>
                      <a:r>
                        <a:rPr lang="en" sz="900">
                          <a:solidFill>
                            <a:srgbClr val="6AA84F"/>
                          </a:solidFill>
                          <a:latin typeface="Times New Roman"/>
                          <a:ea typeface="Times New Roman"/>
                          <a:cs typeface="Times New Roman"/>
                          <a:sym typeface="Times New Roman"/>
                        </a:rPr>
                        <a:t>It needs experience</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-Side effects and </a:t>
                      </a:r>
                      <a:r>
                        <a:rPr b="1" lang="en" sz="1200">
                          <a:solidFill>
                            <a:srgbClr val="FF0000"/>
                          </a:solidFill>
                          <a:latin typeface="Times New Roman"/>
                          <a:ea typeface="Times New Roman"/>
                          <a:cs typeface="Times New Roman"/>
                          <a:sym typeface="Times New Roman"/>
                        </a:rPr>
                        <a:t>interactions of medications</a:t>
                      </a:r>
                      <a:endParaRPr b="1" sz="12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-Place of work (emergency room, operating theaters, intensive care unit). </a:t>
                      </a:r>
                      <a:r>
                        <a:rPr lang="en" sz="900">
                          <a:solidFill>
                            <a:srgbClr val="6AA84F"/>
                          </a:solidFill>
                          <a:latin typeface="Times New Roman"/>
                          <a:ea typeface="Times New Roman"/>
                          <a:cs typeface="Times New Roman"/>
                          <a:sym typeface="Times New Roman"/>
                        </a:rPr>
                        <a:t>More complicated place of work than general wards.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rgbClr val="6AA84F"/>
                        </a:solidFill>
                        <a:latin typeface="Times New Roman"/>
                        <a:ea typeface="Times New Roman"/>
                        <a:cs typeface="Times New Roman"/>
                        <a:sym typeface="Times New Roman"/>
                      </a:endParaRPr>
                    </a:p>
                  </a:txBody>
                  <a:tcPr marT="91425" marB="91425" marR="91425" marL="91425" anchor="ctr">
                    <a:solidFill>
                      <a:srgbClr val="F3F3F3"/>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34"/>
          <p:cNvSpPr/>
          <p:nvPr/>
        </p:nvSpPr>
        <p:spPr>
          <a:xfrm>
            <a:off x="2654425" y="6616853"/>
            <a:ext cx="3626400" cy="1317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4"/>
          <p:cNvSpPr/>
          <p:nvPr/>
        </p:nvSpPr>
        <p:spPr>
          <a:xfrm>
            <a:off x="2654425" y="6024883"/>
            <a:ext cx="3626400" cy="50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4"/>
          <p:cNvSpPr/>
          <p:nvPr/>
        </p:nvSpPr>
        <p:spPr>
          <a:xfrm>
            <a:off x="2654425" y="5432905"/>
            <a:ext cx="3626400" cy="50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4"/>
          <p:cNvSpPr/>
          <p:nvPr/>
        </p:nvSpPr>
        <p:spPr>
          <a:xfrm>
            <a:off x="2654425" y="4840925"/>
            <a:ext cx="3626400" cy="50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4"/>
          <p:cNvSpPr/>
          <p:nvPr/>
        </p:nvSpPr>
        <p:spPr>
          <a:xfrm>
            <a:off x="2654425" y="2193650"/>
            <a:ext cx="3626400" cy="2560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4"/>
          <p:cNvSpPr/>
          <p:nvPr/>
        </p:nvSpPr>
        <p:spPr>
          <a:xfrm>
            <a:off x="2654425" y="1601650"/>
            <a:ext cx="3626400" cy="50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4"/>
          <p:cNvSpPr txBox="1"/>
          <p:nvPr>
            <p:ph idx="1" type="body"/>
          </p:nvPr>
        </p:nvSpPr>
        <p:spPr>
          <a:xfrm>
            <a:off x="505350" y="590673"/>
            <a:ext cx="5469300" cy="505500"/>
          </a:xfrm>
          <a:prstGeom prst="rect">
            <a:avLst/>
          </a:prstGeom>
        </p:spPr>
        <p:txBody>
          <a:bodyPr anchorCtr="0" anchor="t" bIns="91425" lIns="91425" spcFirstLastPara="1" rIns="91425" wrap="square" tIns="91425">
            <a:noAutofit/>
          </a:bodyPr>
          <a:lstStyle/>
          <a:p>
            <a:pPr indent="0" lvl="0" marL="0" rtl="0" algn="l">
              <a:spcBef>
                <a:spcPts val="0"/>
              </a:spcBef>
              <a:spcAft>
                <a:spcPts val="300"/>
              </a:spcAft>
              <a:buNone/>
            </a:pPr>
            <a:r>
              <a:rPr lang="en" sz="1600">
                <a:latin typeface="Times New Roman"/>
                <a:ea typeface="Times New Roman"/>
                <a:cs typeface="Times New Roman"/>
                <a:sym typeface="Times New Roman"/>
              </a:rPr>
              <a:t>The Real Working Conditions, beyond your lectures</a:t>
            </a:r>
            <a:endParaRPr sz="1600">
              <a:latin typeface="Times New Roman"/>
              <a:ea typeface="Times New Roman"/>
              <a:cs typeface="Times New Roman"/>
              <a:sym typeface="Times New Roman"/>
            </a:endParaRPr>
          </a:p>
        </p:txBody>
      </p:sp>
      <p:sp>
        <p:nvSpPr>
          <p:cNvPr id="544" name="Google Shape;544;p34"/>
          <p:cNvSpPr txBox="1"/>
          <p:nvPr>
            <p:ph idx="1" type="body"/>
          </p:nvPr>
        </p:nvSpPr>
        <p:spPr>
          <a:xfrm>
            <a:off x="505344" y="1096180"/>
            <a:ext cx="5469300" cy="505500"/>
          </a:xfrm>
          <a:prstGeom prst="rect">
            <a:avLst/>
          </a:prstGeom>
        </p:spPr>
        <p:txBody>
          <a:bodyPr anchorCtr="0" anchor="ctr" bIns="91425" lIns="91425" spcFirstLastPara="1" rIns="91425" wrap="square" tIns="91425">
            <a:noAutofit/>
          </a:bodyPr>
          <a:lstStyle/>
          <a:p>
            <a:pPr indent="0" lvl="0" marL="0" rtl="0" algn="l">
              <a:spcBef>
                <a:spcPts val="0"/>
              </a:spcBef>
              <a:spcAft>
                <a:spcPts val="300"/>
              </a:spcAft>
              <a:buNone/>
            </a:pPr>
            <a:r>
              <a:rPr lang="en" sz="1400">
                <a:solidFill>
                  <a:schemeClr val="accent6"/>
                </a:solidFill>
                <a:latin typeface="Times New Roman"/>
                <a:ea typeface="Times New Roman"/>
                <a:cs typeface="Times New Roman"/>
                <a:sym typeface="Times New Roman"/>
              </a:rPr>
              <a:t>Patient </a:t>
            </a:r>
            <a:r>
              <a:rPr lang="en" sz="1400">
                <a:solidFill>
                  <a:schemeClr val="accent6"/>
                </a:solidFill>
                <a:latin typeface="Times New Roman"/>
                <a:ea typeface="Times New Roman"/>
                <a:cs typeface="Times New Roman"/>
                <a:sym typeface="Times New Roman"/>
              </a:rPr>
              <a:t>safety</a:t>
            </a:r>
            <a:r>
              <a:rPr lang="en" sz="1400">
                <a:solidFill>
                  <a:schemeClr val="accent6"/>
                </a:solidFill>
                <a:latin typeface="Times New Roman"/>
                <a:ea typeface="Times New Roman"/>
                <a:cs typeface="Times New Roman"/>
                <a:sym typeface="Times New Roman"/>
              </a:rPr>
              <a:t> in the real working conditions</a:t>
            </a:r>
            <a:r>
              <a:rPr lang="en" sz="1400">
                <a:solidFill>
                  <a:schemeClr val="accent6"/>
                </a:solidFill>
                <a:latin typeface="Times New Roman"/>
                <a:ea typeface="Times New Roman"/>
                <a:cs typeface="Times New Roman"/>
                <a:sym typeface="Times New Roman"/>
              </a:rPr>
              <a:t>:</a:t>
            </a:r>
            <a:endParaRPr sz="1400">
              <a:solidFill>
                <a:schemeClr val="accent6"/>
              </a:solidFill>
              <a:latin typeface="Times New Roman"/>
              <a:ea typeface="Times New Roman"/>
              <a:cs typeface="Times New Roman"/>
              <a:sym typeface="Times New Roman"/>
            </a:endParaRPr>
          </a:p>
        </p:txBody>
      </p:sp>
      <p:sp>
        <p:nvSpPr>
          <p:cNvPr id="545" name="Google Shape;545;p34"/>
          <p:cNvSpPr/>
          <p:nvPr/>
        </p:nvSpPr>
        <p:spPr>
          <a:xfrm>
            <a:off x="584250" y="1601670"/>
            <a:ext cx="2292300" cy="505500"/>
          </a:xfrm>
          <a:prstGeom prst="roundRect">
            <a:avLst>
              <a:gd fmla="val 9469"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0000"/>
                </a:solidFill>
                <a:latin typeface="Times New Roman"/>
                <a:ea typeface="Times New Roman"/>
                <a:cs typeface="Times New Roman"/>
                <a:sym typeface="Times New Roman"/>
              </a:rPr>
              <a:t>Communication opnely with patients and obtaining consent</a:t>
            </a:r>
            <a:endParaRPr b="1" sz="1200">
              <a:solidFill>
                <a:srgbClr val="FF0000"/>
              </a:solidFill>
              <a:latin typeface="Times New Roman"/>
              <a:ea typeface="Times New Roman"/>
              <a:cs typeface="Times New Roman"/>
              <a:sym typeface="Times New Roman"/>
            </a:endParaRPr>
          </a:p>
        </p:txBody>
      </p:sp>
      <p:sp>
        <p:nvSpPr>
          <p:cNvPr id="546" name="Google Shape;546;p34"/>
          <p:cNvSpPr/>
          <p:nvPr/>
        </p:nvSpPr>
        <p:spPr>
          <a:xfrm>
            <a:off x="584250" y="2193616"/>
            <a:ext cx="2292300" cy="2560800"/>
          </a:xfrm>
          <a:prstGeom prst="roundRect">
            <a:avLst>
              <a:gd fmla="val 1862"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0000"/>
                </a:solidFill>
                <a:latin typeface="Times New Roman"/>
                <a:ea typeface="Times New Roman"/>
                <a:cs typeface="Times New Roman"/>
                <a:sym typeface="Times New Roman"/>
              </a:rPr>
              <a:t>The required information when obtaining the consent</a:t>
            </a:r>
            <a:endParaRPr sz="1200">
              <a:solidFill>
                <a:srgbClr val="FF0000"/>
              </a:solidFill>
              <a:latin typeface="Times New Roman"/>
              <a:ea typeface="Times New Roman"/>
              <a:cs typeface="Times New Roman"/>
              <a:sym typeface="Times New Roman"/>
            </a:endParaRPr>
          </a:p>
        </p:txBody>
      </p:sp>
      <p:sp>
        <p:nvSpPr>
          <p:cNvPr id="547" name="Google Shape;547;p34"/>
          <p:cNvSpPr/>
          <p:nvPr/>
        </p:nvSpPr>
        <p:spPr>
          <a:xfrm>
            <a:off x="584250" y="4840931"/>
            <a:ext cx="2292300" cy="505500"/>
          </a:xfrm>
          <a:prstGeom prst="roundRect">
            <a:avLst>
              <a:gd fmla="val 9469"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0000"/>
                </a:solidFill>
                <a:latin typeface="Times New Roman"/>
                <a:ea typeface="Times New Roman"/>
                <a:cs typeface="Times New Roman"/>
                <a:sym typeface="Times New Roman"/>
              </a:rPr>
              <a:t>Professional behaviour </a:t>
            </a:r>
            <a:endParaRPr b="1" sz="1200">
              <a:solidFill>
                <a:srgbClr val="FF0000"/>
              </a:solidFill>
              <a:latin typeface="Times New Roman"/>
              <a:ea typeface="Times New Roman"/>
              <a:cs typeface="Times New Roman"/>
              <a:sym typeface="Times New Roman"/>
            </a:endParaRPr>
          </a:p>
        </p:txBody>
      </p:sp>
      <p:sp>
        <p:nvSpPr>
          <p:cNvPr id="548" name="Google Shape;548;p34"/>
          <p:cNvSpPr/>
          <p:nvPr/>
        </p:nvSpPr>
        <p:spPr>
          <a:xfrm>
            <a:off x="584250" y="5432898"/>
            <a:ext cx="2292300" cy="505500"/>
          </a:xfrm>
          <a:prstGeom prst="roundRect">
            <a:avLst>
              <a:gd fmla="val 9469"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Communication between the medical staff</a:t>
            </a:r>
            <a:endParaRPr sz="1200">
              <a:latin typeface="Times New Roman"/>
              <a:ea typeface="Times New Roman"/>
              <a:cs typeface="Times New Roman"/>
              <a:sym typeface="Times New Roman"/>
            </a:endParaRPr>
          </a:p>
        </p:txBody>
      </p:sp>
      <p:sp>
        <p:nvSpPr>
          <p:cNvPr id="549" name="Google Shape;549;p34"/>
          <p:cNvSpPr/>
          <p:nvPr/>
        </p:nvSpPr>
        <p:spPr>
          <a:xfrm>
            <a:off x="584250" y="6024874"/>
            <a:ext cx="2292300" cy="505500"/>
          </a:xfrm>
          <a:prstGeom prst="roundRect">
            <a:avLst>
              <a:gd fmla="val 9469"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Reporting adverse events and near misses</a:t>
            </a:r>
            <a:endParaRPr sz="1200">
              <a:latin typeface="Times New Roman"/>
              <a:ea typeface="Times New Roman"/>
              <a:cs typeface="Times New Roman"/>
              <a:sym typeface="Times New Roman"/>
            </a:endParaRPr>
          </a:p>
        </p:txBody>
      </p:sp>
      <p:sp>
        <p:nvSpPr>
          <p:cNvPr id="550" name="Google Shape;550;p34"/>
          <p:cNvSpPr/>
          <p:nvPr/>
        </p:nvSpPr>
        <p:spPr>
          <a:xfrm>
            <a:off x="584250" y="6616868"/>
            <a:ext cx="2292300" cy="1317600"/>
          </a:xfrm>
          <a:prstGeom prst="roundRect">
            <a:avLst>
              <a:gd fmla="val 2316"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Prescribing safely. </a:t>
            </a:r>
            <a:r>
              <a:rPr lang="en" sz="1000">
                <a:solidFill>
                  <a:srgbClr val="6AA84F"/>
                </a:solidFill>
                <a:latin typeface="Times New Roman"/>
                <a:ea typeface="Times New Roman"/>
                <a:cs typeface="Times New Roman"/>
                <a:sym typeface="Times New Roman"/>
              </a:rPr>
              <a:t>One of the most common problems on every hospital: </a:t>
            </a:r>
            <a:r>
              <a:rPr b="1" lang="en" sz="1000">
                <a:solidFill>
                  <a:srgbClr val="FF0000"/>
                </a:solidFill>
                <a:latin typeface="Times New Roman"/>
                <a:ea typeface="Times New Roman"/>
                <a:cs typeface="Times New Roman"/>
                <a:sym typeface="Times New Roman"/>
              </a:rPr>
              <a:t>Error in prescription</a:t>
            </a:r>
            <a:endParaRPr b="1" sz="1000">
              <a:solidFill>
                <a:srgbClr val="FF0000"/>
              </a:solidFill>
              <a:latin typeface="Times New Roman"/>
              <a:ea typeface="Times New Roman"/>
              <a:cs typeface="Times New Roman"/>
              <a:sym typeface="Times New Roman"/>
            </a:endParaRPr>
          </a:p>
        </p:txBody>
      </p:sp>
      <p:sp>
        <p:nvSpPr>
          <p:cNvPr id="551" name="Google Shape;551;p34"/>
          <p:cNvSpPr txBox="1"/>
          <p:nvPr/>
        </p:nvSpPr>
        <p:spPr>
          <a:xfrm>
            <a:off x="2733924" y="2193630"/>
            <a:ext cx="3467400" cy="25608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Details and accuracy of the diagnosis.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The goals and details of the </a:t>
            </a:r>
            <a:r>
              <a:rPr lang="en" sz="1200">
                <a:latin typeface="Times New Roman"/>
                <a:ea typeface="Times New Roman"/>
                <a:cs typeface="Times New Roman"/>
                <a:sym typeface="Times New Roman"/>
              </a:rPr>
              <a:t>planned</a:t>
            </a:r>
            <a:r>
              <a:rPr lang="en" sz="1200">
                <a:latin typeface="Times New Roman"/>
                <a:ea typeface="Times New Roman"/>
                <a:cs typeface="Times New Roman"/>
                <a:sym typeface="Times New Roman"/>
              </a:rPr>
              <a:t> procedure.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The possible complications of the </a:t>
            </a:r>
            <a:r>
              <a:rPr lang="en" sz="1200">
                <a:latin typeface="Times New Roman"/>
                <a:ea typeface="Times New Roman"/>
                <a:cs typeface="Times New Roman"/>
                <a:sym typeface="Times New Roman"/>
              </a:rPr>
              <a:t>planned</a:t>
            </a:r>
            <a:r>
              <a:rPr lang="en" sz="1200">
                <a:latin typeface="Times New Roman"/>
                <a:ea typeface="Times New Roman"/>
                <a:cs typeface="Times New Roman"/>
                <a:sym typeface="Times New Roman"/>
              </a:rPr>
              <a:t> procedure. </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The possible prognosis.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Other treatment options, including the not to treat option.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Explanation of the advantages and possibility of success for each option.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The name of the responsible surgeon.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At any time, the patient can change his or her mind. </a:t>
            </a:r>
            <a:r>
              <a:rPr lang="en" sz="1200">
                <a:solidFill>
                  <a:srgbClr val="6AA84F"/>
                </a:solidFill>
                <a:latin typeface="Times New Roman"/>
                <a:ea typeface="Times New Roman"/>
                <a:cs typeface="Times New Roman"/>
                <a:sym typeface="Times New Roman"/>
              </a:rPr>
              <a:t>Document this!!</a:t>
            </a:r>
            <a:endParaRPr sz="1200">
              <a:solidFill>
                <a:srgbClr val="6AA84F"/>
              </a:solidFill>
              <a:latin typeface="Times New Roman"/>
              <a:ea typeface="Times New Roman"/>
              <a:cs typeface="Times New Roman"/>
              <a:sym typeface="Times New Roman"/>
            </a:endParaRPr>
          </a:p>
        </p:txBody>
      </p:sp>
      <p:sp>
        <p:nvSpPr>
          <p:cNvPr id="552" name="Google Shape;552;p34"/>
          <p:cNvSpPr txBox="1"/>
          <p:nvPr/>
        </p:nvSpPr>
        <p:spPr>
          <a:xfrm>
            <a:off x="2756150" y="6573675"/>
            <a:ext cx="3626400" cy="14040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Inadequate clinical evaluation.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Inadequate information about the drugs.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Errors in the calculation of the dose.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Unclear </a:t>
            </a:r>
            <a:r>
              <a:rPr lang="en" sz="1200">
                <a:latin typeface="Times New Roman"/>
                <a:ea typeface="Times New Roman"/>
                <a:cs typeface="Times New Roman"/>
                <a:sym typeface="Times New Roman"/>
              </a:rPr>
              <a:t>handwriting</a:t>
            </a:r>
            <a:r>
              <a:rPr lang="en" sz="1200">
                <a:latin typeface="Times New Roman"/>
                <a:ea typeface="Times New Roman"/>
                <a:cs typeface="Times New Roman"/>
                <a:sym typeface="Times New Roman"/>
              </a:rPr>
              <a:t>. </a:t>
            </a:r>
            <a:r>
              <a:rPr lang="en" sz="1000">
                <a:solidFill>
                  <a:srgbClr val="999999"/>
                </a:solidFill>
                <a:latin typeface="Times New Roman"/>
                <a:ea typeface="Times New Roman"/>
                <a:cs typeface="Times New Roman"/>
                <a:sym typeface="Times New Roman"/>
              </a:rPr>
              <a:t>This is very common</a:t>
            </a:r>
            <a:endParaRPr sz="10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Confusion in the name of the patient or mixing up of drugs. </a:t>
            </a:r>
            <a:r>
              <a:rPr lang="en" sz="800">
                <a:solidFill>
                  <a:srgbClr val="999999"/>
                </a:solidFill>
                <a:latin typeface="Times New Roman"/>
                <a:ea typeface="Times New Roman"/>
                <a:cs typeface="Times New Roman"/>
                <a:sym typeface="Times New Roman"/>
              </a:rPr>
              <a:t>Mistake the dose or duration or frequency &amp; this is the most common in hospitals when the drugs are prescribed by junior staff</a:t>
            </a:r>
            <a:endParaRPr sz="800">
              <a:solidFill>
                <a:srgbClr val="999999"/>
              </a:solidFill>
              <a:latin typeface="Times New Roman"/>
              <a:ea typeface="Times New Roman"/>
              <a:cs typeface="Times New Roman"/>
              <a:sym typeface="Times New Roman"/>
            </a:endParaRPr>
          </a:p>
        </p:txBody>
      </p:sp>
      <p:sp>
        <p:nvSpPr>
          <p:cNvPr id="553" name="Google Shape;553;p34"/>
          <p:cNvSpPr txBox="1"/>
          <p:nvPr/>
        </p:nvSpPr>
        <p:spPr>
          <a:xfrm>
            <a:off x="2937349" y="1444600"/>
            <a:ext cx="3264000" cy="81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As mentioned before, it has to be an informed consent. If the patient does not understand you, explain it to one of the family </a:t>
            </a:r>
            <a:r>
              <a:rPr lang="en" sz="1000">
                <a:solidFill>
                  <a:srgbClr val="6AA84F"/>
                </a:solidFill>
                <a:latin typeface="Times New Roman"/>
                <a:ea typeface="Times New Roman"/>
                <a:cs typeface="Times New Roman"/>
                <a:sym typeface="Times New Roman"/>
              </a:rPr>
              <a:t>members</a:t>
            </a:r>
            <a:endParaRPr sz="1000">
              <a:solidFill>
                <a:srgbClr val="6AA84F"/>
              </a:solidFill>
              <a:latin typeface="Times New Roman"/>
              <a:ea typeface="Times New Roman"/>
              <a:cs typeface="Times New Roman"/>
              <a:sym typeface="Times New Roman"/>
            </a:endParaRPr>
          </a:p>
        </p:txBody>
      </p:sp>
      <p:sp>
        <p:nvSpPr>
          <p:cNvPr id="554" name="Google Shape;554;p34"/>
          <p:cNvSpPr txBox="1"/>
          <p:nvPr/>
        </p:nvSpPr>
        <p:spPr>
          <a:xfrm>
            <a:off x="2835625" y="4683875"/>
            <a:ext cx="3527400" cy="81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This is very important as patient trusts the physicians based on their behaviour and the way they take history and perform the </a:t>
            </a:r>
            <a:r>
              <a:rPr lang="en" sz="1000">
                <a:solidFill>
                  <a:srgbClr val="6AA84F"/>
                </a:solidFill>
                <a:latin typeface="Times New Roman"/>
                <a:ea typeface="Times New Roman"/>
                <a:cs typeface="Times New Roman"/>
                <a:sym typeface="Times New Roman"/>
              </a:rPr>
              <a:t>examination</a:t>
            </a:r>
            <a:endParaRPr sz="1000">
              <a:solidFill>
                <a:srgbClr val="6AA84F"/>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35"/>
          <p:cNvSpPr txBox="1"/>
          <p:nvPr>
            <p:ph idx="1" type="body"/>
          </p:nvPr>
        </p:nvSpPr>
        <p:spPr>
          <a:xfrm>
            <a:off x="505350" y="590673"/>
            <a:ext cx="5469300" cy="505500"/>
          </a:xfrm>
          <a:prstGeom prst="rect">
            <a:avLst/>
          </a:prstGeom>
        </p:spPr>
        <p:txBody>
          <a:bodyPr anchorCtr="0" anchor="t" bIns="91425" lIns="91425" spcFirstLastPara="1" rIns="91425" wrap="square" tIns="91425">
            <a:noAutofit/>
          </a:bodyPr>
          <a:lstStyle/>
          <a:p>
            <a:pPr indent="0" lvl="0" marL="0" rtl="0" algn="l">
              <a:spcBef>
                <a:spcPts val="0"/>
              </a:spcBef>
              <a:spcAft>
                <a:spcPts val="300"/>
              </a:spcAft>
              <a:buNone/>
            </a:pPr>
            <a:r>
              <a:rPr lang="en" sz="1600">
                <a:latin typeface="Times New Roman"/>
                <a:ea typeface="Times New Roman"/>
                <a:cs typeface="Times New Roman"/>
                <a:sym typeface="Times New Roman"/>
              </a:rPr>
              <a:t>The Real Working Conditions, beyond your lectures</a:t>
            </a:r>
            <a:endParaRPr sz="1600">
              <a:latin typeface="Times New Roman"/>
              <a:ea typeface="Times New Roman"/>
              <a:cs typeface="Times New Roman"/>
              <a:sym typeface="Times New Roman"/>
            </a:endParaRPr>
          </a:p>
        </p:txBody>
      </p:sp>
      <p:sp>
        <p:nvSpPr>
          <p:cNvPr id="560" name="Google Shape;560;p35"/>
          <p:cNvSpPr txBox="1"/>
          <p:nvPr>
            <p:ph idx="1" type="body"/>
          </p:nvPr>
        </p:nvSpPr>
        <p:spPr>
          <a:xfrm>
            <a:off x="505344" y="1096180"/>
            <a:ext cx="5469300" cy="505500"/>
          </a:xfrm>
          <a:prstGeom prst="rect">
            <a:avLst/>
          </a:prstGeom>
        </p:spPr>
        <p:txBody>
          <a:bodyPr anchorCtr="0" anchor="ctr" bIns="91425" lIns="91425" spcFirstLastPara="1" rIns="91425" wrap="square" tIns="91425">
            <a:noAutofit/>
          </a:bodyPr>
          <a:lstStyle/>
          <a:p>
            <a:pPr indent="0" lvl="0" marL="0" rtl="0" algn="l">
              <a:spcBef>
                <a:spcPts val="0"/>
              </a:spcBef>
              <a:spcAft>
                <a:spcPts val="300"/>
              </a:spcAft>
              <a:buNone/>
            </a:pPr>
            <a:r>
              <a:rPr lang="en" sz="1400">
                <a:solidFill>
                  <a:schemeClr val="accent6"/>
                </a:solidFill>
                <a:latin typeface="Times New Roman"/>
                <a:ea typeface="Times New Roman"/>
                <a:cs typeface="Times New Roman"/>
                <a:sym typeface="Times New Roman"/>
              </a:rPr>
              <a:t>Patient safety and the surgeon</a:t>
            </a:r>
            <a:r>
              <a:rPr lang="en" sz="1400">
                <a:solidFill>
                  <a:schemeClr val="accent6"/>
                </a:solidFill>
                <a:latin typeface="Times New Roman"/>
                <a:ea typeface="Times New Roman"/>
                <a:cs typeface="Times New Roman"/>
                <a:sym typeface="Times New Roman"/>
              </a:rPr>
              <a:t>:</a:t>
            </a:r>
            <a:endParaRPr sz="1400">
              <a:solidFill>
                <a:schemeClr val="accent6"/>
              </a:solidFill>
              <a:latin typeface="Times New Roman"/>
              <a:ea typeface="Times New Roman"/>
              <a:cs typeface="Times New Roman"/>
              <a:sym typeface="Times New Roman"/>
            </a:endParaRPr>
          </a:p>
        </p:txBody>
      </p:sp>
      <p:sp>
        <p:nvSpPr>
          <p:cNvPr id="561" name="Google Shape;561;p35"/>
          <p:cNvSpPr txBox="1"/>
          <p:nvPr/>
        </p:nvSpPr>
        <p:spPr>
          <a:xfrm>
            <a:off x="505361" y="1479596"/>
            <a:ext cx="5469300" cy="223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More than one cause of adverse events can be applied to many aspects of patient care during the perioperative period. The adverse events in the surgical practice that can potentially be committed by the treating surgeons in the patients care includes:</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Prophylaxis errors. </a:t>
            </a:r>
            <a:r>
              <a:rPr lang="en" sz="1000">
                <a:solidFill>
                  <a:srgbClr val="999999"/>
                </a:solidFill>
                <a:latin typeface="Times New Roman"/>
                <a:ea typeface="Times New Roman"/>
                <a:cs typeface="Times New Roman"/>
                <a:sym typeface="Times New Roman"/>
              </a:rPr>
              <a:t>Common prophylaxis that we give the patients, antibiotics and anti thrombotics for PE.</a:t>
            </a:r>
            <a:r>
              <a:rPr lang="en" sz="1000">
                <a:solidFill>
                  <a:srgbClr val="6AA84F"/>
                </a:solidFill>
                <a:latin typeface="Times New Roman"/>
                <a:ea typeface="Times New Roman"/>
                <a:cs typeface="Times New Roman"/>
                <a:sym typeface="Times New Roman"/>
              </a:rPr>
              <a:t> More common</a:t>
            </a:r>
            <a:endParaRPr sz="10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Prescription errors.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Parenteral administration errors. </a:t>
            </a:r>
            <a:r>
              <a:rPr lang="en" sz="1000">
                <a:solidFill>
                  <a:srgbClr val="999999"/>
                </a:solidFill>
                <a:latin typeface="Times New Roman"/>
                <a:ea typeface="Times New Roman"/>
                <a:cs typeface="Times New Roman"/>
                <a:sym typeface="Times New Roman"/>
              </a:rPr>
              <a:t>Such as blood transfusions</a:t>
            </a:r>
            <a:endParaRPr sz="10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Awareness of situation, and teamwork errors.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Diagnostic and management errors.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Resuscitation errors.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Procedure technique and operative errors.</a:t>
            </a:r>
            <a:endParaRPr sz="1200">
              <a:latin typeface="Times New Roman"/>
              <a:ea typeface="Times New Roman"/>
              <a:cs typeface="Times New Roman"/>
              <a:sym typeface="Times New Roman"/>
            </a:endParaRPr>
          </a:p>
        </p:txBody>
      </p:sp>
      <p:sp>
        <p:nvSpPr>
          <p:cNvPr id="562" name="Google Shape;562;p35"/>
          <p:cNvSpPr txBox="1"/>
          <p:nvPr>
            <p:ph idx="1" type="body"/>
          </p:nvPr>
        </p:nvSpPr>
        <p:spPr>
          <a:xfrm>
            <a:off x="601259" y="3719405"/>
            <a:ext cx="5469300" cy="505500"/>
          </a:xfrm>
          <a:prstGeom prst="rect">
            <a:avLst/>
          </a:prstGeom>
        </p:spPr>
        <p:txBody>
          <a:bodyPr anchorCtr="0" anchor="ctr" bIns="91425" lIns="91425" spcFirstLastPara="1" rIns="91425" wrap="square" tIns="91425">
            <a:noAutofit/>
          </a:bodyPr>
          <a:lstStyle/>
          <a:p>
            <a:pPr indent="0" lvl="0" marL="0" rtl="0" algn="l">
              <a:spcBef>
                <a:spcPts val="0"/>
              </a:spcBef>
              <a:spcAft>
                <a:spcPts val="300"/>
              </a:spcAft>
              <a:buNone/>
            </a:pPr>
            <a:r>
              <a:rPr lang="en" sz="1400">
                <a:solidFill>
                  <a:schemeClr val="accent6"/>
                </a:solidFill>
                <a:latin typeface="Times New Roman"/>
                <a:ea typeface="Times New Roman"/>
                <a:cs typeface="Times New Roman"/>
                <a:sym typeface="Times New Roman"/>
              </a:rPr>
              <a:t>Situation </a:t>
            </a:r>
            <a:r>
              <a:rPr lang="en" sz="1400">
                <a:solidFill>
                  <a:schemeClr val="accent6"/>
                </a:solidFill>
                <a:latin typeface="Times New Roman"/>
                <a:ea typeface="Times New Roman"/>
                <a:cs typeface="Times New Roman"/>
                <a:sym typeface="Times New Roman"/>
              </a:rPr>
              <a:t>awareness</a:t>
            </a:r>
            <a:r>
              <a:rPr lang="en" sz="1400">
                <a:solidFill>
                  <a:schemeClr val="accent6"/>
                </a:solidFill>
                <a:latin typeface="Times New Roman"/>
                <a:ea typeface="Times New Roman"/>
                <a:cs typeface="Times New Roman"/>
                <a:sym typeface="Times New Roman"/>
              </a:rPr>
              <a:t> - identifying teamwork errors</a:t>
            </a:r>
            <a:r>
              <a:rPr lang="en" sz="1400">
                <a:solidFill>
                  <a:schemeClr val="accent6"/>
                </a:solidFill>
                <a:latin typeface="Times New Roman"/>
                <a:ea typeface="Times New Roman"/>
                <a:cs typeface="Times New Roman"/>
                <a:sym typeface="Times New Roman"/>
              </a:rPr>
              <a:t>:</a:t>
            </a:r>
            <a:endParaRPr sz="1400">
              <a:solidFill>
                <a:schemeClr val="accent6"/>
              </a:solidFill>
              <a:latin typeface="Times New Roman"/>
              <a:ea typeface="Times New Roman"/>
              <a:cs typeface="Times New Roman"/>
              <a:sym typeface="Times New Roman"/>
            </a:endParaRPr>
          </a:p>
        </p:txBody>
      </p:sp>
      <p:grpSp>
        <p:nvGrpSpPr>
          <p:cNvPr id="563" name="Google Shape;563;p35"/>
          <p:cNvGrpSpPr/>
          <p:nvPr/>
        </p:nvGrpSpPr>
        <p:grpSpPr>
          <a:xfrm>
            <a:off x="1206256" y="4224898"/>
            <a:ext cx="4067478" cy="2205000"/>
            <a:chOff x="674819" y="4224898"/>
            <a:chExt cx="4067478" cy="2205000"/>
          </a:xfrm>
        </p:grpSpPr>
        <p:sp>
          <p:nvSpPr>
            <p:cNvPr id="564" name="Google Shape;564;p35"/>
            <p:cNvSpPr/>
            <p:nvPr/>
          </p:nvSpPr>
          <p:spPr>
            <a:xfrm rot="5400000">
              <a:off x="2695996" y="4308000"/>
              <a:ext cx="289800" cy="3802800"/>
            </a:xfrm>
            <a:prstGeom prst="round2SameRect">
              <a:avLst>
                <a:gd fmla="val 50000" name="adj1"/>
                <a:gd fmla="val 0" name="adj2"/>
              </a:avLst>
            </a:pr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5"/>
            <p:cNvSpPr/>
            <p:nvPr/>
          </p:nvSpPr>
          <p:spPr>
            <a:xfrm rot="5400000">
              <a:off x="2695997" y="3867000"/>
              <a:ext cx="289800" cy="3802800"/>
            </a:xfrm>
            <a:prstGeom prst="round2SameRect">
              <a:avLst>
                <a:gd fmla="val 50000" name="adj1"/>
                <a:gd fmla="val 0" name="adj2"/>
              </a:avLst>
            </a:pr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5"/>
            <p:cNvSpPr/>
            <p:nvPr/>
          </p:nvSpPr>
          <p:spPr>
            <a:xfrm rot="5400000">
              <a:off x="2695996" y="3426000"/>
              <a:ext cx="289800" cy="3802800"/>
            </a:xfrm>
            <a:prstGeom prst="round2SameRect">
              <a:avLst>
                <a:gd fmla="val 50000" name="adj1"/>
                <a:gd fmla="val 0" name="adj2"/>
              </a:avLst>
            </a:pr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5"/>
            <p:cNvSpPr/>
            <p:nvPr/>
          </p:nvSpPr>
          <p:spPr>
            <a:xfrm rot="5400000">
              <a:off x="2695996" y="2985000"/>
              <a:ext cx="289800" cy="3802800"/>
            </a:xfrm>
            <a:prstGeom prst="round2SameRect">
              <a:avLst>
                <a:gd fmla="val 50000" name="adj1"/>
                <a:gd fmla="val 0" name="adj2"/>
              </a:avLst>
            </a:pr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5"/>
            <p:cNvSpPr/>
            <p:nvPr/>
          </p:nvSpPr>
          <p:spPr>
            <a:xfrm rot="5400000">
              <a:off x="2695996" y="2544000"/>
              <a:ext cx="289800" cy="3802800"/>
            </a:xfrm>
            <a:prstGeom prst="round2SameRect">
              <a:avLst>
                <a:gd fmla="val 50000" name="adj1"/>
                <a:gd fmla="val 0" name="adj2"/>
              </a:avLst>
            </a:pr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9" name="Google Shape;569;p35"/>
            <p:cNvGrpSpPr/>
            <p:nvPr/>
          </p:nvGrpSpPr>
          <p:grpSpPr>
            <a:xfrm>
              <a:off x="674819" y="4224898"/>
              <a:ext cx="430500" cy="441000"/>
              <a:chOff x="1962775" y="4349032"/>
              <a:chExt cx="430500" cy="441000"/>
            </a:xfrm>
          </p:grpSpPr>
          <p:sp>
            <p:nvSpPr>
              <p:cNvPr id="570" name="Google Shape;570;p35"/>
              <p:cNvSpPr/>
              <p:nvPr/>
            </p:nvSpPr>
            <p:spPr>
              <a:xfrm>
                <a:off x="1994275" y="4381125"/>
                <a:ext cx="367500" cy="37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5"/>
              <p:cNvSpPr/>
              <p:nvPr/>
            </p:nvSpPr>
            <p:spPr>
              <a:xfrm>
                <a:off x="1962775" y="4349032"/>
                <a:ext cx="430500" cy="441000"/>
              </a:xfrm>
              <a:prstGeom prst="mathMultiply">
                <a:avLst>
                  <a:gd fmla="val 11362" name="adj1"/>
                </a:avLst>
              </a:pr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2" name="Google Shape;572;p35"/>
            <p:cNvGrpSpPr/>
            <p:nvPr/>
          </p:nvGrpSpPr>
          <p:grpSpPr>
            <a:xfrm>
              <a:off x="674819" y="4665898"/>
              <a:ext cx="430500" cy="441000"/>
              <a:chOff x="1962775" y="4349032"/>
              <a:chExt cx="430500" cy="441000"/>
            </a:xfrm>
          </p:grpSpPr>
          <p:sp>
            <p:nvSpPr>
              <p:cNvPr id="573" name="Google Shape;573;p35"/>
              <p:cNvSpPr/>
              <p:nvPr/>
            </p:nvSpPr>
            <p:spPr>
              <a:xfrm>
                <a:off x="1994275" y="4381125"/>
                <a:ext cx="367500" cy="37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5"/>
              <p:cNvSpPr/>
              <p:nvPr/>
            </p:nvSpPr>
            <p:spPr>
              <a:xfrm>
                <a:off x="1962775" y="4349032"/>
                <a:ext cx="430500" cy="441000"/>
              </a:xfrm>
              <a:prstGeom prst="mathMultiply">
                <a:avLst>
                  <a:gd fmla="val 11362" name="adj1"/>
                </a:avLst>
              </a:pr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5" name="Google Shape;575;p35"/>
            <p:cNvGrpSpPr/>
            <p:nvPr/>
          </p:nvGrpSpPr>
          <p:grpSpPr>
            <a:xfrm>
              <a:off x="674819" y="5106898"/>
              <a:ext cx="430500" cy="441000"/>
              <a:chOff x="1962775" y="4349032"/>
              <a:chExt cx="430500" cy="441000"/>
            </a:xfrm>
          </p:grpSpPr>
          <p:sp>
            <p:nvSpPr>
              <p:cNvPr id="576" name="Google Shape;576;p35"/>
              <p:cNvSpPr/>
              <p:nvPr/>
            </p:nvSpPr>
            <p:spPr>
              <a:xfrm>
                <a:off x="1994275" y="4381125"/>
                <a:ext cx="367500" cy="37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5"/>
              <p:cNvSpPr/>
              <p:nvPr/>
            </p:nvSpPr>
            <p:spPr>
              <a:xfrm>
                <a:off x="1962775" y="4349032"/>
                <a:ext cx="430500" cy="441000"/>
              </a:xfrm>
              <a:prstGeom prst="mathMultiply">
                <a:avLst>
                  <a:gd fmla="val 11362" name="adj1"/>
                </a:avLst>
              </a:pr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8" name="Google Shape;578;p35"/>
            <p:cNvGrpSpPr/>
            <p:nvPr/>
          </p:nvGrpSpPr>
          <p:grpSpPr>
            <a:xfrm>
              <a:off x="674819" y="5547898"/>
              <a:ext cx="430500" cy="441000"/>
              <a:chOff x="1962775" y="4349032"/>
              <a:chExt cx="430500" cy="441000"/>
            </a:xfrm>
          </p:grpSpPr>
          <p:sp>
            <p:nvSpPr>
              <p:cNvPr id="579" name="Google Shape;579;p35"/>
              <p:cNvSpPr/>
              <p:nvPr/>
            </p:nvSpPr>
            <p:spPr>
              <a:xfrm>
                <a:off x="1994275" y="4381125"/>
                <a:ext cx="367500" cy="37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5"/>
              <p:cNvSpPr/>
              <p:nvPr/>
            </p:nvSpPr>
            <p:spPr>
              <a:xfrm>
                <a:off x="1962775" y="4349032"/>
                <a:ext cx="430500" cy="441000"/>
              </a:xfrm>
              <a:prstGeom prst="mathMultiply">
                <a:avLst>
                  <a:gd fmla="val 11362" name="adj1"/>
                </a:avLst>
              </a:pr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 name="Google Shape;581;p35"/>
            <p:cNvGrpSpPr/>
            <p:nvPr/>
          </p:nvGrpSpPr>
          <p:grpSpPr>
            <a:xfrm>
              <a:off x="674819" y="5988898"/>
              <a:ext cx="430500" cy="441000"/>
              <a:chOff x="1962775" y="4349032"/>
              <a:chExt cx="430500" cy="441000"/>
            </a:xfrm>
          </p:grpSpPr>
          <p:sp>
            <p:nvSpPr>
              <p:cNvPr id="582" name="Google Shape;582;p35"/>
              <p:cNvSpPr/>
              <p:nvPr/>
            </p:nvSpPr>
            <p:spPr>
              <a:xfrm>
                <a:off x="1994275" y="4381125"/>
                <a:ext cx="367500" cy="37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5"/>
              <p:cNvSpPr/>
              <p:nvPr/>
            </p:nvSpPr>
            <p:spPr>
              <a:xfrm>
                <a:off x="1962775" y="4349032"/>
                <a:ext cx="430500" cy="441000"/>
              </a:xfrm>
              <a:prstGeom prst="mathMultiply">
                <a:avLst>
                  <a:gd fmla="val 11362" name="adj1"/>
                </a:avLst>
              </a:pr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84" name="Google Shape;584;p35"/>
          <p:cNvSpPr txBox="1"/>
          <p:nvPr/>
        </p:nvSpPr>
        <p:spPr>
          <a:xfrm>
            <a:off x="1496000" y="4317646"/>
            <a:ext cx="3679800" cy="24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The wrong patient was taken to the OR</a:t>
            </a:r>
            <a:endParaRPr sz="1200">
              <a:latin typeface="Times New Roman"/>
              <a:ea typeface="Times New Roman"/>
              <a:cs typeface="Times New Roman"/>
              <a:sym typeface="Times New Roman"/>
            </a:endParaRPr>
          </a:p>
        </p:txBody>
      </p:sp>
      <p:sp>
        <p:nvSpPr>
          <p:cNvPr id="585" name="Google Shape;585;p35"/>
          <p:cNvSpPr txBox="1"/>
          <p:nvPr/>
        </p:nvSpPr>
        <p:spPr>
          <a:xfrm>
            <a:off x="1496004" y="4760026"/>
            <a:ext cx="3679800" cy="24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Wrong site or side of surgery</a:t>
            </a:r>
            <a:r>
              <a:rPr baseline="30000" lang="en" sz="1200">
                <a:latin typeface="Times New Roman"/>
                <a:ea typeface="Times New Roman"/>
                <a:cs typeface="Times New Roman"/>
                <a:sym typeface="Times New Roman"/>
              </a:rPr>
              <a:t>1</a:t>
            </a:r>
            <a:endParaRPr baseline="30000" sz="1200">
              <a:latin typeface="Times New Roman"/>
              <a:ea typeface="Times New Roman"/>
              <a:cs typeface="Times New Roman"/>
              <a:sym typeface="Times New Roman"/>
            </a:endParaRPr>
          </a:p>
        </p:txBody>
      </p:sp>
      <p:sp>
        <p:nvSpPr>
          <p:cNvPr id="586" name="Google Shape;586;p35"/>
          <p:cNvSpPr txBox="1"/>
          <p:nvPr/>
        </p:nvSpPr>
        <p:spPr>
          <a:xfrm>
            <a:off x="1452488" y="5704007"/>
            <a:ext cx="3766800" cy="12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Times New Roman"/>
                <a:ea typeface="Times New Roman"/>
                <a:cs typeface="Times New Roman"/>
                <a:sym typeface="Times New Roman"/>
              </a:rPr>
              <a:t>  Communication failure about changes in the </a:t>
            </a:r>
            <a:r>
              <a:rPr lang="en" sz="1000">
                <a:latin typeface="Times New Roman"/>
                <a:ea typeface="Times New Roman"/>
                <a:cs typeface="Times New Roman"/>
                <a:sym typeface="Times New Roman"/>
              </a:rPr>
              <a:t>condition</a:t>
            </a:r>
            <a:r>
              <a:rPr lang="en" sz="1000">
                <a:latin typeface="Times New Roman"/>
                <a:ea typeface="Times New Roman"/>
                <a:cs typeface="Times New Roman"/>
                <a:sym typeface="Times New Roman"/>
              </a:rPr>
              <a:t> of the patient</a:t>
            </a:r>
            <a:r>
              <a:rPr baseline="30000" lang="en" sz="1000">
                <a:latin typeface="Times New Roman"/>
                <a:ea typeface="Times New Roman"/>
                <a:cs typeface="Times New Roman"/>
                <a:sym typeface="Times New Roman"/>
              </a:rPr>
              <a:t>2</a:t>
            </a:r>
            <a:endParaRPr baseline="30000" sz="1000">
              <a:latin typeface="Times New Roman"/>
              <a:ea typeface="Times New Roman"/>
              <a:cs typeface="Times New Roman"/>
              <a:sym typeface="Times New Roman"/>
            </a:endParaRPr>
          </a:p>
        </p:txBody>
      </p:sp>
      <p:sp>
        <p:nvSpPr>
          <p:cNvPr id="587" name="Google Shape;587;p35"/>
          <p:cNvSpPr txBox="1"/>
          <p:nvPr/>
        </p:nvSpPr>
        <p:spPr>
          <a:xfrm>
            <a:off x="1496000" y="6097074"/>
            <a:ext cx="3679800" cy="24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Retained swabs or instruments</a:t>
            </a:r>
            <a:r>
              <a:rPr baseline="30000" lang="en" sz="1200">
                <a:latin typeface="Times New Roman"/>
                <a:ea typeface="Times New Roman"/>
                <a:cs typeface="Times New Roman"/>
                <a:sym typeface="Times New Roman"/>
              </a:rPr>
              <a:t>3</a:t>
            </a:r>
            <a:endParaRPr baseline="30000" sz="1200">
              <a:latin typeface="Times New Roman"/>
              <a:ea typeface="Times New Roman"/>
              <a:cs typeface="Times New Roman"/>
              <a:sym typeface="Times New Roman"/>
            </a:endParaRPr>
          </a:p>
        </p:txBody>
      </p:sp>
      <p:sp>
        <p:nvSpPr>
          <p:cNvPr id="588" name="Google Shape;588;p35"/>
          <p:cNvSpPr txBox="1"/>
          <p:nvPr/>
        </p:nvSpPr>
        <p:spPr>
          <a:xfrm>
            <a:off x="1496004" y="5207371"/>
            <a:ext cx="3679800" cy="24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Wrong procedure or surgery</a:t>
            </a:r>
            <a:endParaRPr sz="1200">
              <a:latin typeface="Times New Roman"/>
              <a:ea typeface="Times New Roman"/>
              <a:cs typeface="Times New Roman"/>
              <a:sym typeface="Times New Roman"/>
            </a:endParaRPr>
          </a:p>
        </p:txBody>
      </p:sp>
      <p:grpSp>
        <p:nvGrpSpPr>
          <p:cNvPr id="589" name="Google Shape;589;p35"/>
          <p:cNvGrpSpPr/>
          <p:nvPr/>
        </p:nvGrpSpPr>
        <p:grpSpPr>
          <a:xfrm>
            <a:off x="1103843" y="6618511"/>
            <a:ext cx="4272307" cy="1060042"/>
            <a:chOff x="1081639" y="4103151"/>
            <a:chExt cx="4272307" cy="1060042"/>
          </a:xfrm>
        </p:grpSpPr>
        <p:sp>
          <p:nvSpPr>
            <p:cNvPr id="590" name="Google Shape;590;p35"/>
            <p:cNvSpPr txBox="1"/>
            <p:nvPr/>
          </p:nvSpPr>
          <p:spPr>
            <a:xfrm>
              <a:off x="1204046" y="4555093"/>
              <a:ext cx="4149900" cy="608100"/>
            </a:xfrm>
            <a:prstGeom prst="rect">
              <a:avLst/>
            </a:prstGeom>
            <a:noFill/>
            <a:ln cap="flat" cmpd="sng" w="9525">
              <a:solidFill>
                <a:schemeClr val="accen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6AA84F"/>
                  </a:solidFill>
                  <a:latin typeface="Times New Roman"/>
                  <a:ea typeface="Times New Roman"/>
                  <a:cs typeface="Times New Roman"/>
                  <a:sym typeface="Times New Roman"/>
                </a:rPr>
                <a:t>1.Most common surgery for this to happen is hernia</a:t>
              </a:r>
              <a:endParaRPr sz="7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700">
                  <a:solidFill>
                    <a:srgbClr val="6AA84F"/>
                  </a:solidFill>
                  <a:latin typeface="Times New Roman"/>
                  <a:ea typeface="Times New Roman"/>
                  <a:cs typeface="Times New Roman"/>
                  <a:sym typeface="Times New Roman"/>
                </a:rPr>
                <a:t>2.Such as if the patient has chest pains the night </a:t>
              </a:r>
              <a:r>
                <a:rPr lang="en" sz="700">
                  <a:solidFill>
                    <a:srgbClr val="6AA84F"/>
                  </a:solidFill>
                  <a:latin typeface="Times New Roman"/>
                  <a:ea typeface="Times New Roman"/>
                  <a:cs typeface="Times New Roman"/>
                  <a:sym typeface="Times New Roman"/>
                </a:rPr>
                <a:t>prior</a:t>
              </a:r>
              <a:r>
                <a:rPr lang="en" sz="700">
                  <a:solidFill>
                    <a:srgbClr val="6AA84F"/>
                  </a:solidFill>
                  <a:latin typeface="Times New Roman"/>
                  <a:ea typeface="Times New Roman"/>
                  <a:cs typeface="Times New Roman"/>
                  <a:sym typeface="Times New Roman"/>
                </a:rPr>
                <a:t> to surgery it could be an MI so the patient needs to be re-evaluated for surgery and the procedure </a:t>
              </a:r>
              <a:r>
                <a:rPr lang="en" sz="700">
                  <a:solidFill>
                    <a:srgbClr val="6AA84F"/>
                  </a:solidFill>
                  <a:latin typeface="Times New Roman"/>
                  <a:ea typeface="Times New Roman"/>
                  <a:cs typeface="Times New Roman"/>
                  <a:sym typeface="Times New Roman"/>
                </a:rPr>
                <a:t>postponed (</a:t>
              </a:r>
              <a:r>
                <a:rPr lang="en" sz="700">
                  <a:solidFill>
                    <a:srgbClr val="FF0000"/>
                  </a:solidFill>
                  <a:latin typeface="Times New Roman"/>
                  <a:ea typeface="Times New Roman"/>
                  <a:cs typeface="Times New Roman"/>
                  <a:sym typeface="Times New Roman"/>
                </a:rPr>
                <a:t>common</a:t>
              </a:r>
              <a:r>
                <a:rPr lang="en" sz="700">
                  <a:solidFill>
                    <a:srgbClr val="6AA84F"/>
                  </a:solidFill>
                  <a:latin typeface="Times New Roman"/>
                  <a:ea typeface="Times New Roman"/>
                  <a:cs typeface="Times New Roman"/>
                  <a:sym typeface="Times New Roman"/>
                </a:rPr>
                <a:t>). </a:t>
              </a:r>
              <a:endParaRPr sz="7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700">
                  <a:solidFill>
                    <a:srgbClr val="6AA84F"/>
                  </a:solidFill>
                  <a:latin typeface="Times New Roman"/>
                  <a:ea typeface="Times New Roman"/>
                  <a:cs typeface="Times New Roman"/>
                  <a:sym typeface="Times New Roman"/>
                </a:rPr>
                <a:t>3.nurse responsibility. This is now avoided by counting them (sign in, sign out; always count)</a:t>
              </a:r>
              <a:endParaRPr sz="700">
                <a:solidFill>
                  <a:srgbClr val="6AA84F"/>
                </a:solidFill>
                <a:latin typeface="Times New Roman"/>
                <a:ea typeface="Times New Roman"/>
                <a:cs typeface="Times New Roman"/>
                <a:sym typeface="Times New Roman"/>
              </a:endParaRPr>
            </a:p>
          </p:txBody>
        </p:sp>
        <p:grpSp>
          <p:nvGrpSpPr>
            <p:cNvPr id="591" name="Google Shape;591;p35"/>
            <p:cNvGrpSpPr/>
            <p:nvPr/>
          </p:nvGrpSpPr>
          <p:grpSpPr>
            <a:xfrm>
              <a:off x="1081639" y="4103151"/>
              <a:ext cx="814838" cy="451960"/>
              <a:chOff x="1081639" y="4103151"/>
              <a:chExt cx="814838" cy="451960"/>
            </a:xfrm>
          </p:grpSpPr>
          <p:grpSp>
            <p:nvGrpSpPr>
              <p:cNvPr id="592" name="Google Shape;592;p35"/>
              <p:cNvGrpSpPr/>
              <p:nvPr/>
            </p:nvGrpSpPr>
            <p:grpSpPr>
              <a:xfrm>
                <a:off x="1081639" y="4103151"/>
                <a:ext cx="302121" cy="396849"/>
                <a:chOff x="1081639" y="4103151"/>
                <a:chExt cx="302121" cy="396849"/>
              </a:xfrm>
            </p:grpSpPr>
            <p:sp>
              <p:nvSpPr>
                <p:cNvPr id="593" name="Google Shape;593;p35"/>
                <p:cNvSpPr/>
                <p:nvPr/>
              </p:nvSpPr>
              <p:spPr>
                <a:xfrm>
                  <a:off x="1081660" y="4200600"/>
                  <a:ext cx="302100" cy="2994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4" name="Google Shape;594;p35"/>
                <p:cNvPicPr preferRelativeResize="0"/>
                <p:nvPr/>
              </p:nvPicPr>
              <p:blipFill rotWithShape="1">
                <a:blip r:embed="rId3">
                  <a:alphaModFix/>
                </a:blip>
                <a:srcRect b="0" l="0" r="0" t="24207"/>
                <a:stretch/>
              </p:blipFill>
              <p:spPr>
                <a:xfrm>
                  <a:off x="1081639" y="4103151"/>
                  <a:ext cx="302100" cy="324451"/>
                </a:xfrm>
                <a:prstGeom prst="rect">
                  <a:avLst/>
                </a:prstGeom>
                <a:noFill/>
                <a:ln>
                  <a:noFill/>
                </a:ln>
              </p:spPr>
            </p:pic>
          </p:grpSp>
          <p:sp>
            <p:nvSpPr>
              <p:cNvPr id="595" name="Google Shape;595;p35"/>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chemeClr val="dk1"/>
                    </a:solidFill>
                    <a:latin typeface="Times New Roman"/>
                    <a:ea typeface="Times New Roman"/>
                    <a:cs typeface="Times New Roman"/>
                    <a:sym typeface="Times New Roman"/>
                  </a:rPr>
                  <a:t>Notes:</a:t>
                </a: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36"/>
          <p:cNvSpPr txBox="1"/>
          <p:nvPr>
            <p:ph idx="1" type="body"/>
          </p:nvPr>
        </p:nvSpPr>
        <p:spPr>
          <a:xfrm>
            <a:off x="505350" y="590673"/>
            <a:ext cx="5469300" cy="505500"/>
          </a:xfrm>
          <a:prstGeom prst="rect">
            <a:avLst/>
          </a:prstGeom>
        </p:spPr>
        <p:txBody>
          <a:bodyPr anchorCtr="0" anchor="t" bIns="91425" lIns="91425" spcFirstLastPara="1" rIns="91425" wrap="square" tIns="91425">
            <a:noAutofit/>
          </a:bodyPr>
          <a:lstStyle/>
          <a:p>
            <a:pPr indent="0" lvl="0" marL="0" rtl="0" algn="l">
              <a:spcBef>
                <a:spcPts val="0"/>
              </a:spcBef>
              <a:spcAft>
                <a:spcPts val="300"/>
              </a:spcAft>
              <a:buNone/>
            </a:pPr>
            <a:r>
              <a:rPr lang="en" sz="1600">
                <a:latin typeface="Times New Roman"/>
                <a:ea typeface="Times New Roman"/>
                <a:cs typeface="Times New Roman"/>
                <a:sym typeface="Times New Roman"/>
              </a:rPr>
              <a:t>Checklists </a:t>
            </a:r>
            <a:r>
              <a:rPr b="1" lang="en" sz="1600">
                <a:solidFill>
                  <a:srgbClr val="FF0000"/>
                </a:solidFill>
                <a:latin typeface="Times New Roman"/>
                <a:ea typeface="Times New Roman"/>
                <a:cs typeface="Times New Roman"/>
                <a:sym typeface="Times New Roman"/>
              </a:rPr>
              <a:t>(IMP)</a:t>
            </a:r>
            <a:endParaRPr b="1" sz="1600">
              <a:solidFill>
                <a:srgbClr val="FF0000"/>
              </a:solidFill>
              <a:latin typeface="Times New Roman"/>
              <a:ea typeface="Times New Roman"/>
              <a:cs typeface="Times New Roman"/>
              <a:sym typeface="Times New Roman"/>
            </a:endParaRPr>
          </a:p>
        </p:txBody>
      </p:sp>
      <p:graphicFrame>
        <p:nvGraphicFramePr>
          <p:cNvPr id="601" name="Google Shape;601;p36"/>
          <p:cNvGraphicFramePr/>
          <p:nvPr/>
        </p:nvGraphicFramePr>
        <p:xfrm>
          <a:off x="395967" y="1082457"/>
          <a:ext cx="3000000" cy="3000000"/>
        </p:xfrm>
        <a:graphic>
          <a:graphicData uri="http://schemas.openxmlformats.org/drawingml/2006/table">
            <a:tbl>
              <a:tblPr>
                <a:noFill/>
                <a:tableStyleId>{DB7FCCB0-3CC5-4960-93C3-2A82061D42FA}</a:tableStyleId>
              </a:tblPr>
              <a:tblGrid>
                <a:gridCol w="1896025"/>
                <a:gridCol w="1896025"/>
                <a:gridCol w="1896025"/>
              </a:tblGrid>
              <a:tr h="365725">
                <a:tc>
                  <a:txBody>
                    <a:bodyPr/>
                    <a:lstStyle/>
                    <a:p>
                      <a:pPr indent="0" lvl="0" marL="0" rtl="0" algn="ctr">
                        <a:spcBef>
                          <a:spcPts val="0"/>
                        </a:spcBef>
                        <a:spcAft>
                          <a:spcPts val="0"/>
                        </a:spcAft>
                        <a:buNone/>
                      </a:pPr>
                      <a:r>
                        <a:rPr lang="en" sz="1200">
                          <a:solidFill>
                            <a:srgbClr val="FFFFFF"/>
                          </a:solidFill>
                          <a:latin typeface="Times New Roman"/>
                          <a:ea typeface="Times New Roman"/>
                          <a:cs typeface="Times New Roman"/>
                          <a:sym typeface="Times New Roman"/>
                        </a:rPr>
                        <a:t>Sign in</a:t>
                      </a:r>
                      <a:endParaRPr sz="1200">
                        <a:solidFill>
                          <a:srgbClr val="FFFFFF"/>
                        </a:solidFill>
                        <a:latin typeface="Times New Roman"/>
                        <a:ea typeface="Times New Roman"/>
                        <a:cs typeface="Times New Roman"/>
                        <a:sym typeface="Times New Roman"/>
                      </a:endParaRPr>
                    </a:p>
                  </a:txBody>
                  <a:tcPr marT="91425" marB="91425" marR="91425" marL="91425" anchor="ctr">
                    <a:solidFill>
                      <a:srgbClr val="C3A297"/>
                    </a:solidFill>
                  </a:tcPr>
                </a:tc>
                <a:tc>
                  <a:txBody>
                    <a:bodyPr/>
                    <a:lstStyle/>
                    <a:p>
                      <a:pPr indent="0" lvl="0" marL="0" rtl="0" algn="ctr">
                        <a:spcBef>
                          <a:spcPts val="0"/>
                        </a:spcBef>
                        <a:spcAft>
                          <a:spcPts val="0"/>
                        </a:spcAft>
                        <a:buNone/>
                      </a:pPr>
                      <a:r>
                        <a:rPr lang="en" sz="1200">
                          <a:solidFill>
                            <a:srgbClr val="FFFFFF"/>
                          </a:solidFill>
                          <a:latin typeface="Times New Roman"/>
                          <a:ea typeface="Times New Roman"/>
                          <a:cs typeface="Times New Roman"/>
                          <a:sym typeface="Times New Roman"/>
                        </a:rPr>
                        <a:t>Time out</a:t>
                      </a:r>
                      <a:endParaRPr sz="900">
                        <a:solidFill>
                          <a:srgbClr val="FFFFFF"/>
                        </a:solidFill>
                        <a:latin typeface="Times New Roman"/>
                        <a:ea typeface="Times New Roman"/>
                        <a:cs typeface="Times New Roman"/>
                        <a:sym typeface="Times New Roman"/>
                      </a:endParaRPr>
                    </a:p>
                  </a:txBody>
                  <a:tcPr marT="91425" marB="91425" marR="91425" marL="91425" anchor="ctr">
                    <a:solidFill>
                      <a:srgbClr val="C3A297"/>
                    </a:solidFill>
                  </a:tcPr>
                </a:tc>
                <a:tc>
                  <a:txBody>
                    <a:bodyPr/>
                    <a:lstStyle/>
                    <a:p>
                      <a:pPr indent="0" lvl="0" marL="0" rtl="0" algn="ctr">
                        <a:spcBef>
                          <a:spcPts val="0"/>
                        </a:spcBef>
                        <a:spcAft>
                          <a:spcPts val="0"/>
                        </a:spcAft>
                        <a:buNone/>
                      </a:pPr>
                      <a:r>
                        <a:rPr lang="en" sz="1200">
                          <a:solidFill>
                            <a:srgbClr val="FFFFFF"/>
                          </a:solidFill>
                          <a:latin typeface="Times New Roman"/>
                          <a:ea typeface="Times New Roman"/>
                          <a:cs typeface="Times New Roman"/>
                          <a:sym typeface="Times New Roman"/>
                        </a:rPr>
                        <a:t>Sign out</a:t>
                      </a:r>
                      <a:endParaRPr sz="1200">
                        <a:solidFill>
                          <a:srgbClr val="FFFFFF"/>
                        </a:solidFill>
                        <a:latin typeface="Times New Roman"/>
                        <a:ea typeface="Times New Roman"/>
                        <a:cs typeface="Times New Roman"/>
                        <a:sym typeface="Times New Roman"/>
                      </a:endParaRPr>
                    </a:p>
                  </a:txBody>
                  <a:tcPr marT="91425" marB="91425" marR="91425" marL="91425" anchor="ctr">
                    <a:solidFill>
                      <a:srgbClr val="C3A297"/>
                    </a:solidFill>
                  </a:tcPr>
                </a:tc>
              </a:tr>
              <a:tr h="38100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Before induction of anaesthesia, this includes:</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1. </a:t>
                      </a:r>
                      <a:r>
                        <a:rPr lang="en" sz="1200">
                          <a:latin typeface="Times New Roman"/>
                          <a:ea typeface="Times New Roman"/>
                          <a:cs typeface="Times New Roman"/>
                          <a:sym typeface="Times New Roman"/>
                        </a:rPr>
                        <a:t>Confirmation of patient  identity </a:t>
                      </a:r>
                      <a:r>
                        <a:rPr lang="en" sz="1000">
                          <a:solidFill>
                            <a:srgbClr val="999999"/>
                          </a:solidFill>
                          <a:latin typeface="Times New Roman"/>
                          <a:ea typeface="Times New Roman"/>
                          <a:cs typeface="Times New Roman"/>
                          <a:sym typeface="Times New Roman"/>
                        </a:rPr>
                        <a:t>Name and numb</a:t>
                      </a:r>
                      <a:r>
                        <a:rPr lang="en" sz="1000">
                          <a:solidFill>
                            <a:srgbClr val="999999"/>
                          </a:solidFill>
                          <a:latin typeface="Times New Roman"/>
                          <a:ea typeface="Times New Roman"/>
                          <a:cs typeface="Times New Roman"/>
                          <a:sym typeface="Times New Roman"/>
                        </a:rPr>
                        <a:t>er</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2. Site and nature of procedure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3. Obtaining consent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4. </a:t>
                      </a:r>
                      <a:r>
                        <a:rPr lang="en" sz="1200">
                          <a:solidFill>
                            <a:srgbClr val="FF0000"/>
                          </a:solidFill>
                          <a:latin typeface="Times New Roman"/>
                          <a:ea typeface="Times New Roman"/>
                          <a:cs typeface="Times New Roman"/>
                          <a:sym typeface="Times New Roman"/>
                        </a:rPr>
                        <a:t>Marking the site of procedure</a:t>
                      </a:r>
                      <a:r>
                        <a:rPr lang="en" sz="1200">
                          <a:latin typeface="Times New Roman"/>
                          <a:ea typeface="Times New Roman"/>
                          <a:cs typeface="Times New Roman"/>
                          <a:sym typeface="Times New Roman"/>
                        </a:rPr>
                        <a:t> </a:t>
                      </a:r>
                      <a:r>
                        <a:rPr lang="en" sz="1200">
                          <a:solidFill>
                            <a:srgbClr val="6AA84F"/>
                          </a:solidFill>
                          <a:latin typeface="Times New Roman"/>
                          <a:ea typeface="Times New Roman"/>
                          <a:cs typeface="Times New Roman"/>
                          <a:sym typeface="Times New Roman"/>
                        </a:rPr>
                        <a:t>very imp</a:t>
                      </a:r>
                      <a:endParaRPr sz="12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5. Complete anaesthesia </a:t>
                      </a:r>
                      <a:r>
                        <a:rPr i="1" lang="en" sz="1200">
                          <a:latin typeface="Times New Roman"/>
                          <a:ea typeface="Times New Roman"/>
                          <a:cs typeface="Times New Roman"/>
                          <a:sym typeface="Times New Roman"/>
                        </a:rPr>
                        <a:t>safety check</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Functioning pulse oximeter on patient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•Check for known allergy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Risk for difficult airway or aspiration with available equipment and assistance. </a:t>
                      </a:r>
                      <a:r>
                        <a:rPr lang="en" sz="1200">
                          <a:solidFill>
                            <a:srgbClr val="999999"/>
                          </a:solidFill>
                          <a:latin typeface="Times New Roman"/>
                          <a:ea typeface="Times New Roman"/>
                          <a:cs typeface="Times New Roman"/>
                          <a:sym typeface="Times New Roman"/>
                        </a:rPr>
                        <a:t>Mallampati score*</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•Risk of blood loss </a:t>
                      </a:r>
                      <a:r>
                        <a:rPr b="1" lang="en" sz="1200">
                          <a:solidFill>
                            <a:srgbClr val="FF0000"/>
                          </a:solidFill>
                          <a:latin typeface="Times New Roman"/>
                          <a:ea typeface="Times New Roman"/>
                          <a:cs typeface="Times New Roman"/>
                          <a:sym typeface="Times New Roman"/>
                        </a:rPr>
                        <a:t>more than 500ml</a:t>
                      </a:r>
                      <a:r>
                        <a:rPr lang="en" sz="1200">
                          <a:latin typeface="Times New Roman"/>
                          <a:ea typeface="Times New Roman"/>
                          <a:cs typeface="Times New Roman"/>
                          <a:sym typeface="Times New Roman"/>
                        </a:rPr>
                        <a:t> with adequate intravenous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access and fluids are available. </a:t>
                      </a:r>
                      <a:r>
                        <a:rPr lang="en" sz="1000">
                          <a:solidFill>
                            <a:srgbClr val="999999"/>
                          </a:solidFill>
                          <a:latin typeface="Times New Roman"/>
                          <a:ea typeface="Times New Roman"/>
                          <a:cs typeface="Times New Roman"/>
                          <a:sym typeface="Times New Roman"/>
                        </a:rPr>
                        <a:t>Common concern for the surgeon in an operation is bleeding and the anesthesiologist a difficult airway.</a:t>
                      </a:r>
                      <a:endParaRPr sz="1200">
                        <a:solidFill>
                          <a:srgbClr val="999999"/>
                        </a:solidFill>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Before skin incision. This includes:</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1. All team members must introduce themselves by name and role.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2. Nurse verbally confirm: -The identity of the  patient</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-Site and nature of the procedure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-Anticipated critical events </a:t>
                      </a:r>
                      <a:r>
                        <a:rPr lang="en" sz="1000">
                          <a:solidFill>
                            <a:srgbClr val="6AA84F"/>
                          </a:solidFill>
                          <a:latin typeface="Times New Roman"/>
                          <a:ea typeface="Times New Roman"/>
                          <a:cs typeface="Times New Roman"/>
                          <a:sym typeface="Times New Roman"/>
                        </a:rPr>
                        <a:t>This is very important, for example I’m doing a whipple procedure the critical event is bleeding.</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b="1" lang="en" sz="1200">
                          <a:highlight>
                            <a:srgbClr val="F4CCCC"/>
                          </a:highlight>
                          <a:latin typeface="Times New Roman"/>
                          <a:ea typeface="Times New Roman"/>
                          <a:cs typeface="Times New Roman"/>
                          <a:sym typeface="Times New Roman"/>
                        </a:rPr>
                        <a:t>Surgeon</a:t>
                      </a:r>
                      <a:r>
                        <a:rPr lang="en" sz="1200">
                          <a:latin typeface="Times New Roman"/>
                          <a:ea typeface="Times New Roman"/>
                          <a:cs typeface="Times New Roman"/>
                          <a:sym typeface="Times New Roman"/>
                        </a:rPr>
                        <a:t> should mention what are the critical steps, duration of the procedure, </a:t>
                      </a:r>
                      <a:r>
                        <a:rPr lang="en" sz="1200">
                          <a:solidFill>
                            <a:srgbClr val="FF0000"/>
                          </a:solidFill>
                          <a:latin typeface="Times New Roman"/>
                          <a:ea typeface="Times New Roman"/>
                          <a:cs typeface="Times New Roman"/>
                          <a:sym typeface="Times New Roman"/>
                        </a:rPr>
                        <a:t>expected blood loss </a:t>
                      </a:r>
                      <a:endParaRPr sz="12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b="1" lang="en" sz="1200">
                          <a:highlight>
                            <a:srgbClr val="EA9999"/>
                          </a:highlight>
                          <a:latin typeface="Times New Roman"/>
                          <a:ea typeface="Times New Roman"/>
                          <a:cs typeface="Times New Roman"/>
                          <a:sym typeface="Times New Roman"/>
                        </a:rPr>
                        <a:t>Anesthesia</a:t>
                      </a:r>
                      <a:r>
                        <a:rPr lang="en" sz="1200">
                          <a:latin typeface="Times New Roman"/>
                          <a:ea typeface="Times New Roman"/>
                          <a:cs typeface="Times New Roman"/>
                          <a:sym typeface="Times New Roman"/>
                        </a:rPr>
                        <a:t> team should mention any patient-specific concerns</a:t>
                      </a:r>
                      <a:endParaRPr sz="1200">
                        <a:latin typeface="Times New Roman"/>
                        <a:ea typeface="Times New Roman"/>
                        <a:cs typeface="Times New Roman"/>
                        <a:sym typeface="Times New Roman"/>
                      </a:endParaRPr>
                    </a:p>
                    <a:p>
                      <a:pPr indent="0" lvl="0" marL="0" rtl="0" algn="l">
                        <a:spcBef>
                          <a:spcPts val="0"/>
                        </a:spcBef>
                        <a:spcAft>
                          <a:spcPts val="0"/>
                        </a:spcAft>
                        <a:buNone/>
                      </a:pPr>
                      <a:r>
                        <a:rPr b="1" lang="en" sz="1200">
                          <a:highlight>
                            <a:srgbClr val="E06666"/>
                          </a:highlight>
                          <a:latin typeface="Times New Roman"/>
                          <a:ea typeface="Times New Roman"/>
                          <a:cs typeface="Times New Roman"/>
                          <a:sym typeface="Times New Roman"/>
                        </a:rPr>
                        <a:t>Nursing team</a:t>
                      </a:r>
                      <a:r>
                        <a:rPr lang="en" sz="1200">
                          <a:latin typeface="Times New Roman"/>
                          <a:ea typeface="Times New Roman"/>
                          <a:cs typeface="Times New Roman"/>
                          <a:sym typeface="Times New Roman"/>
                        </a:rPr>
                        <a:t> should review the sterility been confirmed, equipment is available, any issues or any concerns, antibiotic prophylaxis has been given within the last </a:t>
                      </a:r>
                      <a:r>
                        <a:rPr lang="en" sz="1200" u="sng">
                          <a:latin typeface="Times New Roman"/>
                          <a:ea typeface="Times New Roman"/>
                          <a:cs typeface="Times New Roman"/>
                          <a:sym typeface="Times New Roman"/>
                        </a:rPr>
                        <a:t>60 minutes,</a:t>
                      </a:r>
                      <a:r>
                        <a:rPr lang="en" sz="1200">
                          <a:latin typeface="Times New Roman"/>
                          <a:ea typeface="Times New Roman"/>
                          <a:cs typeface="Times New Roman"/>
                          <a:sym typeface="Times New Roman"/>
                        </a:rPr>
                        <a:t> essential imaging is displayed.</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Antibiotics are usually given before the skin incision by 30-60 mins</a:t>
                      </a:r>
                      <a:endParaRPr sz="1000">
                        <a:solidFill>
                          <a:srgbClr val="999999"/>
                        </a:solidFill>
                        <a:latin typeface="Times New Roman"/>
                        <a:ea typeface="Times New Roman"/>
                        <a:cs typeface="Times New Roman"/>
                        <a:sym typeface="Times New Roman"/>
                      </a:endParaRPr>
                    </a:p>
                  </a:txBody>
                  <a:tcPr marT="91425" marB="91425" marR="91425" marL="91425" anchor="ctr">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Before the patient leaves the OR. This includes:</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1. Nurse should confirm verbally with the team: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•The name of the procedure recorded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•The instrument, sponge and needle counts are correct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a:t>
                      </a:r>
                      <a:r>
                        <a:rPr lang="en" sz="1200">
                          <a:latin typeface="Times New Roman"/>
                          <a:ea typeface="Times New Roman"/>
                          <a:cs typeface="Times New Roman"/>
                          <a:sym typeface="Times New Roman"/>
                        </a:rPr>
                        <a:t> Any equipment problems to be addressed.</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2. The surgeon, anesthesia, and nurse review:</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The concerns for recovery and management of the patient. </a:t>
                      </a:r>
                      <a:r>
                        <a:rPr lang="en" sz="900">
                          <a:solidFill>
                            <a:srgbClr val="6AA84F"/>
                          </a:solidFill>
                          <a:latin typeface="Times New Roman"/>
                          <a:ea typeface="Times New Roman"/>
                          <a:cs typeface="Times New Roman"/>
                          <a:sym typeface="Times New Roman"/>
                        </a:rPr>
                        <a:t>If the pt became hypotensive intraoperatively or they have a critical situation </a:t>
                      </a:r>
                      <a:r>
                        <a:rPr lang="en" sz="900">
                          <a:solidFill>
                            <a:srgbClr val="6AA84F"/>
                          </a:solidFill>
                          <a:latin typeface="Times New Roman"/>
                          <a:ea typeface="Times New Roman"/>
                          <a:cs typeface="Times New Roman"/>
                          <a:sym typeface="Times New Roman"/>
                        </a:rPr>
                        <a:t>and</a:t>
                      </a:r>
                      <a:r>
                        <a:rPr lang="en" sz="900">
                          <a:solidFill>
                            <a:srgbClr val="6AA84F"/>
                          </a:solidFill>
                          <a:latin typeface="Times New Roman"/>
                          <a:ea typeface="Times New Roman"/>
                          <a:cs typeface="Times New Roman"/>
                          <a:sym typeface="Times New Roman"/>
                        </a:rPr>
                        <a:t> stability or the </a:t>
                      </a:r>
                      <a:r>
                        <a:rPr lang="en" sz="900">
                          <a:solidFill>
                            <a:srgbClr val="6AA84F"/>
                          </a:solidFill>
                          <a:latin typeface="Times New Roman"/>
                          <a:ea typeface="Times New Roman"/>
                          <a:cs typeface="Times New Roman"/>
                          <a:sym typeface="Times New Roman"/>
                        </a:rPr>
                        <a:t>management</a:t>
                      </a:r>
                      <a:r>
                        <a:rPr lang="en" sz="900">
                          <a:solidFill>
                            <a:srgbClr val="6AA84F"/>
                          </a:solidFill>
                          <a:latin typeface="Times New Roman"/>
                          <a:ea typeface="Times New Roman"/>
                          <a:cs typeface="Times New Roman"/>
                          <a:sym typeface="Times New Roman"/>
                        </a:rPr>
                        <a:t> of the pt if he needs to be admitted to the ICU and it wasn’t planned before the surgery</a:t>
                      </a:r>
                      <a:endParaRPr sz="9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•The specimen is labeled including the patient name. </a:t>
                      </a:r>
                      <a:r>
                        <a:rPr lang="en" sz="1000">
                          <a:solidFill>
                            <a:srgbClr val="999999"/>
                          </a:solidFill>
                          <a:latin typeface="Times New Roman"/>
                          <a:ea typeface="Times New Roman"/>
                          <a:cs typeface="Times New Roman"/>
                          <a:sym typeface="Times New Roman"/>
                        </a:rPr>
                        <a:t>Very important to do</a:t>
                      </a:r>
                      <a:endParaRPr sz="1000">
                        <a:solidFill>
                          <a:srgbClr val="999999"/>
                        </a:solidFill>
                        <a:latin typeface="Times New Roman"/>
                        <a:ea typeface="Times New Roman"/>
                        <a:cs typeface="Times New Roman"/>
                        <a:sym typeface="Times New Roman"/>
                      </a:endParaRPr>
                    </a:p>
                  </a:txBody>
                  <a:tcPr marT="91425" marB="91425" marR="91425" marL="91425">
                    <a:solidFill>
                      <a:srgbClr val="F3F3F3"/>
                    </a:solidFill>
                  </a:tcPr>
                </a:tc>
              </a:tr>
            </a:tbl>
          </a:graphicData>
        </a:graphic>
      </p:graphicFrame>
      <p:pic>
        <p:nvPicPr>
          <p:cNvPr id="602" name="Google Shape;602;p36"/>
          <p:cNvPicPr preferRelativeResize="0"/>
          <p:nvPr/>
        </p:nvPicPr>
        <p:blipFill>
          <a:blip r:embed="rId3">
            <a:alphaModFix/>
          </a:blip>
          <a:stretch>
            <a:fillRect/>
          </a:stretch>
        </p:blipFill>
        <p:spPr>
          <a:xfrm>
            <a:off x="505342" y="6709726"/>
            <a:ext cx="1649076" cy="942325"/>
          </a:xfrm>
          <a:prstGeom prst="rect">
            <a:avLst/>
          </a:prstGeom>
          <a:noFill/>
          <a:ln>
            <a:noFill/>
          </a:ln>
        </p:spPr>
      </p:pic>
      <p:sp>
        <p:nvSpPr>
          <p:cNvPr id="603" name="Google Shape;603;p36"/>
          <p:cNvSpPr txBox="1"/>
          <p:nvPr/>
        </p:nvSpPr>
        <p:spPr>
          <a:xfrm>
            <a:off x="418500" y="6458703"/>
            <a:ext cx="1271100" cy="2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accent3"/>
                </a:solidFill>
                <a:highlight>
                  <a:srgbClr val="FFFFFF"/>
                </a:highlight>
                <a:latin typeface="Times New Roman"/>
                <a:ea typeface="Times New Roman"/>
                <a:cs typeface="Times New Roman"/>
                <a:sym typeface="Times New Roman"/>
              </a:rPr>
              <a:t>*Good to recall:</a:t>
            </a:r>
            <a:endParaRPr sz="1000">
              <a:solidFill>
                <a:schemeClr val="accent3"/>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37"/>
          <p:cNvSpPr/>
          <p:nvPr/>
        </p:nvSpPr>
        <p:spPr>
          <a:xfrm>
            <a:off x="1158175" y="7087425"/>
            <a:ext cx="4351200" cy="6777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6AA84F"/>
                </a:solidFill>
                <a:latin typeface="Times New Roman"/>
                <a:ea typeface="Times New Roman"/>
                <a:cs typeface="Times New Roman"/>
                <a:sym typeface="Times New Roman"/>
              </a:rPr>
              <a:t>Nobody should know </a:t>
            </a:r>
            <a:r>
              <a:rPr lang="en" sz="1200">
                <a:solidFill>
                  <a:srgbClr val="6AA84F"/>
                </a:solidFill>
                <a:latin typeface="Times New Roman"/>
                <a:ea typeface="Times New Roman"/>
                <a:cs typeface="Times New Roman"/>
                <a:sym typeface="Times New Roman"/>
              </a:rPr>
              <a:t>anything</a:t>
            </a:r>
            <a:r>
              <a:rPr lang="en" sz="1200">
                <a:solidFill>
                  <a:srgbClr val="6AA84F"/>
                </a:solidFill>
                <a:latin typeface="Times New Roman"/>
                <a:ea typeface="Times New Roman"/>
                <a:cs typeface="Times New Roman"/>
                <a:sym typeface="Times New Roman"/>
              </a:rPr>
              <a:t> about the patient even his family.</a:t>
            </a:r>
            <a:endParaRPr sz="1200">
              <a:solidFill>
                <a:srgbClr val="6AA84F"/>
              </a:solidFill>
              <a:latin typeface="Times New Roman"/>
              <a:ea typeface="Times New Roman"/>
              <a:cs typeface="Times New Roman"/>
              <a:sym typeface="Times New Roman"/>
            </a:endParaRPr>
          </a:p>
        </p:txBody>
      </p:sp>
      <p:sp>
        <p:nvSpPr>
          <p:cNvPr id="609" name="Google Shape;609;p37"/>
          <p:cNvSpPr/>
          <p:nvPr/>
        </p:nvSpPr>
        <p:spPr>
          <a:xfrm>
            <a:off x="1158150" y="5247850"/>
            <a:ext cx="4351200" cy="14343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The surgical problem and the reasons why it needs surgery.</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The proposed surgical procedure and how it might treat the surgical problem.</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The expected complications of the proposed surgery.</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The anticipated prognosis.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The alternative and potentially successful treatments.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The consequences of no treatment at all.</a:t>
            </a:r>
            <a:endParaRPr sz="1200">
              <a:latin typeface="Times New Roman"/>
              <a:ea typeface="Times New Roman"/>
              <a:cs typeface="Times New Roman"/>
              <a:sym typeface="Times New Roman"/>
            </a:endParaRPr>
          </a:p>
        </p:txBody>
      </p:sp>
      <p:sp>
        <p:nvSpPr>
          <p:cNvPr id="610" name="Google Shape;610;p37"/>
          <p:cNvSpPr txBox="1"/>
          <p:nvPr>
            <p:ph idx="1" type="body"/>
          </p:nvPr>
        </p:nvSpPr>
        <p:spPr>
          <a:xfrm>
            <a:off x="505350" y="590673"/>
            <a:ext cx="5469300" cy="505500"/>
          </a:xfrm>
          <a:prstGeom prst="rect">
            <a:avLst/>
          </a:prstGeom>
        </p:spPr>
        <p:txBody>
          <a:bodyPr anchorCtr="0" anchor="t" bIns="91425" lIns="91425" spcFirstLastPara="1" rIns="91425" wrap="square" tIns="91425">
            <a:noAutofit/>
          </a:bodyPr>
          <a:lstStyle/>
          <a:p>
            <a:pPr indent="0" lvl="0" marL="0" rtl="0" algn="l">
              <a:spcBef>
                <a:spcPts val="0"/>
              </a:spcBef>
              <a:spcAft>
                <a:spcPts val="300"/>
              </a:spcAft>
              <a:buNone/>
            </a:pPr>
            <a:r>
              <a:rPr lang="en" sz="1600">
                <a:latin typeface="Times New Roman"/>
                <a:ea typeface="Times New Roman"/>
                <a:cs typeface="Times New Roman"/>
                <a:sym typeface="Times New Roman"/>
              </a:rPr>
              <a:t>Others</a:t>
            </a:r>
            <a:endParaRPr sz="1600">
              <a:latin typeface="Times New Roman"/>
              <a:ea typeface="Times New Roman"/>
              <a:cs typeface="Times New Roman"/>
              <a:sym typeface="Times New Roman"/>
            </a:endParaRPr>
          </a:p>
        </p:txBody>
      </p:sp>
      <p:sp>
        <p:nvSpPr>
          <p:cNvPr id="611" name="Google Shape;611;p37"/>
          <p:cNvSpPr txBox="1"/>
          <p:nvPr>
            <p:ph idx="1" type="body"/>
          </p:nvPr>
        </p:nvSpPr>
        <p:spPr>
          <a:xfrm>
            <a:off x="505344" y="954812"/>
            <a:ext cx="5469300" cy="505500"/>
          </a:xfrm>
          <a:prstGeom prst="rect">
            <a:avLst/>
          </a:prstGeom>
        </p:spPr>
        <p:txBody>
          <a:bodyPr anchorCtr="0" anchor="ctr" bIns="91425" lIns="91425" spcFirstLastPara="1" rIns="91425" wrap="square" tIns="91425">
            <a:noAutofit/>
          </a:bodyPr>
          <a:lstStyle/>
          <a:p>
            <a:pPr indent="0" lvl="0" marL="0" rtl="0" algn="l">
              <a:spcBef>
                <a:spcPts val="0"/>
              </a:spcBef>
              <a:spcAft>
                <a:spcPts val="300"/>
              </a:spcAft>
              <a:buNone/>
            </a:pPr>
            <a:r>
              <a:rPr lang="en" sz="1400">
                <a:solidFill>
                  <a:schemeClr val="accent6"/>
                </a:solidFill>
                <a:latin typeface="Times New Roman"/>
                <a:ea typeface="Times New Roman"/>
                <a:cs typeface="Times New Roman"/>
                <a:sym typeface="Times New Roman"/>
              </a:rPr>
              <a:t>Technical</a:t>
            </a:r>
            <a:r>
              <a:rPr lang="en" sz="1400">
                <a:solidFill>
                  <a:schemeClr val="accent6"/>
                </a:solidFill>
                <a:latin typeface="Times New Roman"/>
                <a:ea typeface="Times New Roman"/>
                <a:cs typeface="Times New Roman"/>
                <a:sym typeface="Times New Roman"/>
              </a:rPr>
              <a:t> and operative errors:</a:t>
            </a:r>
            <a:endParaRPr sz="1400">
              <a:solidFill>
                <a:schemeClr val="accent6"/>
              </a:solidFill>
              <a:latin typeface="Times New Roman"/>
              <a:ea typeface="Times New Roman"/>
              <a:cs typeface="Times New Roman"/>
              <a:sym typeface="Times New Roman"/>
            </a:endParaRPr>
          </a:p>
        </p:txBody>
      </p:sp>
      <p:sp>
        <p:nvSpPr>
          <p:cNvPr id="612" name="Google Shape;612;p37"/>
          <p:cNvSpPr/>
          <p:nvPr/>
        </p:nvSpPr>
        <p:spPr>
          <a:xfrm>
            <a:off x="409783" y="1460329"/>
            <a:ext cx="2810100" cy="677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During the conduct of the operation </a:t>
            </a:r>
            <a:r>
              <a:rPr lang="en" sz="1000">
                <a:solidFill>
                  <a:srgbClr val="6AA84F"/>
                </a:solidFill>
                <a:latin typeface="Times New Roman"/>
                <a:ea typeface="Times New Roman"/>
                <a:cs typeface="Times New Roman"/>
                <a:sym typeface="Times New Roman"/>
              </a:rPr>
              <a:t>Example: Laparoscopic cholecystectomy they injure the bile duct</a:t>
            </a:r>
            <a:endParaRPr sz="1000">
              <a:solidFill>
                <a:srgbClr val="6AA84F"/>
              </a:solidFill>
              <a:latin typeface="Times New Roman"/>
              <a:ea typeface="Times New Roman"/>
              <a:cs typeface="Times New Roman"/>
              <a:sym typeface="Times New Roman"/>
            </a:endParaRPr>
          </a:p>
        </p:txBody>
      </p:sp>
      <p:sp>
        <p:nvSpPr>
          <p:cNvPr id="613" name="Google Shape;613;p37"/>
          <p:cNvSpPr/>
          <p:nvPr/>
        </p:nvSpPr>
        <p:spPr>
          <a:xfrm>
            <a:off x="409783" y="2192648"/>
            <a:ext cx="2810100" cy="677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Technical errors (steps of surgical procedure are not followed or omitted) </a:t>
            </a:r>
            <a:r>
              <a:rPr lang="en" sz="1000">
                <a:solidFill>
                  <a:srgbClr val="6AA84F"/>
                </a:solidFill>
                <a:latin typeface="Times New Roman"/>
                <a:ea typeface="Times New Roman"/>
                <a:cs typeface="Times New Roman"/>
                <a:sym typeface="Times New Roman"/>
              </a:rPr>
              <a:t>Sigmoidectomy we injure the ureter</a:t>
            </a:r>
            <a:endParaRPr sz="1000">
              <a:solidFill>
                <a:srgbClr val="6AA84F"/>
              </a:solidFill>
              <a:latin typeface="Times New Roman"/>
              <a:ea typeface="Times New Roman"/>
              <a:cs typeface="Times New Roman"/>
              <a:sym typeface="Times New Roman"/>
            </a:endParaRPr>
          </a:p>
        </p:txBody>
      </p:sp>
      <p:sp>
        <p:nvSpPr>
          <p:cNvPr id="614" name="Google Shape;614;p37"/>
          <p:cNvSpPr/>
          <p:nvPr/>
        </p:nvSpPr>
        <p:spPr>
          <a:xfrm>
            <a:off x="409783" y="2924993"/>
            <a:ext cx="2810100" cy="677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Times New Roman"/>
                <a:ea typeface="Times New Roman"/>
                <a:cs typeface="Times New Roman"/>
                <a:sym typeface="Times New Roman"/>
              </a:rPr>
              <a:t>Misinterpretation (this is unique to minimally invasive surgery due to the misreading of a two dimensional image)</a:t>
            </a:r>
            <a:r>
              <a:rPr lang="en" sz="1200">
                <a:latin typeface="Times New Roman"/>
                <a:ea typeface="Times New Roman"/>
                <a:cs typeface="Times New Roman"/>
                <a:sym typeface="Times New Roman"/>
              </a:rPr>
              <a:t> </a:t>
            </a:r>
            <a:r>
              <a:rPr lang="en" sz="800">
                <a:solidFill>
                  <a:srgbClr val="6AA84F"/>
                </a:solidFill>
                <a:latin typeface="Times New Roman"/>
                <a:ea typeface="Times New Roman"/>
                <a:cs typeface="Times New Roman"/>
                <a:sym typeface="Times New Roman"/>
              </a:rPr>
              <a:t>We injure the bile duct most commonly</a:t>
            </a:r>
            <a:endParaRPr sz="800">
              <a:latin typeface="Times New Roman"/>
              <a:ea typeface="Times New Roman"/>
              <a:cs typeface="Times New Roman"/>
              <a:sym typeface="Times New Roman"/>
            </a:endParaRPr>
          </a:p>
        </p:txBody>
      </p:sp>
      <p:sp>
        <p:nvSpPr>
          <p:cNvPr id="615" name="Google Shape;615;p37"/>
          <p:cNvSpPr/>
          <p:nvPr/>
        </p:nvSpPr>
        <p:spPr>
          <a:xfrm>
            <a:off x="3260122" y="1460300"/>
            <a:ext cx="2810100" cy="677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Judgement errors (e.g. failure or late decision making to convert difficult laparoscopic into an open surgery).</a:t>
            </a:r>
            <a:endParaRPr sz="1200">
              <a:latin typeface="Times New Roman"/>
              <a:ea typeface="Times New Roman"/>
              <a:cs typeface="Times New Roman"/>
              <a:sym typeface="Times New Roman"/>
            </a:endParaRPr>
          </a:p>
        </p:txBody>
      </p:sp>
      <p:sp>
        <p:nvSpPr>
          <p:cNvPr id="616" name="Google Shape;616;p37"/>
          <p:cNvSpPr/>
          <p:nvPr/>
        </p:nvSpPr>
        <p:spPr>
          <a:xfrm>
            <a:off x="3260122" y="2192618"/>
            <a:ext cx="2810100" cy="677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Aggressive handling of tissues that result in tissues damage.</a:t>
            </a:r>
            <a:endParaRPr sz="1200">
              <a:latin typeface="Times New Roman"/>
              <a:ea typeface="Times New Roman"/>
              <a:cs typeface="Times New Roman"/>
              <a:sym typeface="Times New Roman"/>
            </a:endParaRPr>
          </a:p>
        </p:txBody>
      </p:sp>
      <p:sp>
        <p:nvSpPr>
          <p:cNvPr id="617" name="Google Shape;617;p37"/>
          <p:cNvSpPr/>
          <p:nvPr/>
        </p:nvSpPr>
        <p:spPr>
          <a:xfrm>
            <a:off x="3260122" y="2924964"/>
            <a:ext cx="2810100" cy="677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Misuse of surgical instruments (e.g. diathermy) </a:t>
            </a:r>
            <a:r>
              <a:rPr lang="en" sz="800">
                <a:solidFill>
                  <a:srgbClr val="6AA84F"/>
                </a:solidFill>
                <a:latin typeface="Times New Roman"/>
                <a:ea typeface="Times New Roman"/>
                <a:cs typeface="Times New Roman"/>
                <a:sym typeface="Times New Roman"/>
              </a:rPr>
              <a:t>Might cause cautery of the blood supply of the bowl or perforation of the bowl that might cause post-op complications like peritonitis.</a:t>
            </a:r>
            <a:endParaRPr sz="800">
              <a:latin typeface="Times New Roman"/>
              <a:ea typeface="Times New Roman"/>
              <a:cs typeface="Times New Roman"/>
              <a:sym typeface="Times New Roman"/>
            </a:endParaRPr>
          </a:p>
        </p:txBody>
      </p:sp>
      <p:sp>
        <p:nvSpPr>
          <p:cNvPr id="618" name="Google Shape;618;p37"/>
          <p:cNvSpPr/>
          <p:nvPr/>
        </p:nvSpPr>
        <p:spPr>
          <a:xfrm>
            <a:off x="409775" y="3657368"/>
            <a:ext cx="2810100" cy="677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Missed iatrogenic injury (e.g. bile duct injury or bowel perforation)</a:t>
            </a:r>
            <a:endParaRPr sz="1200">
              <a:latin typeface="Times New Roman"/>
              <a:ea typeface="Times New Roman"/>
              <a:cs typeface="Times New Roman"/>
              <a:sym typeface="Times New Roman"/>
            </a:endParaRPr>
          </a:p>
        </p:txBody>
      </p:sp>
      <p:sp>
        <p:nvSpPr>
          <p:cNvPr id="619" name="Google Shape;619;p37"/>
          <p:cNvSpPr txBox="1"/>
          <p:nvPr>
            <p:ph idx="1" type="body"/>
          </p:nvPr>
        </p:nvSpPr>
        <p:spPr>
          <a:xfrm>
            <a:off x="505339" y="4389758"/>
            <a:ext cx="5469300" cy="505500"/>
          </a:xfrm>
          <a:prstGeom prst="rect">
            <a:avLst/>
          </a:prstGeom>
        </p:spPr>
        <p:txBody>
          <a:bodyPr anchorCtr="0" anchor="ctr" bIns="91425" lIns="91425" spcFirstLastPara="1" rIns="91425" wrap="square" tIns="91425">
            <a:noAutofit/>
          </a:bodyPr>
          <a:lstStyle/>
          <a:p>
            <a:pPr indent="0" lvl="0" marL="0" rtl="0" algn="l">
              <a:spcBef>
                <a:spcPts val="0"/>
              </a:spcBef>
              <a:spcAft>
                <a:spcPts val="300"/>
              </a:spcAft>
              <a:buNone/>
            </a:pPr>
            <a:r>
              <a:rPr lang="en" sz="1400">
                <a:solidFill>
                  <a:schemeClr val="accent6"/>
                </a:solidFill>
                <a:latin typeface="Times New Roman"/>
                <a:ea typeface="Times New Roman"/>
                <a:cs typeface="Times New Roman"/>
                <a:sym typeface="Times New Roman"/>
              </a:rPr>
              <a:t>Ethical aspect of surgery</a:t>
            </a:r>
            <a:r>
              <a:rPr lang="en" sz="1400">
                <a:solidFill>
                  <a:schemeClr val="accent6"/>
                </a:solidFill>
                <a:latin typeface="Times New Roman"/>
                <a:ea typeface="Times New Roman"/>
                <a:cs typeface="Times New Roman"/>
                <a:sym typeface="Times New Roman"/>
              </a:rPr>
              <a:t>:</a:t>
            </a:r>
            <a:endParaRPr sz="1400">
              <a:solidFill>
                <a:schemeClr val="accent6"/>
              </a:solidFill>
              <a:latin typeface="Times New Roman"/>
              <a:ea typeface="Times New Roman"/>
              <a:cs typeface="Times New Roman"/>
              <a:sym typeface="Times New Roman"/>
            </a:endParaRPr>
          </a:p>
        </p:txBody>
      </p:sp>
      <p:sp>
        <p:nvSpPr>
          <p:cNvPr id="620" name="Google Shape;620;p37"/>
          <p:cNvSpPr txBox="1"/>
          <p:nvPr/>
        </p:nvSpPr>
        <p:spPr>
          <a:xfrm>
            <a:off x="658326" y="4949925"/>
            <a:ext cx="2313000" cy="39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0000"/>
                </a:solidFill>
                <a:highlight>
                  <a:srgbClr val="FFFFFF"/>
                </a:highlight>
                <a:latin typeface="Times New Roman"/>
                <a:ea typeface="Times New Roman"/>
                <a:cs typeface="Times New Roman"/>
                <a:sym typeface="Times New Roman"/>
              </a:rPr>
              <a:t>Informed Consent</a:t>
            </a:r>
            <a:endParaRPr b="1" sz="1600">
              <a:solidFill>
                <a:srgbClr val="FF0000"/>
              </a:solidFill>
              <a:highlight>
                <a:srgbClr val="FFFFFF"/>
              </a:highlight>
              <a:latin typeface="Times New Roman"/>
              <a:ea typeface="Times New Roman"/>
              <a:cs typeface="Times New Roman"/>
              <a:sym typeface="Times New Roman"/>
            </a:endParaRPr>
          </a:p>
        </p:txBody>
      </p:sp>
      <p:sp>
        <p:nvSpPr>
          <p:cNvPr id="621" name="Google Shape;621;p37"/>
          <p:cNvSpPr txBox="1"/>
          <p:nvPr/>
        </p:nvSpPr>
        <p:spPr>
          <a:xfrm>
            <a:off x="607204" y="6800905"/>
            <a:ext cx="2313000" cy="39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0000"/>
                </a:solidFill>
                <a:highlight>
                  <a:srgbClr val="FFFFFF"/>
                </a:highlight>
                <a:latin typeface="Times New Roman"/>
                <a:ea typeface="Times New Roman"/>
                <a:cs typeface="Times New Roman"/>
                <a:sym typeface="Times New Roman"/>
              </a:rPr>
              <a:t>Confidentiality</a:t>
            </a:r>
            <a:endParaRPr b="1" sz="1600">
              <a:solidFill>
                <a:srgbClr val="FF0000"/>
              </a:solidFill>
              <a:highlight>
                <a:srgbClr val="FFFFFF"/>
              </a:highlight>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Language Arts Subject for Highschool - 9th Grade: Comparing Texts">
  <a:themeElements>
    <a:clrScheme name="Simple Light">
      <a:dk1>
        <a:srgbClr val="462D1D"/>
      </a:dk1>
      <a:lt1>
        <a:srgbClr val="FFFFFF"/>
      </a:lt1>
      <a:dk2>
        <a:srgbClr val="462D1D"/>
      </a:dk2>
      <a:lt2>
        <a:srgbClr val="FFFFFF"/>
      </a:lt2>
      <a:accent1>
        <a:srgbClr val="FBF0ED"/>
      </a:accent1>
      <a:accent2>
        <a:srgbClr val="F9E2DA"/>
      </a:accent2>
      <a:accent3>
        <a:srgbClr val="724332"/>
      </a:accent3>
      <a:accent4>
        <a:srgbClr val="FBF0ED"/>
      </a:accent4>
      <a:accent5>
        <a:srgbClr val="F9E2DA"/>
      </a:accent5>
      <a:accent6>
        <a:srgbClr val="AA7F70"/>
      </a:accent6>
      <a:hlink>
        <a:srgbClr val="AA7F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