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9000000" cx="6480000"/>
  <p:notesSz cx="6858000" cy="9144000"/>
  <p:embeddedFontLst>
    <p:embeddedFont>
      <p:font typeface="Caveat"/>
      <p:regular r:id="rId22"/>
      <p:bold r:id="rId23"/>
    </p:embeddedFont>
    <p:embeddedFont>
      <p:font typeface="Arimo"/>
      <p:regular r:id="rId24"/>
      <p:bold r:id="rId25"/>
      <p:italic r:id="rId26"/>
      <p:boldItalic r:id="rId27"/>
    </p:embeddedFont>
    <p:embeddedFont>
      <p:font typeface="Rochester"/>
      <p:regular r:id="rId28"/>
    </p:embeddedFont>
    <p:embeddedFont>
      <p:font typeface="Rakkas"/>
      <p:regular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35">
          <p15:clr>
            <a:srgbClr val="A4A3A4"/>
          </p15:clr>
        </p15:guide>
        <p15:guide id="2" pos="20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seel Badukhon أسيل بادخن"/>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1B5EF84-A4AD-4341-A0AB-406D030C98F9}">
  <a:tblStyle styleId="{F1B5EF84-A4AD-4341-A0AB-406D030C98F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35" orient="horz"/>
        <p:guide pos="204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Caveat-regular.fntdata"/><Relationship Id="rId21" Type="http://schemas.openxmlformats.org/officeDocument/2006/relationships/slide" Target="slides/slide14.xml"/><Relationship Id="rId24" Type="http://schemas.openxmlformats.org/officeDocument/2006/relationships/font" Target="fonts/Arimo-regular.fntdata"/><Relationship Id="rId23" Type="http://schemas.openxmlformats.org/officeDocument/2006/relationships/font" Target="fonts/Cave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Arimo-italic.fntdata"/><Relationship Id="rId25" Type="http://schemas.openxmlformats.org/officeDocument/2006/relationships/font" Target="fonts/Arimo-bold.fntdata"/><Relationship Id="rId28" Type="http://schemas.openxmlformats.org/officeDocument/2006/relationships/font" Target="fonts/Rochester-regular.fntdata"/><Relationship Id="rId27" Type="http://schemas.openxmlformats.org/officeDocument/2006/relationships/font" Target="fonts/Arimo-boldItalic.fntdata"/><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font" Target="fonts/Rakkas-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4.xml"/><Relationship Id="rId33" Type="http://schemas.openxmlformats.org/officeDocument/2006/relationships/font" Target="fonts/OpenSans-boldItalic.fntdata"/><Relationship Id="rId10" Type="http://schemas.openxmlformats.org/officeDocument/2006/relationships/slide" Target="slides/slide3.xml"/><Relationship Id="rId32" Type="http://schemas.openxmlformats.org/officeDocument/2006/relationships/font" Target="fonts/OpenSans-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1-26T15:01:58.046">
    <p:pos x="2495" y="2464"/>
    <p:text>It is written in previous notes as above 5 and 12 cm. If I find the proper answer, i will fix 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033d4b239d_0_34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033d4b239d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033d4b239d_0_55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1033d4b239d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d093c467139e4eb_1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d093c467139e4eb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d093c467139e4eb_18: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2d093c467139e4eb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d093c467139e4eb_22: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2d093c467139e4eb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d093c467139e4eb_26: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2d093c467139e4eb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033d4b239d_0_349: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033d4b239d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033d4b239d_0_530: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1033d4b239d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97d05de5ce72820_30: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97d05de5ce7282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033d4b239d_0_53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033d4b239d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033d4b239d_0_538: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1033d4b239d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033d4b239d_0_542: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1033d4b239d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033d4b239d_0_546: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1033d4b239d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033d4b239d_0_550: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1033d4b239d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35" y="8246900"/>
            <a:ext cx="6479966" cy="73968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 name="Google Shape;10;p2"/>
          <p:cNvPicPr preferRelativeResize="0"/>
          <p:nvPr/>
        </p:nvPicPr>
        <p:blipFill>
          <a:blip r:embed="rId2">
            <a:alphaModFix/>
          </a:blip>
          <a:stretch>
            <a:fillRect/>
          </a:stretch>
        </p:blipFill>
        <p:spPr>
          <a:xfrm flipH="1" rot="10800000">
            <a:off x="-38497" y="6181639"/>
            <a:ext cx="839587" cy="1182490"/>
          </a:xfrm>
          <a:prstGeom prst="rect">
            <a:avLst/>
          </a:prstGeom>
          <a:noFill/>
          <a:ln>
            <a:noFill/>
          </a:ln>
        </p:spPr>
      </p:pic>
      <p:pic>
        <p:nvPicPr>
          <p:cNvPr id="11" name="Google Shape;11;p2"/>
          <p:cNvPicPr preferRelativeResize="0"/>
          <p:nvPr/>
        </p:nvPicPr>
        <p:blipFill>
          <a:blip r:embed="rId3">
            <a:alphaModFix/>
          </a:blip>
          <a:stretch>
            <a:fillRect/>
          </a:stretch>
        </p:blipFill>
        <p:spPr>
          <a:xfrm rot="2101867">
            <a:off x="331405" y="1742654"/>
            <a:ext cx="1006123" cy="327189"/>
          </a:xfrm>
          <a:prstGeom prst="rect">
            <a:avLst/>
          </a:prstGeom>
          <a:noFill/>
          <a:ln>
            <a:noFill/>
          </a:ln>
        </p:spPr>
      </p:pic>
      <p:sp>
        <p:nvSpPr>
          <p:cNvPr id="12" name="Google Shape;12;p2"/>
          <p:cNvSpPr txBox="1"/>
          <p:nvPr>
            <p:ph idx="1" type="subTitle"/>
          </p:nvPr>
        </p:nvSpPr>
        <p:spPr>
          <a:xfrm>
            <a:off x="1439167" y="6232896"/>
            <a:ext cx="4535400" cy="80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800">
                <a:solidFill>
                  <a:schemeClr val="accent3"/>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 name="Google Shape;13;p2"/>
          <p:cNvSpPr txBox="1"/>
          <p:nvPr>
            <p:ph type="ctrTitle"/>
          </p:nvPr>
        </p:nvSpPr>
        <p:spPr>
          <a:xfrm>
            <a:off x="1439167" y="1689370"/>
            <a:ext cx="4535400" cy="42015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7200"/>
              <a:buNone/>
              <a:defRPr b="0" sz="65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pic>
        <p:nvPicPr>
          <p:cNvPr id="14" name="Google Shape;14;p2"/>
          <p:cNvPicPr preferRelativeResize="0"/>
          <p:nvPr/>
        </p:nvPicPr>
        <p:blipFill>
          <a:blip r:embed="rId4">
            <a:alphaModFix/>
          </a:blip>
          <a:stretch>
            <a:fillRect/>
          </a:stretch>
        </p:blipFill>
        <p:spPr>
          <a:xfrm rot="4065819">
            <a:off x="1277417" y="-1158955"/>
            <a:ext cx="827201" cy="969745"/>
          </a:xfrm>
          <a:prstGeom prst="rect">
            <a:avLst/>
          </a:prstGeom>
          <a:noFill/>
          <a:ln>
            <a:noFill/>
          </a:ln>
        </p:spPr>
      </p:pic>
      <p:pic>
        <p:nvPicPr>
          <p:cNvPr id="15" name="Google Shape;15;p2"/>
          <p:cNvPicPr preferRelativeResize="0"/>
          <p:nvPr/>
        </p:nvPicPr>
        <p:blipFill>
          <a:blip r:embed="rId5">
            <a:alphaModFix/>
          </a:blip>
          <a:stretch>
            <a:fillRect/>
          </a:stretch>
        </p:blipFill>
        <p:spPr>
          <a:xfrm>
            <a:off x="-762172" y="-1980184"/>
            <a:ext cx="2580655" cy="2168605"/>
          </a:xfrm>
          <a:prstGeom prst="rect">
            <a:avLst/>
          </a:prstGeom>
          <a:noFill/>
          <a:ln>
            <a:noFill/>
          </a:ln>
        </p:spPr>
      </p:pic>
      <p:pic>
        <p:nvPicPr>
          <p:cNvPr id="16" name="Google Shape;16;p2"/>
          <p:cNvPicPr preferRelativeResize="0"/>
          <p:nvPr/>
        </p:nvPicPr>
        <p:blipFill>
          <a:blip r:embed="rId6">
            <a:alphaModFix/>
          </a:blip>
          <a:stretch>
            <a:fillRect/>
          </a:stretch>
        </p:blipFill>
        <p:spPr>
          <a:xfrm rot="1392350">
            <a:off x="-664743" y="1168987"/>
            <a:ext cx="1932060" cy="1715857"/>
          </a:xfrm>
          <a:prstGeom prst="rect">
            <a:avLst/>
          </a:prstGeom>
          <a:noFill/>
          <a:ln>
            <a:noFill/>
          </a:ln>
        </p:spPr>
      </p:pic>
      <p:pic>
        <p:nvPicPr>
          <p:cNvPr id="17" name="Google Shape;17;p2"/>
          <p:cNvPicPr preferRelativeResize="0"/>
          <p:nvPr/>
        </p:nvPicPr>
        <p:blipFill>
          <a:blip r:embed="rId7">
            <a:alphaModFix/>
          </a:blip>
          <a:stretch>
            <a:fillRect/>
          </a:stretch>
        </p:blipFill>
        <p:spPr>
          <a:xfrm rot="1203612">
            <a:off x="5432318" y="5213528"/>
            <a:ext cx="1780895" cy="47726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7" name="Shape 97"/>
        <p:cNvGrpSpPr/>
        <p:nvPr/>
      </p:nvGrpSpPr>
      <p:grpSpPr>
        <a:xfrm>
          <a:off x="0" y="0"/>
          <a:ext cx="0" cy="0"/>
          <a:chOff x="0" y="0"/>
          <a:chExt cx="0" cy="0"/>
        </a:xfrm>
      </p:grpSpPr>
      <p:sp>
        <p:nvSpPr>
          <p:cNvPr id="98" name="Google Shape;98;p11"/>
          <p:cNvSpPr txBox="1"/>
          <p:nvPr>
            <p:ph hasCustomPrompt="1" type="title"/>
          </p:nvPr>
        </p:nvSpPr>
        <p:spPr>
          <a:xfrm>
            <a:off x="1788254" y="2911267"/>
            <a:ext cx="2902500" cy="1992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8200"/>
              <a:buNone/>
              <a:defRPr sz="7200"/>
            </a:lvl1pPr>
            <a:lvl2pPr lvl="1" rtl="0" algn="ctr">
              <a:spcBef>
                <a:spcPts val="0"/>
              </a:spcBef>
              <a:spcAft>
                <a:spcPts val="0"/>
              </a:spcAft>
              <a:buClr>
                <a:schemeClr val="lt1"/>
              </a:buClr>
              <a:buSzPts val="8200"/>
              <a:buNone/>
              <a:defRPr sz="8200">
                <a:solidFill>
                  <a:schemeClr val="lt1"/>
                </a:solidFill>
              </a:defRPr>
            </a:lvl2pPr>
            <a:lvl3pPr lvl="2" rtl="0" algn="ctr">
              <a:spcBef>
                <a:spcPts val="0"/>
              </a:spcBef>
              <a:spcAft>
                <a:spcPts val="0"/>
              </a:spcAft>
              <a:buClr>
                <a:schemeClr val="lt1"/>
              </a:buClr>
              <a:buSzPts val="8200"/>
              <a:buNone/>
              <a:defRPr sz="8200">
                <a:solidFill>
                  <a:schemeClr val="lt1"/>
                </a:solidFill>
              </a:defRPr>
            </a:lvl3pPr>
            <a:lvl4pPr lvl="3" rtl="0" algn="ctr">
              <a:spcBef>
                <a:spcPts val="0"/>
              </a:spcBef>
              <a:spcAft>
                <a:spcPts val="0"/>
              </a:spcAft>
              <a:buClr>
                <a:schemeClr val="lt1"/>
              </a:buClr>
              <a:buSzPts val="8200"/>
              <a:buNone/>
              <a:defRPr sz="8200">
                <a:solidFill>
                  <a:schemeClr val="lt1"/>
                </a:solidFill>
              </a:defRPr>
            </a:lvl4pPr>
            <a:lvl5pPr lvl="4" rtl="0" algn="ctr">
              <a:spcBef>
                <a:spcPts val="0"/>
              </a:spcBef>
              <a:spcAft>
                <a:spcPts val="0"/>
              </a:spcAft>
              <a:buClr>
                <a:schemeClr val="lt1"/>
              </a:buClr>
              <a:buSzPts val="8200"/>
              <a:buNone/>
              <a:defRPr sz="8200">
                <a:solidFill>
                  <a:schemeClr val="lt1"/>
                </a:solidFill>
              </a:defRPr>
            </a:lvl5pPr>
            <a:lvl6pPr lvl="5" rtl="0" algn="ctr">
              <a:spcBef>
                <a:spcPts val="0"/>
              </a:spcBef>
              <a:spcAft>
                <a:spcPts val="0"/>
              </a:spcAft>
              <a:buClr>
                <a:schemeClr val="lt1"/>
              </a:buClr>
              <a:buSzPts val="8200"/>
              <a:buNone/>
              <a:defRPr sz="8200">
                <a:solidFill>
                  <a:schemeClr val="lt1"/>
                </a:solidFill>
              </a:defRPr>
            </a:lvl6pPr>
            <a:lvl7pPr lvl="6" rtl="0" algn="ctr">
              <a:spcBef>
                <a:spcPts val="0"/>
              </a:spcBef>
              <a:spcAft>
                <a:spcPts val="0"/>
              </a:spcAft>
              <a:buClr>
                <a:schemeClr val="lt1"/>
              </a:buClr>
              <a:buSzPts val="8200"/>
              <a:buNone/>
              <a:defRPr sz="8200">
                <a:solidFill>
                  <a:schemeClr val="lt1"/>
                </a:solidFill>
              </a:defRPr>
            </a:lvl7pPr>
            <a:lvl8pPr lvl="7" rtl="0" algn="ctr">
              <a:spcBef>
                <a:spcPts val="0"/>
              </a:spcBef>
              <a:spcAft>
                <a:spcPts val="0"/>
              </a:spcAft>
              <a:buClr>
                <a:schemeClr val="lt1"/>
              </a:buClr>
              <a:buSzPts val="8200"/>
              <a:buNone/>
              <a:defRPr sz="8200">
                <a:solidFill>
                  <a:schemeClr val="lt1"/>
                </a:solidFill>
              </a:defRPr>
            </a:lvl8pPr>
            <a:lvl9pPr lvl="8" rtl="0" algn="ctr">
              <a:spcBef>
                <a:spcPts val="0"/>
              </a:spcBef>
              <a:spcAft>
                <a:spcPts val="0"/>
              </a:spcAft>
              <a:buClr>
                <a:schemeClr val="lt1"/>
              </a:buClr>
              <a:buSzPts val="8200"/>
              <a:buNone/>
              <a:defRPr sz="8200">
                <a:solidFill>
                  <a:schemeClr val="lt1"/>
                </a:solidFill>
              </a:defRPr>
            </a:lvl9pPr>
          </a:lstStyle>
          <a:p>
            <a:r>
              <a:t>xx%</a:t>
            </a:r>
          </a:p>
        </p:txBody>
      </p:sp>
      <p:sp>
        <p:nvSpPr>
          <p:cNvPr id="99" name="Google Shape;99;p11"/>
          <p:cNvSpPr txBox="1"/>
          <p:nvPr>
            <p:ph idx="1" type="subTitle"/>
          </p:nvPr>
        </p:nvSpPr>
        <p:spPr>
          <a:xfrm>
            <a:off x="1788661" y="4903956"/>
            <a:ext cx="2902500" cy="11847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grpSp>
        <p:nvGrpSpPr>
          <p:cNvPr id="100" name="Google Shape;100;p11"/>
          <p:cNvGrpSpPr/>
          <p:nvPr/>
        </p:nvGrpSpPr>
        <p:grpSpPr>
          <a:xfrm>
            <a:off x="-642669" y="3346530"/>
            <a:ext cx="3857228" cy="3101286"/>
            <a:chOff x="-895350" y="1792053"/>
            <a:chExt cx="5442681" cy="4376020"/>
          </a:xfrm>
        </p:grpSpPr>
        <p:pic>
          <p:nvPicPr>
            <p:cNvPr id="101" name="Google Shape;101;p11"/>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02" name="Google Shape;102;p11"/>
            <p:cNvPicPr preferRelativeResize="0"/>
            <p:nvPr/>
          </p:nvPicPr>
          <p:blipFill>
            <a:blip r:embed="rId2">
              <a:alphaModFix/>
            </a:blip>
            <a:stretch>
              <a:fillRect/>
            </a:stretch>
          </p:blipFill>
          <p:spPr>
            <a:xfrm flipH="1" rot="7005392">
              <a:off x="2943287" y="3912661"/>
              <a:ext cx="1184751" cy="1668626"/>
            </a:xfrm>
            <a:prstGeom prst="rect">
              <a:avLst/>
            </a:prstGeom>
            <a:noFill/>
            <a:ln>
              <a:noFill/>
            </a:ln>
          </p:spPr>
        </p:pic>
        <p:pic>
          <p:nvPicPr>
            <p:cNvPr id="103" name="Google Shape;103;p11"/>
            <p:cNvPicPr preferRelativeResize="0"/>
            <p:nvPr/>
          </p:nvPicPr>
          <p:blipFill rotWithShape="1">
            <a:blip r:embed="rId3">
              <a:alphaModFix/>
            </a:blip>
            <a:srcRect b="0" l="0" r="0" t="0"/>
            <a:stretch/>
          </p:blipFill>
          <p:spPr>
            <a:xfrm rot="191162">
              <a:off x="638601" y="2012429"/>
              <a:ext cx="1167273" cy="1368419"/>
            </a:xfrm>
            <a:prstGeom prst="rect">
              <a:avLst/>
            </a:prstGeom>
            <a:noFill/>
            <a:ln>
              <a:noFill/>
            </a:ln>
          </p:spPr>
        </p:pic>
        <p:pic>
          <p:nvPicPr>
            <p:cNvPr id="104" name="Google Shape;104;p11"/>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05" name="Google Shape;105;p11"/>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pic>
        <p:nvPicPr>
          <p:cNvPr id="106" name="Google Shape;106;p11"/>
          <p:cNvPicPr preferRelativeResize="0"/>
          <p:nvPr/>
        </p:nvPicPr>
        <p:blipFill>
          <a:blip r:embed="rId6">
            <a:alphaModFix/>
          </a:blip>
          <a:stretch>
            <a:fillRect/>
          </a:stretch>
        </p:blipFill>
        <p:spPr>
          <a:xfrm flipH="1" rot="10256769">
            <a:off x="-175896" y="2034929"/>
            <a:ext cx="707469" cy="230066"/>
          </a:xfrm>
          <a:prstGeom prst="rect">
            <a:avLst/>
          </a:prstGeom>
          <a:noFill/>
          <a:ln>
            <a:noFill/>
          </a:ln>
        </p:spPr>
      </p:pic>
      <p:pic>
        <p:nvPicPr>
          <p:cNvPr id="107" name="Google Shape;107;p11"/>
          <p:cNvPicPr preferRelativeResize="0"/>
          <p:nvPr/>
        </p:nvPicPr>
        <p:blipFill>
          <a:blip r:embed="rId6">
            <a:alphaModFix/>
          </a:blip>
          <a:stretch>
            <a:fillRect/>
          </a:stretch>
        </p:blipFill>
        <p:spPr>
          <a:xfrm flipH="1" rot="-8953592">
            <a:off x="6166996" y="7129520"/>
            <a:ext cx="707471" cy="230066"/>
          </a:xfrm>
          <a:prstGeom prst="rect">
            <a:avLst/>
          </a:prstGeom>
          <a:noFill/>
          <a:ln>
            <a:noFill/>
          </a:ln>
        </p:spPr>
      </p:pic>
      <p:grpSp>
        <p:nvGrpSpPr>
          <p:cNvPr id="108" name="Google Shape;108;p11"/>
          <p:cNvGrpSpPr/>
          <p:nvPr/>
        </p:nvGrpSpPr>
        <p:grpSpPr>
          <a:xfrm rot="10800000">
            <a:off x="3265441" y="-2003777"/>
            <a:ext cx="3857228" cy="3101286"/>
            <a:chOff x="-895350" y="1792053"/>
            <a:chExt cx="5442681" cy="4376020"/>
          </a:xfrm>
        </p:grpSpPr>
        <p:pic>
          <p:nvPicPr>
            <p:cNvPr id="109" name="Google Shape;109;p11"/>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10" name="Google Shape;110;p11"/>
            <p:cNvPicPr preferRelativeResize="0"/>
            <p:nvPr/>
          </p:nvPicPr>
          <p:blipFill>
            <a:blip r:embed="rId2">
              <a:alphaModFix/>
            </a:blip>
            <a:stretch>
              <a:fillRect/>
            </a:stretch>
          </p:blipFill>
          <p:spPr>
            <a:xfrm flipH="1" rot="7005392">
              <a:off x="2943287" y="3912661"/>
              <a:ext cx="1184751" cy="1668626"/>
            </a:xfrm>
            <a:prstGeom prst="rect">
              <a:avLst/>
            </a:prstGeom>
            <a:noFill/>
            <a:ln>
              <a:noFill/>
            </a:ln>
          </p:spPr>
        </p:pic>
        <p:pic>
          <p:nvPicPr>
            <p:cNvPr id="111" name="Google Shape;111;p11"/>
            <p:cNvPicPr preferRelativeResize="0"/>
            <p:nvPr/>
          </p:nvPicPr>
          <p:blipFill rotWithShape="1">
            <a:blip r:embed="rId3">
              <a:alphaModFix/>
            </a:blip>
            <a:srcRect b="0" l="0" r="0" t="0"/>
            <a:stretch/>
          </p:blipFill>
          <p:spPr>
            <a:xfrm rot="191162">
              <a:off x="638601" y="2012429"/>
              <a:ext cx="1167273" cy="1368419"/>
            </a:xfrm>
            <a:prstGeom prst="rect">
              <a:avLst/>
            </a:prstGeom>
            <a:noFill/>
            <a:ln>
              <a:noFill/>
            </a:ln>
          </p:spPr>
        </p:pic>
        <p:pic>
          <p:nvPicPr>
            <p:cNvPr id="112" name="Google Shape;112;p11"/>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13" name="Google Shape;113;p11"/>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p:cSld name="CUSTOM_1">
    <p:spTree>
      <p:nvGrpSpPr>
        <p:cNvPr id="115" name="Shape 115"/>
        <p:cNvGrpSpPr/>
        <p:nvPr/>
      </p:nvGrpSpPr>
      <p:grpSpPr>
        <a:xfrm>
          <a:off x="0" y="0"/>
          <a:ext cx="0" cy="0"/>
          <a:chOff x="0" y="0"/>
          <a:chExt cx="0" cy="0"/>
        </a:xfrm>
      </p:grpSpPr>
      <p:sp>
        <p:nvSpPr>
          <p:cNvPr id="116" name="Google Shape;116;p13"/>
          <p:cNvSpPr txBox="1"/>
          <p:nvPr>
            <p:ph idx="1" type="subTitle"/>
          </p:nvPr>
        </p:nvSpPr>
        <p:spPr>
          <a:xfrm>
            <a:off x="1342770" y="3250022"/>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17" name="Google Shape;117;p13"/>
          <p:cNvSpPr txBox="1"/>
          <p:nvPr>
            <p:ph hasCustomPrompt="1" type="title"/>
          </p:nvPr>
        </p:nvSpPr>
        <p:spPr>
          <a:xfrm>
            <a:off x="689165" y="3653696"/>
            <a:ext cx="441600" cy="833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18" name="Google Shape;118;p13"/>
          <p:cNvSpPr txBox="1"/>
          <p:nvPr>
            <p:ph idx="2" type="subTitle"/>
          </p:nvPr>
        </p:nvSpPr>
        <p:spPr>
          <a:xfrm>
            <a:off x="1342770" y="3790522"/>
            <a:ext cx="17283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19" name="Google Shape;119;p13"/>
          <p:cNvSpPr txBox="1"/>
          <p:nvPr>
            <p:ph hasCustomPrompt="1" idx="3" type="title"/>
          </p:nvPr>
        </p:nvSpPr>
        <p:spPr>
          <a:xfrm>
            <a:off x="3500691" y="3653696"/>
            <a:ext cx="441600" cy="833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0" name="Google Shape;120;p13"/>
          <p:cNvSpPr txBox="1"/>
          <p:nvPr>
            <p:ph hasCustomPrompt="1" idx="4" type="title"/>
          </p:nvPr>
        </p:nvSpPr>
        <p:spPr>
          <a:xfrm>
            <a:off x="689164" y="6150328"/>
            <a:ext cx="441600" cy="82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1" name="Google Shape;121;p13"/>
          <p:cNvSpPr txBox="1"/>
          <p:nvPr>
            <p:ph hasCustomPrompt="1" idx="5" type="title"/>
          </p:nvPr>
        </p:nvSpPr>
        <p:spPr>
          <a:xfrm>
            <a:off x="3500691" y="6150328"/>
            <a:ext cx="441600" cy="82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2" name="Google Shape;122;p13"/>
          <p:cNvSpPr txBox="1"/>
          <p:nvPr>
            <p:ph idx="6" type="subTitle"/>
          </p:nvPr>
        </p:nvSpPr>
        <p:spPr>
          <a:xfrm>
            <a:off x="4158425" y="3250022"/>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3" name="Google Shape;123;p13"/>
          <p:cNvSpPr txBox="1"/>
          <p:nvPr>
            <p:ph idx="7" type="subTitle"/>
          </p:nvPr>
        </p:nvSpPr>
        <p:spPr>
          <a:xfrm>
            <a:off x="4158425" y="3790522"/>
            <a:ext cx="17274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4" name="Google Shape;124;p13"/>
          <p:cNvSpPr txBox="1"/>
          <p:nvPr>
            <p:ph idx="8" type="subTitle"/>
          </p:nvPr>
        </p:nvSpPr>
        <p:spPr>
          <a:xfrm>
            <a:off x="1342763" y="5770327"/>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5" name="Google Shape;125;p13"/>
          <p:cNvSpPr txBox="1"/>
          <p:nvPr>
            <p:ph idx="9" type="subTitle"/>
          </p:nvPr>
        </p:nvSpPr>
        <p:spPr>
          <a:xfrm>
            <a:off x="1344292" y="6310827"/>
            <a:ext cx="17274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6" name="Google Shape;126;p13"/>
          <p:cNvSpPr txBox="1"/>
          <p:nvPr>
            <p:ph idx="13" type="subTitle"/>
          </p:nvPr>
        </p:nvSpPr>
        <p:spPr>
          <a:xfrm>
            <a:off x="4158425" y="5763370"/>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7" name="Google Shape;127;p13"/>
          <p:cNvSpPr txBox="1"/>
          <p:nvPr>
            <p:ph idx="14" type="subTitle"/>
          </p:nvPr>
        </p:nvSpPr>
        <p:spPr>
          <a:xfrm>
            <a:off x="4158425" y="6303872"/>
            <a:ext cx="17283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8" name="Google Shape;128;p13"/>
          <p:cNvSpPr txBox="1"/>
          <p:nvPr>
            <p:ph idx="15" type="title"/>
          </p:nvPr>
        </p:nvSpPr>
        <p:spPr>
          <a:xfrm>
            <a:off x="510449" y="791470"/>
            <a:ext cx="50853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9" name="Google Shape;129;p13"/>
          <p:cNvSpPr/>
          <p:nvPr/>
        </p:nvSpPr>
        <p:spPr>
          <a:xfrm>
            <a:off x="35" y="8246900"/>
            <a:ext cx="6479966" cy="73968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3"/>
          <p:cNvPicPr preferRelativeResize="0"/>
          <p:nvPr/>
        </p:nvPicPr>
        <p:blipFill>
          <a:blip r:embed="rId2">
            <a:alphaModFix/>
          </a:blip>
          <a:stretch>
            <a:fillRect/>
          </a:stretch>
        </p:blipFill>
        <p:spPr>
          <a:xfrm>
            <a:off x="5001449" y="-1818066"/>
            <a:ext cx="2378304" cy="1998568"/>
          </a:xfrm>
          <a:prstGeom prst="rect">
            <a:avLst/>
          </a:prstGeom>
          <a:noFill/>
          <a:ln>
            <a:noFill/>
          </a:ln>
        </p:spPr>
      </p:pic>
      <p:pic>
        <p:nvPicPr>
          <p:cNvPr id="131" name="Google Shape;131;p13"/>
          <p:cNvPicPr preferRelativeResize="0"/>
          <p:nvPr/>
        </p:nvPicPr>
        <p:blipFill>
          <a:blip r:embed="rId3">
            <a:alphaModFix/>
          </a:blip>
          <a:stretch>
            <a:fillRect/>
          </a:stretch>
        </p:blipFill>
        <p:spPr>
          <a:xfrm flipH="1" rot="-3753509">
            <a:off x="-570352" y="7315786"/>
            <a:ext cx="1681763" cy="2314701"/>
          </a:xfrm>
          <a:prstGeom prst="rect">
            <a:avLst/>
          </a:prstGeom>
          <a:noFill/>
          <a:ln>
            <a:noFill/>
          </a:ln>
        </p:spPr>
      </p:pic>
      <p:pic>
        <p:nvPicPr>
          <p:cNvPr id="132" name="Google Shape;132;p13"/>
          <p:cNvPicPr preferRelativeResize="0"/>
          <p:nvPr/>
        </p:nvPicPr>
        <p:blipFill>
          <a:blip r:embed="rId4">
            <a:alphaModFix/>
          </a:blip>
          <a:stretch>
            <a:fillRect/>
          </a:stretch>
        </p:blipFill>
        <p:spPr>
          <a:xfrm rot="-5221285">
            <a:off x="4421306" y="176888"/>
            <a:ext cx="721440" cy="101608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
    <p:spTree>
      <p:nvGrpSpPr>
        <p:cNvPr id="133" name="Shape 133"/>
        <p:cNvGrpSpPr/>
        <p:nvPr/>
      </p:nvGrpSpPr>
      <p:grpSpPr>
        <a:xfrm>
          <a:off x="0" y="0"/>
          <a:ext cx="0" cy="0"/>
          <a:chOff x="0" y="0"/>
          <a:chExt cx="0" cy="0"/>
        </a:xfrm>
      </p:grpSpPr>
      <p:sp>
        <p:nvSpPr>
          <p:cNvPr id="134" name="Google Shape;134;p14"/>
          <p:cNvSpPr txBox="1"/>
          <p:nvPr>
            <p:ph type="title"/>
          </p:nvPr>
        </p:nvSpPr>
        <p:spPr>
          <a:xfrm>
            <a:off x="1478781" y="5498469"/>
            <a:ext cx="3522900" cy="1131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3000"/>
            </a:lvl1pPr>
            <a:lvl2pPr lvl="1" rtl="0" algn="ctr">
              <a:spcBef>
                <a:spcPts val="0"/>
              </a:spcBef>
              <a:spcAft>
                <a:spcPts val="0"/>
              </a:spcAft>
              <a:buNone/>
              <a:defRPr b="1" sz="3000"/>
            </a:lvl2pPr>
            <a:lvl3pPr lvl="2" rtl="0" algn="ctr">
              <a:spcBef>
                <a:spcPts val="0"/>
              </a:spcBef>
              <a:spcAft>
                <a:spcPts val="0"/>
              </a:spcAft>
              <a:buNone/>
              <a:defRPr b="1" sz="3000"/>
            </a:lvl3pPr>
            <a:lvl4pPr lvl="3" rtl="0" algn="ctr">
              <a:spcBef>
                <a:spcPts val="0"/>
              </a:spcBef>
              <a:spcAft>
                <a:spcPts val="0"/>
              </a:spcAft>
              <a:buNone/>
              <a:defRPr b="1" sz="3000"/>
            </a:lvl4pPr>
            <a:lvl5pPr lvl="4" rtl="0" algn="ctr">
              <a:spcBef>
                <a:spcPts val="0"/>
              </a:spcBef>
              <a:spcAft>
                <a:spcPts val="0"/>
              </a:spcAft>
              <a:buNone/>
              <a:defRPr b="1" sz="3000"/>
            </a:lvl5pPr>
            <a:lvl6pPr lvl="5" rtl="0" algn="ctr">
              <a:spcBef>
                <a:spcPts val="0"/>
              </a:spcBef>
              <a:spcAft>
                <a:spcPts val="0"/>
              </a:spcAft>
              <a:buNone/>
              <a:defRPr b="1" sz="3000"/>
            </a:lvl6pPr>
            <a:lvl7pPr lvl="6" rtl="0" algn="ctr">
              <a:spcBef>
                <a:spcPts val="0"/>
              </a:spcBef>
              <a:spcAft>
                <a:spcPts val="0"/>
              </a:spcAft>
              <a:buNone/>
              <a:defRPr b="1" sz="3000"/>
            </a:lvl7pPr>
            <a:lvl8pPr lvl="7" rtl="0" algn="ctr">
              <a:spcBef>
                <a:spcPts val="0"/>
              </a:spcBef>
              <a:spcAft>
                <a:spcPts val="0"/>
              </a:spcAft>
              <a:buNone/>
              <a:defRPr b="1" sz="3000"/>
            </a:lvl8pPr>
            <a:lvl9pPr lvl="8" rtl="0" algn="ctr">
              <a:spcBef>
                <a:spcPts val="0"/>
              </a:spcBef>
              <a:spcAft>
                <a:spcPts val="0"/>
              </a:spcAft>
              <a:buNone/>
              <a:defRPr b="1" sz="3000"/>
            </a:lvl9pPr>
          </a:lstStyle>
          <a:p/>
        </p:txBody>
      </p:sp>
      <p:sp>
        <p:nvSpPr>
          <p:cNvPr id="135" name="Google Shape;135;p14"/>
          <p:cNvSpPr txBox="1"/>
          <p:nvPr>
            <p:ph idx="1" type="subTitle"/>
          </p:nvPr>
        </p:nvSpPr>
        <p:spPr>
          <a:xfrm>
            <a:off x="1478250" y="2370319"/>
            <a:ext cx="3523500" cy="2908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b="1" sz="2400"/>
            </a:lvl2pPr>
            <a:lvl3pPr lvl="2" rtl="0" algn="ctr">
              <a:spcBef>
                <a:spcPts val="0"/>
              </a:spcBef>
              <a:spcAft>
                <a:spcPts val="0"/>
              </a:spcAft>
              <a:buNone/>
              <a:defRPr b="1" sz="2400"/>
            </a:lvl3pPr>
            <a:lvl4pPr lvl="3" rtl="0" algn="ctr">
              <a:spcBef>
                <a:spcPts val="0"/>
              </a:spcBef>
              <a:spcAft>
                <a:spcPts val="0"/>
              </a:spcAft>
              <a:buNone/>
              <a:defRPr b="1" sz="2400"/>
            </a:lvl4pPr>
            <a:lvl5pPr lvl="4" rtl="0" algn="ctr">
              <a:spcBef>
                <a:spcPts val="0"/>
              </a:spcBef>
              <a:spcAft>
                <a:spcPts val="0"/>
              </a:spcAft>
              <a:buNone/>
              <a:defRPr b="1" sz="2400"/>
            </a:lvl5pPr>
            <a:lvl6pPr lvl="5" rtl="0" algn="ctr">
              <a:spcBef>
                <a:spcPts val="0"/>
              </a:spcBef>
              <a:spcAft>
                <a:spcPts val="0"/>
              </a:spcAft>
              <a:buNone/>
              <a:defRPr b="1" sz="2400"/>
            </a:lvl6pPr>
            <a:lvl7pPr lvl="6" rtl="0" algn="ctr">
              <a:spcBef>
                <a:spcPts val="0"/>
              </a:spcBef>
              <a:spcAft>
                <a:spcPts val="0"/>
              </a:spcAft>
              <a:buNone/>
              <a:defRPr b="1" sz="2400"/>
            </a:lvl7pPr>
            <a:lvl8pPr lvl="7" rtl="0" algn="ctr">
              <a:spcBef>
                <a:spcPts val="0"/>
              </a:spcBef>
              <a:spcAft>
                <a:spcPts val="0"/>
              </a:spcAft>
              <a:buNone/>
              <a:defRPr b="1" sz="2400"/>
            </a:lvl8pPr>
            <a:lvl9pPr lvl="8" rtl="0" algn="ctr">
              <a:spcBef>
                <a:spcPts val="0"/>
              </a:spcBef>
              <a:spcAft>
                <a:spcPts val="0"/>
              </a:spcAft>
              <a:buNone/>
              <a:defRPr b="1" sz="2400"/>
            </a:lvl9pPr>
          </a:lstStyle>
          <a:p/>
        </p:txBody>
      </p:sp>
      <p:sp>
        <p:nvSpPr>
          <p:cNvPr id="136" name="Google Shape;136;p14"/>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 name="Google Shape;138;p14"/>
          <p:cNvGrpSpPr/>
          <p:nvPr/>
        </p:nvGrpSpPr>
        <p:grpSpPr>
          <a:xfrm>
            <a:off x="4725789" y="4521186"/>
            <a:ext cx="2146805" cy="2129222"/>
            <a:chOff x="5325298" y="1774194"/>
            <a:chExt cx="3029216" cy="3004406"/>
          </a:xfrm>
        </p:grpSpPr>
        <p:pic>
          <p:nvPicPr>
            <p:cNvPr id="139" name="Google Shape;139;p14"/>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140" name="Google Shape;140;p14"/>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141" name="Google Shape;141;p14"/>
            <p:cNvPicPr preferRelativeResize="0"/>
            <p:nvPr/>
          </p:nvPicPr>
          <p:blipFill>
            <a:blip r:embed="rId3">
              <a:alphaModFix/>
            </a:blip>
            <a:stretch>
              <a:fillRect/>
            </a:stretch>
          </p:blipFill>
          <p:spPr>
            <a:xfrm flipH="1" rot="5172484">
              <a:off x="7130170" y="2170760"/>
              <a:ext cx="990785" cy="1395436"/>
            </a:xfrm>
            <a:prstGeom prst="rect">
              <a:avLst/>
            </a:prstGeom>
            <a:noFill/>
            <a:ln>
              <a:noFill/>
            </a:ln>
          </p:spPr>
        </p:pic>
        <p:pic>
          <p:nvPicPr>
            <p:cNvPr id="142" name="Google Shape;142;p14"/>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143" name="Google Shape;143;p14"/>
          <p:cNvGrpSpPr/>
          <p:nvPr/>
        </p:nvGrpSpPr>
        <p:grpSpPr>
          <a:xfrm flipH="1">
            <a:off x="-1144099" y="-1792896"/>
            <a:ext cx="2677242" cy="2644809"/>
            <a:chOff x="395551" y="-262634"/>
            <a:chExt cx="3777681" cy="3731916"/>
          </a:xfrm>
        </p:grpSpPr>
        <p:pic>
          <p:nvPicPr>
            <p:cNvPr id="144" name="Google Shape;144;p14"/>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145" name="Google Shape;145;p14"/>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146" name="Google Shape;146;p14"/>
            <p:cNvPicPr preferRelativeResize="0"/>
            <p:nvPr/>
          </p:nvPicPr>
          <p:blipFill>
            <a:blip r:embed="rId5">
              <a:alphaModFix/>
            </a:blip>
            <a:stretch>
              <a:fillRect/>
            </a:stretch>
          </p:blipFill>
          <p:spPr>
            <a:xfrm flipH="1" rot="-1867234">
              <a:off x="665176" y="-4947"/>
              <a:ext cx="1167270" cy="1368416"/>
            </a:xfrm>
            <a:prstGeom prst="rect">
              <a:avLst/>
            </a:prstGeom>
            <a:noFill/>
            <a:ln>
              <a:noFill/>
            </a:ln>
          </p:spPr>
        </p:pic>
        <p:pic>
          <p:nvPicPr>
            <p:cNvPr id="147" name="Google Shape;147;p14"/>
            <p:cNvPicPr preferRelativeResize="0"/>
            <p:nvPr/>
          </p:nvPicPr>
          <p:blipFill>
            <a:blip r:embed="rId3">
              <a:alphaModFix/>
            </a:blip>
            <a:stretch>
              <a:fillRect/>
            </a:stretch>
          </p:blipFill>
          <p:spPr>
            <a:xfrm flipH="1" rot="-6306671">
              <a:off x="1371644" y="1704035"/>
              <a:ext cx="990786" cy="1395435"/>
            </a:xfrm>
            <a:prstGeom prst="rect">
              <a:avLst/>
            </a:prstGeom>
            <a:noFill/>
            <a:ln>
              <a:noFill/>
            </a:ln>
          </p:spPr>
        </p:pic>
        <p:pic>
          <p:nvPicPr>
            <p:cNvPr id="148" name="Google Shape;148;p14"/>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149" name="Google Shape;149;p14"/>
          <p:cNvPicPr preferRelativeResize="0"/>
          <p:nvPr/>
        </p:nvPicPr>
        <p:blipFill>
          <a:blip r:embed="rId2">
            <a:alphaModFix/>
          </a:blip>
          <a:stretch>
            <a:fillRect/>
          </a:stretch>
        </p:blipFill>
        <p:spPr>
          <a:xfrm flipH="1" rot="-9823376">
            <a:off x="5309746" y="690952"/>
            <a:ext cx="978377" cy="318163"/>
          </a:xfrm>
          <a:prstGeom prst="rect">
            <a:avLst/>
          </a:prstGeom>
          <a:noFill/>
          <a:ln>
            <a:noFill/>
          </a:ln>
        </p:spPr>
      </p:pic>
      <p:pic>
        <p:nvPicPr>
          <p:cNvPr id="150" name="Google Shape;150;p14"/>
          <p:cNvPicPr preferRelativeResize="0"/>
          <p:nvPr/>
        </p:nvPicPr>
        <p:blipFill>
          <a:blip r:embed="rId2">
            <a:alphaModFix/>
          </a:blip>
          <a:stretch>
            <a:fillRect/>
          </a:stretch>
        </p:blipFill>
        <p:spPr>
          <a:xfrm rot="-2063647">
            <a:off x="-267753" y="8276501"/>
            <a:ext cx="669129" cy="21759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151" name="Shape 151"/>
        <p:cNvGrpSpPr/>
        <p:nvPr/>
      </p:nvGrpSpPr>
      <p:grpSpPr>
        <a:xfrm>
          <a:off x="0" y="0"/>
          <a:ext cx="0" cy="0"/>
          <a:chOff x="0" y="0"/>
          <a:chExt cx="0" cy="0"/>
        </a:xfrm>
      </p:grpSpPr>
      <p:sp>
        <p:nvSpPr>
          <p:cNvPr id="152" name="Google Shape;152;p15"/>
          <p:cNvSpPr txBox="1"/>
          <p:nvPr>
            <p:ph hasCustomPrompt="1" type="title"/>
          </p:nvPr>
        </p:nvSpPr>
        <p:spPr>
          <a:xfrm flipH="1">
            <a:off x="3592540" y="2753281"/>
            <a:ext cx="1768200" cy="3493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53" name="Google Shape;153;p15"/>
          <p:cNvSpPr txBox="1"/>
          <p:nvPr>
            <p:ph idx="1" type="subTitle"/>
          </p:nvPr>
        </p:nvSpPr>
        <p:spPr>
          <a:xfrm flipH="1">
            <a:off x="795057" y="5311003"/>
            <a:ext cx="1937400" cy="1167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154" name="Google Shape;154;p15"/>
          <p:cNvSpPr txBox="1"/>
          <p:nvPr>
            <p:ph idx="2" type="title"/>
          </p:nvPr>
        </p:nvSpPr>
        <p:spPr>
          <a:xfrm flipH="1">
            <a:off x="795057" y="2520976"/>
            <a:ext cx="1937400" cy="2479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i="1"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55" name="Google Shape;155;p15"/>
          <p:cNvPicPr preferRelativeResize="0"/>
          <p:nvPr/>
        </p:nvPicPr>
        <p:blipFill>
          <a:blip r:embed="rId2">
            <a:alphaModFix/>
          </a:blip>
          <a:stretch>
            <a:fillRect/>
          </a:stretch>
        </p:blipFill>
        <p:spPr>
          <a:xfrm flipH="1" rot="-6302887">
            <a:off x="5490763" y="-586446"/>
            <a:ext cx="827201" cy="969745"/>
          </a:xfrm>
          <a:prstGeom prst="rect">
            <a:avLst/>
          </a:prstGeom>
          <a:noFill/>
          <a:ln>
            <a:noFill/>
          </a:ln>
        </p:spPr>
      </p:pic>
      <p:pic>
        <p:nvPicPr>
          <p:cNvPr id="156" name="Google Shape;156;p15"/>
          <p:cNvPicPr preferRelativeResize="0"/>
          <p:nvPr/>
        </p:nvPicPr>
        <p:blipFill>
          <a:blip r:embed="rId3">
            <a:alphaModFix/>
          </a:blip>
          <a:stretch>
            <a:fillRect/>
          </a:stretch>
        </p:blipFill>
        <p:spPr>
          <a:xfrm rot="-9407646">
            <a:off x="-113882" y="9420569"/>
            <a:ext cx="1516930" cy="134718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1">
    <p:spTree>
      <p:nvGrpSpPr>
        <p:cNvPr id="157" name="Shape 157"/>
        <p:cNvGrpSpPr/>
        <p:nvPr/>
      </p:nvGrpSpPr>
      <p:grpSpPr>
        <a:xfrm>
          <a:off x="0" y="0"/>
          <a:ext cx="0" cy="0"/>
          <a:chOff x="0" y="0"/>
          <a:chExt cx="0" cy="0"/>
        </a:xfrm>
      </p:grpSpPr>
      <p:sp>
        <p:nvSpPr>
          <p:cNvPr id="158" name="Google Shape;158;p16"/>
          <p:cNvSpPr txBox="1"/>
          <p:nvPr>
            <p:ph type="title"/>
          </p:nvPr>
        </p:nvSpPr>
        <p:spPr>
          <a:xfrm>
            <a:off x="510449" y="791470"/>
            <a:ext cx="54591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9" name="Google Shape;159;p16"/>
          <p:cNvSpPr txBox="1"/>
          <p:nvPr>
            <p:ph idx="1" type="subTitle"/>
          </p:nvPr>
        </p:nvSpPr>
        <p:spPr>
          <a:xfrm>
            <a:off x="622781" y="5322441"/>
            <a:ext cx="15048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60" name="Google Shape;160;p16"/>
          <p:cNvSpPr txBox="1"/>
          <p:nvPr>
            <p:ph idx="2" type="subTitle"/>
          </p:nvPr>
        </p:nvSpPr>
        <p:spPr>
          <a:xfrm>
            <a:off x="622834" y="5853718"/>
            <a:ext cx="1504800" cy="1639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61" name="Google Shape;161;p16"/>
          <p:cNvSpPr txBox="1"/>
          <p:nvPr>
            <p:ph idx="3" type="subTitle"/>
          </p:nvPr>
        </p:nvSpPr>
        <p:spPr>
          <a:xfrm>
            <a:off x="2487614" y="5322441"/>
            <a:ext cx="15048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62" name="Google Shape;162;p16"/>
          <p:cNvSpPr txBox="1"/>
          <p:nvPr>
            <p:ph idx="4" type="subTitle"/>
          </p:nvPr>
        </p:nvSpPr>
        <p:spPr>
          <a:xfrm>
            <a:off x="2487614" y="5853718"/>
            <a:ext cx="1504800" cy="1639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63" name="Google Shape;163;p16"/>
          <p:cNvSpPr txBox="1"/>
          <p:nvPr>
            <p:ph idx="5" type="subTitle"/>
          </p:nvPr>
        </p:nvSpPr>
        <p:spPr>
          <a:xfrm>
            <a:off x="4352421" y="5322441"/>
            <a:ext cx="15048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64" name="Google Shape;164;p16"/>
          <p:cNvSpPr txBox="1"/>
          <p:nvPr>
            <p:ph idx="6" type="subTitle"/>
          </p:nvPr>
        </p:nvSpPr>
        <p:spPr>
          <a:xfrm>
            <a:off x="4352421" y="5853718"/>
            <a:ext cx="1504800" cy="1639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65" name="Google Shape;165;p16"/>
          <p:cNvSpPr txBox="1"/>
          <p:nvPr>
            <p:ph hasCustomPrompt="1" idx="7" type="title"/>
          </p:nvPr>
        </p:nvSpPr>
        <p:spPr>
          <a:xfrm>
            <a:off x="1027692" y="2843832"/>
            <a:ext cx="695100" cy="105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66" name="Google Shape;166;p16"/>
          <p:cNvSpPr txBox="1"/>
          <p:nvPr>
            <p:ph hasCustomPrompt="1" idx="8" type="title"/>
          </p:nvPr>
        </p:nvSpPr>
        <p:spPr>
          <a:xfrm>
            <a:off x="2892508" y="2843832"/>
            <a:ext cx="695100" cy="105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67" name="Google Shape;167;p16"/>
          <p:cNvSpPr txBox="1"/>
          <p:nvPr>
            <p:ph hasCustomPrompt="1" idx="9" type="title"/>
          </p:nvPr>
        </p:nvSpPr>
        <p:spPr>
          <a:xfrm>
            <a:off x="4757315" y="2843832"/>
            <a:ext cx="695100" cy="105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grpSp>
        <p:nvGrpSpPr>
          <p:cNvPr id="168" name="Google Shape;168;p16"/>
          <p:cNvGrpSpPr/>
          <p:nvPr/>
        </p:nvGrpSpPr>
        <p:grpSpPr>
          <a:xfrm>
            <a:off x="-1537053" y="-3134922"/>
            <a:ext cx="8996946" cy="6219290"/>
            <a:chOff x="-2168835" y="-1791568"/>
            <a:chExt cx="12694999" cy="8775632"/>
          </a:xfrm>
        </p:grpSpPr>
        <p:pic>
          <p:nvPicPr>
            <p:cNvPr id="169" name="Google Shape;169;p16"/>
            <p:cNvPicPr preferRelativeResize="0"/>
            <p:nvPr/>
          </p:nvPicPr>
          <p:blipFill>
            <a:blip r:embed="rId2">
              <a:alphaModFix/>
            </a:blip>
            <a:stretch>
              <a:fillRect/>
            </a:stretch>
          </p:blipFill>
          <p:spPr>
            <a:xfrm flipH="1" rot="3550003">
              <a:off x="-420581" y="2624336"/>
              <a:ext cx="1094281" cy="1282844"/>
            </a:xfrm>
            <a:prstGeom prst="rect">
              <a:avLst/>
            </a:prstGeom>
            <a:noFill/>
            <a:ln>
              <a:noFill/>
            </a:ln>
          </p:spPr>
        </p:pic>
        <p:pic>
          <p:nvPicPr>
            <p:cNvPr id="170" name="Google Shape;170;p16"/>
            <p:cNvPicPr preferRelativeResize="0"/>
            <p:nvPr/>
          </p:nvPicPr>
          <p:blipFill>
            <a:blip r:embed="rId3">
              <a:alphaModFix/>
            </a:blip>
            <a:stretch>
              <a:fillRect/>
            </a:stretch>
          </p:blipFill>
          <p:spPr>
            <a:xfrm flipH="1" rot="7155886">
              <a:off x="7068518" y="-1221197"/>
              <a:ext cx="2726349" cy="2421263"/>
            </a:xfrm>
            <a:prstGeom prst="rect">
              <a:avLst/>
            </a:prstGeom>
            <a:noFill/>
            <a:ln>
              <a:noFill/>
            </a:ln>
          </p:spPr>
        </p:pic>
        <p:pic>
          <p:nvPicPr>
            <p:cNvPr id="171" name="Google Shape;171;p16"/>
            <p:cNvPicPr preferRelativeResize="0"/>
            <p:nvPr/>
          </p:nvPicPr>
          <p:blipFill>
            <a:blip r:embed="rId2">
              <a:alphaModFix/>
            </a:blip>
            <a:stretch>
              <a:fillRect/>
            </a:stretch>
          </p:blipFill>
          <p:spPr>
            <a:xfrm rot="-8653970">
              <a:off x="6114019" y="-1032514"/>
              <a:ext cx="1480484" cy="1735598"/>
            </a:xfrm>
            <a:prstGeom prst="rect">
              <a:avLst/>
            </a:prstGeom>
            <a:noFill/>
            <a:ln>
              <a:noFill/>
            </a:ln>
          </p:spPr>
        </p:pic>
        <p:pic>
          <p:nvPicPr>
            <p:cNvPr id="172" name="Google Shape;172;p16"/>
            <p:cNvPicPr preferRelativeResize="0"/>
            <p:nvPr/>
          </p:nvPicPr>
          <p:blipFill>
            <a:blip r:embed="rId4">
              <a:alphaModFix/>
            </a:blip>
            <a:stretch>
              <a:fillRect/>
            </a:stretch>
          </p:blipFill>
          <p:spPr>
            <a:xfrm flipH="1" rot="10800000">
              <a:off x="-704650" y="4263388"/>
              <a:ext cx="3237624" cy="2720675"/>
            </a:xfrm>
            <a:prstGeom prst="rect">
              <a:avLst/>
            </a:prstGeom>
            <a:noFill/>
            <a:ln>
              <a:noFill/>
            </a:ln>
          </p:spPr>
        </p:pic>
        <p:pic>
          <p:nvPicPr>
            <p:cNvPr id="173" name="Google Shape;173;p16"/>
            <p:cNvPicPr preferRelativeResize="0"/>
            <p:nvPr/>
          </p:nvPicPr>
          <p:blipFill>
            <a:blip r:embed="rId3">
              <a:alphaModFix/>
            </a:blip>
            <a:stretch>
              <a:fillRect/>
            </a:stretch>
          </p:blipFill>
          <p:spPr>
            <a:xfrm flipH="1" rot="7155886">
              <a:off x="-1809507" y="3205232"/>
              <a:ext cx="2726349" cy="2421263"/>
            </a:xfrm>
            <a:prstGeom prst="rect">
              <a:avLst/>
            </a:prstGeom>
            <a:noFill/>
            <a:ln>
              <a:noFill/>
            </a:ln>
          </p:spPr>
        </p:pic>
        <p:pic>
          <p:nvPicPr>
            <p:cNvPr id="174" name="Google Shape;174;p16"/>
            <p:cNvPicPr preferRelativeResize="0"/>
            <p:nvPr/>
          </p:nvPicPr>
          <p:blipFill>
            <a:blip r:embed="rId4">
              <a:alphaModFix/>
            </a:blip>
            <a:stretch>
              <a:fillRect/>
            </a:stretch>
          </p:blipFill>
          <p:spPr>
            <a:xfrm flipH="1" rot="-4822062">
              <a:off x="7956721" y="102712"/>
              <a:ext cx="2574835" cy="2163721"/>
            </a:xfrm>
            <a:prstGeom prst="rect">
              <a:avLst/>
            </a:prstGeom>
            <a:noFill/>
            <a:ln>
              <a:noFill/>
            </a:ln>
          </p:spPr>
        </p:pic>
      </p:grpSp>
      <p:pic>
        <p:nvPicPr>
          <p:cNvPr id="175" name="Google Shape;175;p16"/>
          <p:cNvPicPr preferRelativeResize="0"/>
          <p:nvPr/>
        </p:nvPicPr>
        <p:blipFill>
          <a:blip r:embed="rId5">
            <a:alphaModFix/>
          </a:blip>
          <a:stretch>
            <a:fillRect/>
          </a:stretch>
        </p:blipFill>
        <p:spPr>
          <a:xfrm flipH="1" rot="4578009">
            <a:off x="-17809" y="590759"/>
            <a:ext cx="602667" cy="8488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1">
    <p:spTree>
      <p:nvGrpSpPr>
        <p:cNvPr id="176" name="Shape 176"/>
        <p:cNvGrpSpPr/>
        <p:nvPr/>
      </p:nvGrpSpPr>
      <p:grpSpPr>
        <a:xfrm>
          <a:off x="0" y="0"/>
          <a:ext cx="0" cy="0"/>
          <a:chOff x="0" y="0"/>
          <a:chExt cx="0" cy="0"/>
        </a:xfrm>
      </p:grpSpPr>
      <p:sp>
        <p:nvSpPr>
          <p:cNvPr id="177" name="Google Shape;177;p17"/>
          <p:cNvSpPr txBox="1"/>
          <p:nvPr>
            <p:ph idx="1" type="subTitle"/>
          </p:nvPr>
        </p:nvSpPr>
        <p:spPr>
          <a:xfrm>
            <a:off x="1137703" y="3087466"/>
            <a:ext cx="17814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78" name="Google Shape;178;p17"/>
          <p:cNvSpPr txBox="1"/>
          <p:nvPr>
            <p:ph idx="2" type="subTitle"/>
          </p:nvPr>
        </p:nvSpPr>
        <p:spPr>
          <a:xfrm>
            <a:off x="1137703" y="3628788"/>
            <a:ext cx="1781400" cy="115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79" name="Google Shape;179;p17"/>
          <p:cNvSpPr txBox="1"/>
          <p:nvPr>
            <p:ph idx="3" type="subTitle"/>
          </p:nvPr>
        </p:nvSpPr>
        <p:spPr>
          <a:xfrm>
            <a:off x="3560953" y="3083842"/>
            <a:ext cx="17814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80" name="Google Shape;180;p17"/>
          <p:cNvSpPr txBox="1"/>
          <p:nvPr>
            <p:ph idx="4" type="subTitle"/>
          </p:nvPr>
        </p:nvSpPr>
        <p:spPr>
          <a:xfrm>
            <a:off x="3560953" y="3628381"/>
            <a:ext cx="1781400" cy="115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81" name="Google Shape;181;p17"/>
          <p:cNvSpPr txBox="1"/>
          <p:nvPr>
            <p:ph idx="5" type="subTitle"/>
          </p:nvPr>
        </p:nvSpPr>
        <p:spPr>
          <a:xfrm>
            <a:off x="2349319" y="5896294"/>
            <a:ext cx="17814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82" name="Google Shape;182;p17"/>
          <p:cNvSpPr txBox="1"/>
          <p:nvPr>
            <p:ph idx="6" type="subTitle"/>
          </p:nvPr>
        </p:nvSpPr>
        <p:spPr>
          <a:xfrm>
            <a:off x="2349319" y="6444051"/>
            <a:ext cx="1781400" cy="115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83" name="Google Shape;183;p17"/>
          <p:cNvSpPr txBox="1"/>
          <p:nvPr>
            <p:ph type="title"/>
          </p:nvPr>
        </p:nvSpPr>
        <p:spPr>
          <a:xfrm>
            <a:off x="1286575" y="791470"/>
            <a:ext cx="39069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84" name="Google Shape;184;p17"/>
          <p:cNvPicPr preferRelativeResize="0"/>
          <p:nvPr/>
        </p:nvPicPr>
        <p:blipFill>
          <a:blip r:embed="rId2">
            <a:alphaModFix/>
          </a:blip>
          <a:stretch>
            <a:fillRect/>
          </a:stretch>
        </p:blipFill>
        <p:spPr>
          <a:xfrm rot="3644117">
            <a:off x="4677267" y="5851002"/>
            <a:ext cx="1932058" cy="1715855"/>
          </a:xfrm>
          <a:prstGeom prst="rect">
            <a:avLst/>
          </a:prstGeom>
          <a:noFill/>
          <a:ln>
            <a:noFill/>
          </a:ln>
        </p:spPr>
      </p:pic>
      <p:pic>
        <p:nvPicPr>
          <p:cNvPr id="185" name="Google Shape;185;p17"/>
          <p:cNvPicPr preferRelativeResize="0"/>
          <p:nvPr/>
        </p:nvPicPr>
        <p:blipFill>
          <a:blip r:embed="rId3">
            <a:alphaModFix/>
          </a:blip>
          <a:stretch>
            <a:fillRect/>
          </a:stretch>
        </p:blipFill>
        <p:spPr>
          <a:xfrm rot="7">
            <a:off x="-290757" y="4353559"/>
            <a:ext cx="839587" cy="1182490"/>
          </a:xfrm>
          <a:prstGeom prst="rect">
            <a:avLst/>
          </a:prstGeom>
          <a:noFill/>
          <a:ln>
            <a:noFill/>
          </a:ln>
        </p:spPr>
      </p:pic>
      <p:pic>
        <p:nvPicPr>
          <p:cNvPr id="186" name="Google Shape;186;p17"/>
          <p:cNvPicPr preferRelativeResize="0"/>
          <p:nvPr/>
        </p:nvPicPr>
        <p:blipFill>
          <a:blip r:embed="rId4">
            <a:alphaModFix/>
          </a:blip>
          <a:stretch>
            <a:fillRect/>
          </a:stretch>
        </p:blipFill>
        <p:spPr>
          <a:xfrm flipH="1" rot="-2146034">
            <a:off x="4241043" y="7183061"/>
            <a:ext cx="1049161" cy="1229951"/>
          </a:xfrm>
          <a:prstGeom prst="rect">
            <a:avLst/>
          </a:prstGeom>
          <a:noFill/>
          <a:ln>
            <a:noFill/>
          </a:ln>
        </p:spPr>
      </p:pic>
      <p:pic>
        <p:nvPicPr>
          <p:cNvPr id="187" name="Google Shape;187;p17"/>
          <p:cNvPicPr preferRelativeResize="0"/>
          <p:nvPr/>
        </p:nvPicPr>
        <p:blipFill>
          <a:blip r:embed="rId5">
            <a:alphaModFix/>
          </a:blip>
          <a:stretch>
            <a:fillRect/>
          </a:stretch>
        </p:blipFill>
        <p:spPr>
          <a:xfrm>
            <a:off x="-290764" y="-3549999"/>
            <a:ext cx="2294380" cy="1928038"/>
          </a:xfrm>
          <a:prstGeom prst="rect">
            <a:avLst/>
          </a:prstGeom>
          <a:noFill/>
          <a:ln>
            <a:noFill/>
          </a:ln>
        </p:spPr>
      </p:pic>
      <p:pic>
        <p:nvPicPr>
          <p:cNvPr id="188" name="Google Shape;188;p17"/>
          <p:cNvPicPr preferRelativeResize="0"/>
          <p:nvPr/>
        </p:nvPicPr>
        <p:blipFill>
          <a:blip r:embed="rId2">
            <a:alphaModFix/>
          </a:blip>
          <a:stretch>
            <a:fillRect/>
          </a:stretch>
        </p:blipFill>
        <p:spPr>
          <a:xfrm rot="3644117">
            <a:off x="-1073733" y="-1768376"/>
            <a:ext cx="1932058" cy="1715855"/>
          </a:xfrm>
          <a:prstGeom prst="rect">
            <a:avLst/>
          </a:prstGeom>
          <a:noFill/>
          <a:ln>
            <a:noFill/>
          </a:ln>
        </p:spPr>
      </p:pic>
      <p:pic>
        <p:nvPicPr>
          <p:cNvPr id="189" name="Google Shape;189;p17"/>
          <p:cNvPicPr preferRelativeResize="0"/>
          <p:nvPr/>
        </p:nvPicPr>
        <p:blipFill>
          <a:blip r:embed="rId5">
            <a:alphaModFix/>
          </a:blip>
          <a:stretch>
            <a:fillRect/>
          </a:stretch>
        </p:blipFill>
        <p:spPr>
          <a:xfrm rot="-5977933">
            <a:off x="-784767" y="9474682"/>
            <a:ext cx="2580655" cy="2168606"/>
          </a:xfrm>
          <a:prstGeom prst="rect">
            <a:avLst/>
          </a:prstGeom>
          <a:noFill/>
          <a:ln>
            <a:noFill/>
          </a:ln>
        </p:spPr>
      </p:pic>
      <p:pic>
        <p:nvPicPr>
          <p:cNvPr id="190" name="Google Shape;190;p17"/>
          <p:cNvPicPr preferRelativeResize="0"/>
          <p:nvPr/>
        </p:nvPicPr>
        <p:blipFill>
          <a:blip r:embed="rId6">
            <a:alphaModFix/>
          </a:blip>
          <a:stretch>
            <a:fillRect/>
          </a:stretch>
        </p:blipFill>
        <p:spPr>
          <a:xfrm rot="3849200">
            <a:off x="635668" y="8115357"/>
            <a:ext cx="2324874" cy="3047506"/>
          </a:xfrm>
          <a:prstGeom prst="rect">
            <a:avLst/>
          </a:prstGeom>
          <a:noFill/>
          <a:ln>
            <a:noFill/>
          </a:ln>
        </p:spPr>
      </p:pic>
      <p:pic>
        <p:nvPicPr>
          <p:cNvPr id="191" name="Google Shape;191;p17"/>
          <p:cNvPicPr preferRelativeResize="0"/>
          <p:nvPr/>
        </p:nvPicPr>
        <p:blipFill>
          <a:blip r:embed="rId5">
            <a:alphaModFix/>
          </a:blip>
          <a:stretch>
            <a:fillRect/>
          </a:stretch>
        </p:blipFill>
        <p:spPr>
          <a:xfrm rot="-5977939">
            <a:off x="5631774" y="6930540"/>
            <a:ext cx="1824686" cy="1533347"/>
          </a:xfrm>
          <a:prstGeom prst="rect">
            <a:avLst/>
          </a:prstGeom>
          <a:noFill/>
          <a:ln>
            <a:noFill/>
          </a:ln>
        </p:spPr>
      </p:pic>
      <p:pic>
        <p:nvPicPr>
          <p:cNvPr id="192" name="Google Shape;192;p17"/>
          <p:cNvPicPr preferRelativeResize="0"/>
          <p:nvPr/>
        </p:nvPicPr>
        <p:blipFill>
          <a:blip r:embed="rId6">
            <a:alphaModFix/>
          </a:blip>
          <a:stretch>
            <a:fillRect/>
          </a:stretch>
        </p:blipFill>
        <p:spPr>
          <a:xfrm flipH="1" rot="-6595857">
            <a:off x="5151825" y="-589186"/>
            <a:ext cx="2585131" cy="2754537"/>
          </a:xfrm>
          <a:prstGeom prst="rect">
            <a:avLst/>
          </a:prstGeom>
          <a:noFill/>
          <a:ln>
            <a:noFill/>
          </a:ln>
        </p:spPr>
      </p:pic>
      <p:pic>
        <p:nvPicPr>
          <p:cNvPr id="193" name="Google Shape;193;p17"/>
          <p:cNvPicPr preferRelativeResize="0"/>
          <p:nvPr/>
        </p:nvPicPr>
        <p:blipFill>
          <a:blip r:embed="rId3">
            <a:alphaModFix/>
          </a:blip>
          <a:stretch>
            <a:fillRect/>
          </a:stretch>
        </p:blipFill>
        <p:spPr>
          <a:xfrm flipH="1" rot="-5219238">
            <a:off x="5256628" y="-988786"/>
            <a:ext cx="839587" cy="118249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194" name="Shape 194"/>
        <p:cNvGrpSpPr/>
        <p:nvPr/>
      </p:nvGrpSpPr>
      <p:grpSpPr>
        <a:xfrm>
          <a:off x="0" y="0"/>
          <a:ext cx="0" cy="0"/>
          <a:chOff x="0" y="0"/>
          <a:chExt cx="0" cy="0"/>
        </a:xfrm>
      </p:grpSpPr>
      <p:sp>
        <p:nvSpPr>
          <p:cNvPr id="195" name="Google Shape;195;p18"/>
          <p:cNvSpPr txBox="1"/>
          <p:nvPr>
            <p:ph type="title"/>
          </p:nvPr>
        </p:nvSpPr>
        <p:spPr>
          <a:xfrm>
            <a:off x="505346" y="791470"/>
            <a:ext cx="2916900" cy="2208300"/>
          </a:xfrm>
          <a:prstGeom prst="rect">
            <a:avLst/>
          </a:prstGeom>
        </p:spPr>
        <p:txBody>
          <a:bodyPr anchorCtr="0" anchor="t" bIns="91425" lIns="91425" spcFirstLastPara="1" rIns="91425" wrap="square" tIns="91425">
            <a:noAutofit/>
          </a:bodyPr>
          <a:lstStyle>
            <a:lvl1pPr lvl="0" rtl="0" algn="l">
              <a:spcBef>
                <a:spcPts val="0"/>
              </a:spcBef>
              <a:spcAft>
                <a:spcPts val="0"/>
              </a:spcAft>
              <a:buNone/>
              <a:defRPr/>
            </a:lvl1pPr>
            <a:lvl2pPr lvl="1" rtl="0" algn="l">
              <a:spcBef>
                <a:spcPts val="0"/>
              </a:spcBef>
              <a:spcAft>
                <a:spcPts val="0"/>
              </a:spcAft>
              <a:buNone/>
              <a:defRPr/>
            </a:lvl2pPr>
            <a:lvl3pPr lvl="2" rtl="0" algn="l">
              <a:spcBef>
                <a:spcPts val="0"/>
              </a:spcBef>
              <a:spcAft>
                <a:spcPts val="0"/>
              </a:spcAft>
              <a:buNone/>
              <a:defRPr/>
            </a:lvl3pPr>
            <a:lvl4pPr lvl="3" rtl="0" algn="l">
              <a:spcBef>
                <a:spcPts val="0"/>
              </a:spcBef>
              <a:spcAft>
                <a:spcPts val="0"/>
              </a:spcAft>
              <a:buNone/>
              <a:defRPr/>
            </a:lvl4pPr>
            <a:lvl5pPr lvl="4" rtl="0" algn="l">
              <a:spcBef>
                <a:spcPts val="0"/>
              </a:spcBef>
              <a:spcAft>
                <a:spcPts val="0"/>
              </a:spcAft>
              <a:buNone/>
              <a:defRPr/>
            </a:lvl5pPr>
            <a:lvl6pPr lvl="5" rtl="0" algn="l">
              <a:spcBef>
                <a:spcPts val="0"/>
              </a:spcBef>
              <a:spcAft>
                <a:spcPts val="0"/>
              </a:spcAft>
              <a:buNone/>
              <a:defRPr/>
            </a:lvl6pPr>
            <a:lvl7pPr lvl="6" rtl="0" algn="l">
              <a:spcBef>
                <a:spcPts val="0"/>
              </a:spcBef>
              <a:spcAft>
                <a:spcPts val="0"/>
              </a:spcAft>
              <a:buNone/>
              <a:defRPr/>
            </a:lvl7pPr>
            <a:lvl8pPr lvl="7" rtl="0" algn="l">
              <a:spcBef>
                <a:spcPts val="0"/>
              </a:spcBef>
              <a:spcAft>
                <a:spcPts val="0"/>
              </a:spcAft>
              <a:buNone/>
              <a:defRPr/>
            </a:lvl8pPr>
            <a:lvl9pPr lvl="8" rtl="0" algn="l">
              <a:spcBef>
                <a:spcPts val="0"/>
              </a:spcBef>
              <a:spcAft>
                <a:spcPts val="0"/>
              </a:spcAft>
              <a:buNone/>
              <a:defRPr/>
            </a:lvl9pPr>
          </a:lstStyle>
          <a:p/>
        </p:txBody>
      </p:sp>
      <p:sp>
        <p:nvSpPr>
          <p:cNvPr id="196" name="Google Shape;196;p18"/>
          <p:cNvSpPr txBox="1"/>
          <p:nvPr>
            <p:ph idx="1" type="subTitle"/>
          </p:nvPr>
        </p:nvSpPr>
        <p:spPr>
          <a:xfrm>
            <a:off x="505559" y="3960455"/>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197" name="Google Shape;197;p18"/>
          <p:cNvSpPr txBox="1"/>
          <p:nvPr>
            <p:ph idx="2" type="subTitle"/>
          </p:nvPr>
        </p:nvSpPr>
        <p:spPr>
          <a:xfrm>
            <a:off x="507331" y="4465661"/>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198" name="Google Shape;198;p18"/>
          <p:cNvSpPr txBox="1"/>
          <p:nvPr>
            <p:ph idx="3" type="subTitle"/>
          </p:nvPr>
        </p:nvSpPr>
        <p:spPr>
          <a:xfrm>
            <a:off x="2304071" y="3960455"/>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199" name="Google Shape;199;p18"/>
          <p:cNvSpPr txBox="1"/>
          <p:nvPr>
            <p:ph idx="4" type="subTitle"/>
          </p:nvPr>
        </p:nvSpPr>
        <p:spPr>
          <a:xfrm>
            <a:off x="2304071" y="4465666"/>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0" name="Google Shape;200;p18"/>
          <p:cNvSpPr txBox="1"/>
          <p:nvPr>
            <p:ph idx="5" type="subTitle"/>
          </p:nvPr>
        </p:nvSpPr>
        <p:spPr>
          <a:xfrm>
            <a:off x="4102583" y="3960455"/>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1" name="Google Shape;201;p18"/>
          <p:cNvSpPr txBox="1"/>
          <p:nvPr>
            <p:ph idx="6" type="subTitle"/>
          </p:nvPr>
        </p:nvSpPr>
        <p:spPr>
          <a:xfrm>
            <a:off x="4102583" y="4465666"/>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2" name="Google Shape;202;p18"/>
          <p:cNvSpPr txBox="1"/>
          <p:nvPr>
            <p:ph idx="7" type="subTitle"/>
          </p:nvPr>
        </p:nvSpPr>
        <p:spPr>
          <a:xfrm>
            <a:off x="505559" y="6303381"/>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3" name="Google Shape;203;p18"/>
          <p:cNvSpPr txBox="1"/>
          <p:nvPr>
            <p:ph idx="8" type="subTitle"/>
          </p:nvPr>
        </p:nvSpPr>
        <p:spPr>
          <a:xfrm>
            <a:off x="505559" y="6817930"/>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4" name="Google Shape;204;p18"/>
          <p:cNvSpPr txBox="1"/>
          <p:nvPr>
            <p:ph idx="9" type="subTitle"/>
          </p:nvPr>
        </p:nvSpPr>
        <p:spPr>
          <a:xfrm>
            <a:off x="2304071" y="6303337"/>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5" name="Google Shape;205;p18"/>
          <p:cNvSpPr txBox="1"/>
          <p:nvPr>
            <p:ph idx="13" type="subTitle"/>
          </p:nvPr>
        </p:nvSpPr>
        <p:spPr>
          <a:xfrm>
            <a:off x="2304071" y="6817892"/>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6" name="Google Shape;206;p18"/>
          <p:cNvSpPr txBox="1"/>
          <p:nvPr>
            <p:ph idx="14" type="subTitle"/>
          </p:nvPr>
        </p:nvSpPr>
        <p:spPr>
          <a:xfrm>
            <a:off x="4102583" y="6303337"/>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7" name="Google Shape;207;p18"/>
          <p:cNvSpPr txBox="1"/>
          <p:nvPr>
            <p:ph idx="15" type="subTitle"/>
          </p:nvPr>
        </p:nvSpPr>
        <p:spPr>
          <a:xfrm>
            <a:off x="4102583" y="6817892"/>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pic>
        <p:nvPicPr>
          <p:cNvPr id="208" name="Google Shape;208;p18"/>
          <p:cNvPicPr preferRelativeResize="0"/>
          <p:nvPr/>
        </p:nvPicPr>
        <p:blipFill>
          <a:blip r:embed="rId2">
            <a:alphaModFix/>
          </a:blip>
          <a:stretch>
            <a:fillRect/>
          </a:stretch>
        </p:blipFill>
        <p:spPr>
          <a:xfrm flipH="1" rot="-5219234">
            <a:off x="4107327" y="-398403"/>
            <a:ext cx="602760" cy="848943"/>
          </a:xfrm>
          <a:prstGeom prst="rect">
            <a:avLst/>
          </a:prstGeom>
          <a:noFill/>
          <a:ln>
            <a:noFill/>
          </a:ln>
        </p:spPr>
      </p:pic>
      <p:pic>
        <p:nvPicPr>
          <p:cNvPr id="209" name="Google Shape;209;p18"/>
          <p:cNvPicPr preferRelativeResize="0"/>
          <p:nvPr/>
        </p:nvPicPr>
        <p:blipFill>
          <a:blip r:embed="rId3">
            <a:alphaModFix/>
          </a:blip>
          <a:stretch>
            <a:fillRect/>
          </a:stretch>
        </p:blipFill>
        <p:spPr>
          <a:xfrm flipH="1">
            <a:off x="4102576" y="-2953630"/>
            <a:ext cx="2294380" cy="1928038"/>
          </a:xfrm>
          <a:prstGeom prst="rect">
            <a:avLst/>
          </a:prstGeom>
          <a:noFill/>
          <a:ln>
            <a:noFill/>
          </a:ln>
        </p:spPr>
      </p:pic>
      <p:pic>
        <p:nvPicPr>
          <p:cNvPr id="210" name="Google Shape;210;p18"/>
          <p:cNvPicPr preferRelativeResize="0"/>
          <p:nvPr/>
        </p:nvPicPr>
        <p:blipFill>
          <a:blip r:embed="rId4">
            <a:alphaModFix/>
          </a:blip>
          <a:stretch>
            <a:fillRect/>
          </a:stretch>
        </p:blipFill>
        <p:spPr>
          <a:xfrm flipH="1" rot="-3644110">
            <a:off x="5568031" y="-909478"/>
            <a:ext cx="1614300" cy="1433658"/>
          </a:xfrm>
          <a:prstGeom prst="rect">
            <a:avLst/>
          </a:prstGeom>
          <a:noFill/>
          <a:ln>
            <a:noFill/>
          </a:ln>
        </p:spPr>
      </p:pic>
      <p:pic>
        <p:nvPicPr>
          <p:cNvPr id="211" name="Google Shape;211;p18"/>
          <p:cNvPicPr preferRelativeResize="0"/>
          <p:nvPr/>
        </p:nvPicPr>
        <p:blipFill>
          <a:blip r:embed="rId5">
            <a:alphaModFix/>
          </a:blip>
          <a:stretch>
            <a:fillRect/>
          </a:stretch>
        </p:blipFill>
        <p:spPr>
          <a:xfrm rot="1534262">
            <a:off x="15916" y="8369140"/>
            <a:ext cx="677891" cy="220454"/>
          </a:xfrm>
          <a:prstGeom prst="rect">
            <a:avLst/>
          </a:prstGeom>
          <a:noFill/>
          <a:ln>
            <a:noFill/>
          </a:ln>
        </p:spPr>
      </p:pic>
      <p:pic>
        <p:nvPicPr>
          <p:cNvPr id="212" name="Google Shape;212;p18"/>
          <p:cNvPicPr preferRelativeResize="0"/>
          <p:nvPr/>
        </p:nvPicPr>
        <p:blipFill>
          <a:blip r:embed="rId6">
            <a:alphaModFix/>
          </a:blip>
          <a:stretch>
            <a:fillRect/>
          </a:stretch>
        </p:blipFill>
        <p:spPr>
          <a:xfrm flipH="1" rot="-6595855">
            <a:off x="5521239" y="3402546"/>
            <a:ext cx="2059911" cy="21949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2_1">
    <p:spTree>
      <p:nvGrpSpPr>
        <p:cNvPr id="213" name="Shape 213"/>
        <p:cNvGrpSpPr/>
        <p:nvPr/>
      </p:nvGrpSpPr>
      <p:grpSpPr>
        <a:xfrm>
          <a:off x="0" y="0"/>
          <a:ext cx="0" cy="0"/>
          <a:chOff x="0" y="0"/>
          <a:chExt cx="0" cy="0"/>
        </a:xfrm>
      </p:grpSpPr>
      <p:sp>
        <p:nvSpPr>
          <p:cNvPr id="214" name="Google Shape;214;p19"/>
          <p:cNvSpPr txBox="1"/>
          <p:nvPr>
            <p:ph idx="1" type="subTitle"/>
          </p:nvPr>
        </p:nvSpPr>
        <p:spPr>
          <a:xfrm>
            <a:off x="1342346" y="2987620"/>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15" name="Google Shape;215;p19"/>
          <p:cNvSpPr txBox="1"/>
          <p:nvPr>
            <p:ph idx="2" type="subTitle"/>
          </p:nvPr>
        </p:nvSpPr>
        <p:spPr>
          <a:xfrm>
            <a:off x="1342348" y="3518863"/>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16" name="Google Shape;216;p19"/>
          <p:cNvSpPr txBox="1"/>
          <p:nvPr>
            <p:ph idx="3" type="subTitle"/>
          </p:nvPr>
        </p:nvSpPr>
        <p:spPr>
          <a:xfrm>
            <a:off x="3946081" y="2987620"/>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17" name="Google Shape;217;p19"/>
          <p:cNvSpPr txBox="1"/>
          <p:nvPr>
            <p:ph idx="4" type="subTitle"/>
          </p:nvPr>
        </p:nvSpPr>
        <p:spPr>
          <a:xfrm>
            <a:off x="3946081" y="3518850"/>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b="1" sz="1600">
                <a:latin typeface="Muli"/>
                <a:ea typeface="Muli"/>
                <a:cs typeface="Muli"/>
                <a:sym typeface="Muli"/>
              </a:defRPr>
            </a:lvl2pPr>
            <a:lvl3pPr lvl="2" rtl="0">
              <a:spcBef>
                <a:spcPts val="0"/>
              </a:spcBef>
              <a:spcAft>
                <a:spcPts val="0"/>
              </a:spcAft>
              <a:buNone/>
              <a:defRPr b="1" sz="1600">
                <a:latin typeface="Muli"/>
                <a:ea typeface="Muli"/>
                <a:cs typeface="Muli"/>
                <a:sym typeface="Muli"/>
              </a:defRPr>
            </a:lvl3pPr>
            <a:lvl4pPr lvl="3" rtl="0">
              <a:spcBef>
                <a:spcPts val="0"/>
              </a:spcBef>
              <a:spcAft>
                <a:spcPts val="0"/>
              </a:spcAft>
              <a:buNone/>
              <a:defRPr b="1" sz="1600">
                <a:latin typeface="Muli"/>
                <a:ea typeface="Muli"/>
                <a:cs typeface="Muli"/>
                <a:sym typeface="Muli"/>
              </a:defRPr>
            </a:lvl4pPr>
            <a:lvl5pPr lvl="4" rtl="0">
              <a:spcBef>
                <a:spcPts val="0"/>
              </a:spcBef>
              <a:spcAft>
                <a:spcPts val="0"/>
              </a:spcAft>
              <a:buNone/>
              <a:defRPr b="1" sz="1600">
                <a:latin typeface="Muli"/>
                <a:ea typeface="Muli"/>
                <a:cs typeface="Muli"/>
                <a:sym typeface="Muli"/>
              </a:defRPr>
            </a:lvl5pPr>
            <a:lvl6pPr lvl="5" rtl="0">
              <a:spcBef>
                <a:spcPts val="0"/>
              </a:spcBef>
              <a:spcAft>
                <a:spcPts val="0"/>
              </a:spcAft>
              <a:buNone/>
              <a:defRPr b="1" sz="1600">
                <a:latin typeface="Muli"/>
                <a:ea typeface="Muli"/>
                <a:cs typeface="Muli"/>
                <a:sym typeface="Muli"/>
              </a:defRPr>
            </a:lvl6pPr>
            <a:lvl7pPr lvl="6" rtl="0">
              <a:spcBef>
                <a:spcPts val="0"/>
              </a:spcBef>
              <a:spcAft>
                <a:spcPts val="0"/>
              </a:spcAft>
              <a:buNone/>
              <a:defRPr b="1" sz="1600">
                <a:latin typeface="Muli"/>
                <a:ea typeface="Muli"/>
                <a:cs typeface="Muli"/>
                <a:sym typeface="Muli"/>
              </a:defRPr>
            </a:lvl7pPr>
            <a:lvl8pPr lvl="7" rtl="0">
              <a:spcBef>
                <a:spcPts val="0"/>
              </a:spcBef>
              <a:spcAft>
                <a:spcPts val="0"/>
              </a:spcAft>
              <a:buNone/>
              <a:defRPr b="1" sz="1600">
                <a:latin typeface="Muli"/>
                <a:ea typeface="Muli"/>
                <a:cs typeface="Muli"/>
                <a:sym typeface="Muli"/>
              </a:defRPr>
            </a:lvl8pPr>
            <a:lvl9pPr lvl="8" rtl="0">
              <a:spcBef>
                <a:spcPts val="0"/>
              </a:spcBef>
              <a:spcAft>
                <a:spcPts val="0"/>
              </a:spcAft>
              <a:buNone/>
              <a:defRPr b="1" sz="1600">
                <a:latin typeface="Muli"/>
                <a:ea typeface="Muli"/>
                <a:cs typeface="Muli"/>
                <a:sym typeface="Muli"/>
              </a:defRPr>
            </a:lvl9pPr>
          </a:lstStyle>
          <a:p/>
        </p:txBody>
      </p:sp>
      <p:sp>
        <p:nvSpPr>
          <p:cNvPr id="218" name="Google Shape;218;p19"/>
          <p:cNvSpPr txBox="1"/>
          <p:nvPr>
            <p:ph idx="5" type="subTitle"/>
          </p:nvPr>
        </p:nvSpPr>
        <p:spPr>
          <a:xfrm>
            <a:off x="1342346" y="5459186"/>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19" name="Google Shape;219;p19"/>
          <p:cNvSpPr txBox="1"/>
          <p:nvPr>
            <p:ph idx="6" type="subTitle"/>
          </p:nvPr>
        </p:nvSpPr>
        <p:spPr>
          <a:xfrm>
            <a:off x="1342348" y="5990428"/>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20" name="Google Shape;220;p19"/>
          <p:cNvSpPr txBox="1"/>
          <p:nvPr>
            <p:ph idx="7" type="subTitle"/>
          </p:nvPr>
        </p:nvSpPr>
        <p:spPr>
          <a:xfrm>
            <a:off x="3946082" y="5459185"/>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21" name="Google Shape;221;p19"/>
          <p:cNvSpPr txBox="1"/>
          <p:nvPr>
            <p:ph idx="8" type="subTitle"/>
          </p:nvPr>
        </p:nvSpPr>
        <p:spPr>
          <a:xfrm>
            <a:off x="3946089" y="5990427"/>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22" name="Google Shape;222;p19"/>
          <p:cNvSpPr txBox="1"/>
          <p:nvPr>
            <p:ph type="title"/>
          </p:nvPr>
        </p:nvSpPr>
        <p:spPr>
          <a:xfrm>
            <a:off x="510449" y="791470"/>
            <a:ext cx="50853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3" name="Google Shape;223;p19"/>
          <p:cNvSpPr/>
          <p:nvPr/>
        </p:nvSpPr>
        <p:spPr>
          <a:xfrm flipH="1">
            <a:off x="170" y="8296063"/>
            <a:ext cx="6479966" cy="703944"/>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 name="Google Shape;224;p19"/>
          <p:cNvGrpSpPr/>
          <p:nvPr/>
        </p:nvGrpSpPr>
        <p:grpSpPr>
          <a:xfrm rot="10800000">
            <a:off x="4620411" y="1942620"/>
            <a:ext cx="3232237" cy="3784653"/>
            <a:chOff x="-1320398" y="-1131675"/>
            <a:chExt cx="4560798" cy="5340275"/>
          </a:xfrm>
        </p:grpSpPr>
        <p:pic>
          <p:nvPicPr>
            <p:cNvPr id="225" name="Google Shape;225;p19"/>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82">
            <a:off x="-347943" y="2131225"/>
            <a:ext cx="710939" cy="231195"/>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6">
            <a:off x="-203494" y="92023"/>
            <a:ext cx="978377" cy="31816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8">
    <p:spTree>
      <p:nvGrpSpPr>
        <p:cNvPr id="231" name="Shape 231"/>
        <p:cNvGrpSpPr/>
        <p:nvPr/>
      </p:nvGrpSpPr>
      <p:grpSpPr>
        <a:xfrm>
          <a:off x="0" y="0"/>
          <a:ext cx="0" cy="0"/>
          <a:chOff x="0" y="0"/>
          <a:chExt cx="0" cy="0"/>
        </a:xfrm>
      </p:grpSpPr>
      <p:sp>
        <p:nvSpPr>
          <p:cNvPr id="232" name="Google Shape;232;p20"/>
          <p:cNvSpPr txBox="1"/>
          <p:nvPr>
            <p:ph idx="1" type="body"/>
          </p:nvPr>
        </p:nvSpPr>
        <p:spPr>
          <a:xfrm>
            <a:off x="1195547" y="3078742"/>
            <a:ext cx="4089000" cy="40578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Font typeface="Karla"/>
              <a:buChar char="●"/>
              <a:defRPr sz="1600"/>
            </a:lvl1pPr>
            <a:lvl2pPr indent="-317500" lvl="1" marL="914400" rtl="0">
              <a:spcBef>
                <a:spcPts val="1600"/>
              </a:spcBef>
              <a:spcAft>
                <a:spcPts val="0"/>
              </a:spcAft>
              <a:buSzPts val="1400"/>
              <a:buFont typeface="Karla"/>
              <a:buChar char="○"/>
              <a:defRPr/>
            </a:lvl2pPr>
            <a:lvl3pPr indent="-317500" lvl="2" marL="1371600" rtl="0">
              <a:spcBef>
                <a:spcPts val="0"/>
              </a:spcBef>
              <a:spcAft>
                <a:spcPts val="0"/>
              </a:spcAft>
              <a:buSzPts val="1400"/>
              <a:buFont typeface="Karla"/>
              <a:buChar char="■"/>
              <a:defRPr/>
            </a:lvl3pPr>
            <a:lvl4pPr indent="-317500" lvl="3" marL="1828800" rtl="0">
              <a:spcBef>
                <a:spcPts val="0"/>
              </a:spcBef>
              <a:spcAft>
                <a:spcPts val="0"/>
              </a:spcAft>
              <a:buSzPts val="1400"/>
              <a:buFont typeface="Karla"/>
              <a:buChar char="●"/>
              <a:defRPr/>
            </a:lvl4pPr>
            <a:lvl5pPr indent="-317500" lvl="4" marL="2286000" rtl="0">
              <a:spcBef>
                <a:spcPts val="0"/>
              </a:spcBef>
              <a:spcAft>
                <a:spcPts val="0"/>
              </a:spcAft>
              <a:buSzPts val="1400"/>
              <a:buFont typeface="Karla"/>
              <a:buChar char="○"/>
              <a:defRPr/>
            </a:lvl5pPr>
            <a:lvl6pPr indent="-317500" lvl="5" marL="2743200" rtl="0">
              <a:spcBef>
                <a:spcPts val="0"/>
              </a:spcBef>
              <a:spcAft>
                <a:spcPts val="0"/>
              </a:spcAft>
              <a:buSzPts val="1400"/>
              <a:buFont typeface="Karla"/>
              <a:buChar char="■"/>
              <a:defRPr/>
            </a:lvl6pPr>
            <a:lvl7pPr indent="-317500" lvl="6" marL="3200400" rtl="0">
              <a:spcBef>
                <a:spcPts val="0"/>
              </a:spcBef>
              <a:spcAft>
                <a:spcPts val="0"/>
              </a:spcAft>
              <a:buSzPts val="1400"/>
              <a:buFont typeface="Karla"/>
              <a:buChar char="●"/>
              <a:defRPr/>
            </a:lvl7pPr>
            <a:lvl8pPr indent="-317500" lvl="7" marL="3657600" rtl="0">
              <a:spcBef>
                <a:spcPts val="0"/>
              </a:spcBef>
              <a:spcAft>
                <a:spcPts val="0"/>
              </a:spcAft>
              <a:buSzPts val="1400"/>
              <a:buFont typeface="Karla"/>
              <a:buChar char="○"/>
              <a:defRPr/>
            </a:lvl8pPr>
            <a:lvl9pPr indent="-317500" lvl="8" marL="4114800" rtl="0">
              <a:spcBef>
                <a:spcPts val="0"/>
              </a:spcBef>
              <a:spcAft>
                <a:spcPts val="0"/>
              </a:spcAft>
              <a:buSzPts val="1400"/>
              <a:buFont typeface="Karla"/>
              <a:buChar char="■"/>
              <a:defRPr/>
            </a:lvl9pPr>
          </a:lstStyle>
          <a:p/>
        </p:txBody>
      </p:sp>
      <p:sp>
        <p:nvSpPr>
          <p:cNvPr id="233" name="Google Shape;233;p20"/>
          <p:cNvSpPr txBox="1"/>
          <p:nvPr>
            <p:ph type="title"/>
          </p:nvPr>
        </p:nvSpPr>
        <p:spPr>
          <a:xfrm>
            <a:off x="1195547" y="1863517"/>
            <a:ext cx="40890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34" name="Google Shape;234;p20"/>
          <p:cNvPicPr preferRelativeResize="0"/>
          <p:nvPr/>
        </p:nvPicPr>
        <p:blipFill>
          <a:blip r:embed="rId2">
            <a:alphaModFix/>
          </a:blip>
          <a:stretch>
            <a:fillRect/>
          </a:stretch>
        </p:blipFill>
        <p:spPr>
          <a:xfrm flipH="1" rot="10800000">
            <a:off x="-112748" y="2887552"/>
            <a:ext cx="740498" cy="1042938"/>
          </a:xfrm>
          <a:prstGeom prst="rect">
            <a:avLst/>
          </a:prstGeom>
          <a:noFill/>
          <a:ln>
            <a:noFill/>
          </a:ln>
        </p:spPr>
      </p:pic>
      <p:sp>
        <p:nvSpPr>
          <p:cNvPr id="235" name="Google Shape;235;p20"/>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20"/>
          <p:cNvPicPr preferRelativeResize="0"/>
          <p:nvPr/>
        </p:nvPicPr>
        <p:blipFill>
          <a:blip r:embed="rId3">
            <a:alphaModFix/>
          </a:blip>
          <a:stretch>
            <a:fillRect/>
          </a:stretch>
        </p:blipFill>
        <p:spPr>
          <a:xfrm flipH="1" rot="-287321">
            <a:off x="5956728" y="6870616"/>
            <a:ext cx="601935" cy="705663"/>
          </a:xfrm>
          <a:prstGeom prst="rect">
            <a:avLst/>
          </a:prstGeom>
          <a:noFill/>
          <a:ln>
            <a:noFill/>
          </a:ln>
        </p:spPr>
      </p:pic>
      <p:sp>
        <p:nvSpPr>
          <p:cNvPr id="237" name="Google Shape;237;p20"/>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8" name="Google Shape;238;p20"/>
          <p:cNvPicPr preferRelativeResize="0"/>
          <p:nvPr/>
        </p:nvPicPr>
        <p:blipFill>
          <a:blip r:embed="rId4">
            <a:alphaModFix/>
          </a:blip>
          <a:stretch>
            <a:fillRect/>
          </a:stretch>
        </p:blipFill>
        <p:spPr>
          <a:xfrm flipH="1" rot="9407650">
            <a:off x="-941493" y="1253520"/>
            <a:ext cx="1932060" cy="1715857"/>
          </a:xfrm>
          <a:prstGeom prst="rect">
            <a:avLst/>
          </a:prstGeom>
          <a:noFill/>
          <a:ln>
            <a:noFill/>
          </a:ln>
        </p:spPr>
      </p:pic>
      <p:pic>
        <p:nvPicPr>
          <p:cNvPr id="239" name="Google Shape;239;p20"/>
          <p:cNvPicPr preferRelativeResize="0"/>
          <p:nvPr/>
        </p:nvPicPr>
        <p:blipFill>
          <a:blip r:embed="rId5">
            <a:alphaModFix/>
          </a:blip>
          <a:stretch>
            <a:fillRect/>
          </a:stretch>
        </p:blipFill>
        <p:spPr>
          <a:xfrm rot="-847289">
            <a:off x="880799" y="695963"/>
            <a:ext cx="617728" cy="200884"/>
          </a:xfrm>
          <a:prstGeom prst="rect">
            <a:avLst/>
          </a:prstGeom>
          <a:noFill/>
          <a:ln>
            <a:noFill/>
          </a:ln>
        </p:spPr>
      </p:pic>
      <p:pic>
        <p:nvPicPr>
          <p:cNvPr id="240" name="Google Shape;240;p20"/>
          <p:cNvPicPr preferRelativeResize="0"/>
          <p:nvPr/>
        </p:nvPicPr>
        <p:blipFill>
          <a:blip r:embed="rId5">
            <a:alphaModFix/>
          </a:blip>
          <a:stretch>
            <a:fillRect/>
          </a:stretch>
        </p:blipFill>
        <p:spPr>
          <a:xfrm rot="721005">
            <a:off x="5342655" y="7622891"/>
            <a:ext cx="617727" cy="200884"/>
          </a:xfrm>
          <a:prstGeom prst="rect">
            <a:avLst/>
          </a:prstGeom>
          <a:noFill/>
          <a:ln>
            <a:noFill/>
          </a:ln>
        </p:spPr>
      </p:pic>
      <p:pic>
        <p:nvPicPr>
          <p:cNvPr id="241" name="Google Shape;241;p20"/>
          <p:cNvPicPr preferRelativeResize="0"/>
          <p:nvPr/>
        </p:nvPicPr>
        <p:blipFill>
          <a:blip r:embed="rId5">
            <a:alphaModFix/>
          </a:blip>
          <a:stretch>
            <a:fillRect/>
          </a:stretch>
        </p:blipFill>
        <p:spPr>
          <a:xfrm rot="-1427571">
            <a:off x="6152549" y="8546261"/>
            <a:ext cx="617728" cy="20088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hasCustomPrompt="1" type="title"/>
          </p:nvPr>
        </p:nvSpPr>
        <p:spPr>
          <a:xfrm>
            <a:off x="1242283" y="2753281"/>
            <a:ext cx="1426200" cy="3493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0" name="Google Shape;20;p3"/>
          <p:cNvSpPr txBox="1"/>
          <p:nvPr>
            <p:ph idx="1" type="subTitle"/>
          </p:nvPr>
        </p:nvSpPr>
        <p:spPr>
          <a:xfrm>
            <a:off x="3795555" y="5311003"/>
            <a:ext cx="1937400" cy="1167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21" name="Google Shape;21;p3"/>
          <p:cNvSpPr txBox="1"/>
          <p:nvPr>
            <p:ph idx="2" type="title"/>
          </p:nvPr>
        </p:nvSpPr>
        <p:spPr>
          <a:xfrm>
            <a:off x="3795555" y="2520976"/>
            <a:ext cx="1937400" cy="2479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i="1"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2" name="Google Shape;22;p3"/>
          <p:cNvPicPr preferRelativeResize="0"/>
          <p:nvPr/>
        </p:nvPicPr>
        <p:blipFill>
          <a:blip r:embed="rId2">
            <a:alphaModFix/>
          </a:blip>
          <a:stretch>
            <a:fillRect/>
          </a:stretch>
        </p:blipFill>
        <p:spPr>
          <a:xfrm flipH="1" rot="-7814352">
            <a:off x="4656548" y="-1443919"/>
            <a:ext cx="2860080" cy="3904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
    <p:spTree>
      <p:nvGrpSpPr>
        <p:cNvPr id="242" name="Shape 242"/>
        <p:cNvGrpSpPr/>
        <p:nvPr/>
      </p:nvGrpSpPr>
      <p:grpSpPr>
        <a:xfrm>
          <a:off x="0" y="0"/>
          <a:ext cx="0" cy="0"/>
          <a:chOff x="0" y="0"/>
          <a:chExt cx="0" cy="0"/>
        </a:xfrm>
      </p:grpSpPr>
      <p:sp>
        <p:nvSpPr>
          <p:cNvPr id="243" name="Google Shape;243;p21"/>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1"/>
          <p:cNvSpPr txBox="1"/>
          <p:nvPr>
            <p:ph idx="1" type="subTitle"/>
          </p:nvPr>
        </p:nvSpPr>
        <p:spPr>
          <a:xfrm>
            <a:off x="3629994" y="3830971"/>
            <a:ext cx="2158200" cy="2484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45" name="Google Shape;245;p21"/>
          <p:cNvSpPr txBox="1"/>
          <p:nvPr>
            <p:ph type="title"/>
          </p:nvPr>
        </p:nvSpPr>
        <p:spPr>
          <a:xfrm>
            <a:off x="3632925" y="2151181"/>
            <a:ext cx="2158200" cy="1679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6" name="Google Shape;246;p21"/>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 name="Google Shape;247;p21"/>
          <p:cNvGrpSpPr/>
          <p:nvPr/>
        </p:nvGrpSpPr>
        <p:grpSpPr>
          <a:xfrm flipH="1">
            <a:off x="-1299317" y="-2176214"/>
            <a:ext cx="3148286" cy="3023971"/>
            <a:chOff x="287899" y="-262634"/>
            <a:chExt cx="3885333" cy="3731916"/>
          </a:xfrm>
        </p:grpSpPr>
        <p:pic>
          <p:nvPicPr>
            <p:cNvPr id="248" name="Google Shape;248;p21"/>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249" name="Google Shape;249;p21"/>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250" name="Google Shape;250;p21"/>
            <p:cNvPicPr preferRelativeResize="0"/>
            <p:nvPr/>
          </p:nvPicPr>
          <p:blipFill>
            <a:blip r:embed="rId3">
              <a:alphaModFix/>
            </a:blip>
            <a:stretch>
              <a:fillRect/>
            </a:stretch>
          </p:blipFill>
          <p:spPr>
            <a:xfrm rot="-6957330">
              <a:off x="574897" y="504323"/>
              <a:ext cx="1167271" cy="1368417"/>
            </a:xfrm>
            <a:prstGeom prst="rect">
              <a:avLst/>
            </a:prstGeom>
            <a:noFill/>
            <a:ln>
              <a:noFill/>
            </a:ln>
          </p:spPr>
        </p:pic>
        <p:pic>
          <p:nvPicPr>
            <p:cNvPr id="251" name="Google Shape;251;p21"/>
            <p:cNvPicPr preferRelativeResize="0"/>
            <p:nvPr/>
          </p:nvPicPr>
          <p:blipFill>
            <a:blip r:embed="rId4">
              <a:alphaModFix/>
            </a:blip>
            <a:stretch>
              <a:fillRect/>
            </a:stretch>
          </p:blipFill>
          <p:spPr>
            <a:xfrm flipH="1" rot="-6306671">
              <a:off x="1371644" y="1704035"/>
              <a:ext cx="990786" cy="1395435"/>
            </a:xfrm>
            <a:prstGeom prst="rect">
              <a:avLst/>
            </a:prstGeom>
            <a:noFill/>
            <a:ln>
              <a:noFill/>
            </a:ln>
          </p:spPr>
        </p:pic>
        <p:pic>
          <p:nvPicPr>
            <p:cNvPr id="252" name="Google Shape;252;p21"/>
            <p:cNvPicPr preferRelativeResize="0"/>
            <p:nvPr/>
          </p:nvPicPr>
          <p:blipFill>
            <a:blip r:embed="rId5">
              <a:alphaModFix/>
            </a:blip>
            <a:stretch>
              <a:fillRect/>
            </a:stretch>
          </p:blipFill>
          <p:spPr>
            <a:xfrm rot="1392348">
              <a:off x="1080136" y="176558"/>
              <a:ext cx="2726349" cy="2421263"/>
            </a:xfrm>
            <a:prstGeom prst="rect">
              <a:avLst/>
            </a:prstGeom>
            <a:noFill/>
            <a:ln>
              <a:noFill/>
            </a:ln>
          </p:spPr>
        </p:pic>
      </p:grpSp>
      <p:pic>
        <p:nvPicPr>
          <p:cNvPr id="253" name="Google Shape;253;p21"/>
          <p:cNvPicPr preferRelativeResize="0"/>
          <p:nvPr/>
        </p:nvPicPr>
        <p:blipFill>
          <a:blip r:embed="rId6">
            <a:alphaModFix/>
          </a:blip>
          <a:stretch>
            <a:fillRect/>
          </a:stretch>
        </p:blipFill>
        <p:spPr>
          <a:xfrm rot="-4877404">
            <a:off x="4500869" y="7533274"/>
            <a:ext cx="2175912" cy="1203137"/>
          </a:xfrm>
          <a:prstGeom prst="rect">
            <a:avLst/>
          </a:prstGeom>
          <a:noFill/>
          <a:ln>
            <a:noFill/>
          </a:ln>
        </p:spPr>
      </p:pic>
      <p:grpSp>
        <p:nvGrpSpPr>
          <p:cNvPr id="254" name="Google Shape;254;p21"/>
          <p:cNvGrpSpPr/>
          <p:nvPr/>
        </p:nvGrpSpPr>
        <p:grpSpPr>
          <a:xfrm>
            <a:off x="5582018" y="6379123"/>
            <a:ext cx="1369509" cy="1358292"/>
            <a:chOff x="5325298" y="1774194"/>
            <a:chExt cx="3029216" cy="3004406"/>
          </a:xfrm>
        </p:grpSpPr>
        <p:pic>
          <p:nvPicPr>
            <p:cNvPr id="255" name="Google Shape;255;p21"/>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256" name="Google Shape;256;p21"/>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257" name="Google Shape;257;p21"/>
            <p:cNvPicPr preferRelativeResize="0"/>
            <p:nvPr/>
          </p:nvPicPr>
          <p:blipFill>
            <a:blip r:embed="rId4">
              <a:alphaModFix/>
            </a:blip>
            <a:stretch>
              <a:fillRect/>
            </a:stretch>
          </p:blipFill>
          <p:spPr>
            <a:xfrm flipH="1" rot="5172484">
              <a:off x="7130170" y="2170760"/>
              <a:ext cx="990785" cy="1395436"/>
            </a:xfrm>
            <a:prstGeom prst="rect">
              <a:avLst/>
            </a:prstGeom>
            <a:noFill/>
            <a:ln>
              <a:noFill/>
            </a:ln>
          </p:spPr>
        </p:pic>
        <p:pic>
          <p:nvPicPr>
            <p:cNvPr id="258" name="Google Shape;258;p21"/>
            <p:cNvPicPr preferRelativeResize="0"/>
            <p:nvPr/>
          </p:nvPicPr>
          <p:blipFill>
            <a:blip r:embed="rId7">
              <a:alphaModFix/>
            </a:blip>
            <a:stretch>
              <a:fillRect/>
            </a:stretch>
          </p:blipFill>
          <p:spPr>
            <a:xfrm>
              <a:off x="5325298" y="2329184"/>
              <a:ext cx="2914801" cy="2449415"/>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6">
    <p:spTree>
      <p:nvGrpSpPr>
        <p:cNvPr id="259" name="Shape 259"/>
        <p:cNvGrpSpPr/>
        <p:nvPr/>
      </p:nvGrpSpPr>
      <p:grpSpPr>
        <a:xfrm>
          <a:off x="0" y="0"/>
          <a:ext cx="0" cy="0"/>
          <a:chOff x="0" y="0"/>
          <a:chExt cx="0" cy="0"/>
        </a:xfrm>
      </p:grpSpPr>
      <p:sp>
        <p:nvSpPr>
          <p:cNvPr id="260" name="Google Shape;260;p22"/>
          <p:cNvSpPr txBox="1"/>
          <p:nvPr>
            <p:ph idx="1" type="subTitle"/>
          </p:nvPr>
        </p:nvSpPr>
        <p:spPr>
          <a:xfrm>
            <a:off x="647096" y="3823364"/>
            <a:ext cx="2126400" cy="2479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61" name="Google Shape;261;p22"/>
          <p:cNvSpPr txBox="1"/>
          <p:nvPr>
            <p:ph type="title"/>
          </p:nvPr>
        </p:nvSpPr>
        <p:spPr>
          <a:xfrm>
            <a:off x="647096" y="2696850"/>
            <a:ext cx="2126400" cy="1126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62" name="Google Shape;262;p22"/>
          <p:cNvGrpSpPr/>
          <p:nvPr/>
        </p:nvGrpSpPr>
        <p:grpSpPr>
          <a:xfrm rot="10800000">
            <a:off x="4790554" y="543932"/>
            <a:ext cx="2743274" cy="3784653"/>
            <a:chOff x="-1304773" y="-1131675"/>
            <a:chExt cx="3870854" cy="5340275"/>
          </a:xfrm>
        </p:grpSpPr>
        <p:pic>
          <p:nvPicPr>
            <p:cNvPr id="263" name="Google Shape;263;p22"/>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64" name="Google Shape;264;p22"/>
            <p:cNvPicPr preferRelativeResize="0"/>
            <p:nvPr/>
          </p:nvPicPr>
          <p:blipFill>
            <a:blip r:embed="rId3">
              <a:alphaModFix/>
            </a:blip>
            <a:stretch>
              <a:fillRect/>
            </a:stretch>
          </p:blipFill>
          <p:spPr>
            <a:xfrm>
              <a:off x="-1075509" y="-1131675"/>
              <a:ext cx="3641590" cy="3060143"/>
            </a:xfrm>
            <a:prstGeom prst="rect">
              <a:avLst/>
            </a:prstGeom>
            <a:noFill/>
            <a:ln>
              <a:noFill/>
            </a:ln>
          </p:spPr>
        </p:pic>
        <p:pic>
          <p:nvPicPr>
            <p:cNvPr id="265" name="Google Shape;265;p22"/>
            <p:cNvPicPr preferRelativeResize="0"/>
            <p:nvPr/>
          </p:nvPicPr>
          <p:blipFill>
            <a:blip r:embed="rId4">
              <a:alphaModFix/>
            </a:blip>
            <a:stretch>
              <a:fillRect/>
            </a:stretch>
          </p:blipFill>
          <p:spPr>
            <a:xfrm rot="1392348">
              <a:off x="-938027" y="929395"/>
              <a:ext cx="2726349" cy="2421263"/>
            </a:xfrm>
            <a:prstGeom prst="rect">
              <a:avLst/>
            </a:prstGeom>
            <a:noFill/>
            <a:ln>
              <a:noFill/>
            </a:ln>
          </p:spPr>
        </p:pic>
      </p:grpSp>
      <p:grpSp>
        <p:nvGrpSpPr>
          <p:cNvPr id="266" name="Google Shape;266;p22"/>
          <p:cNvGrpSpPr/>
          <p:nvPr/>
        </p:nvGrpSpPr>
        <p:grpSpPr>
          <a:xfrm flipH="1" rot="-5400000">
            <a:off x="-283887" y="-2200171"/>
            <a:ext cx="1914912" cy="2608085"/>
            <a:chOff x="-1304773" y="-1131675"/>
            <a:chExt cx="3870854" cy="5272054"/>
          </a:xfrm>
        </p:grpSpPr>
        <p:pic>
          <p:nvPicPr>
            <p:cNvPr id="267" name="Google Shape;267;p22"/>
            <p:cNvPicPr preferRelativeResize="0"/>
            <p:nvPr/>
          </p:nvPicPr>
          <p:blipFill>
            <a:blip r:embed="rId2">
              <a:alphaModFix/>
            </a:blip>
            <a:stretch>
              <a:fillRect/>
            </a:stretch>
          </p:blipFill>
          <p:spPr>
            <a:xfrm flipH="1" rot="10800000">
              <a:off x="314069" y="2471754"/>
              <a:ext cx="1184750" cy="1668625"/>
            </a:xfrm>
            <a:prstGeom prst="rect">
              <a:avLst/>
            </a:prstGeom>
            <a:noFill/>
            <a:ln>
              <a:noFill/>
            </a:ln>
          </p:spPr>
        </p:pic>
        <p:pic>
          <p:nvPicPr>
            <p:cNvPr id="268" name="Google Shape;268;p22"/>
            <p:cNvPicPr preferRelativeResize="0"/>
            <p:nvPr/>
          </p:nvPicPr>
          <p:blipFill>
            <a:blip r:embed="rId3">
              <a:alphaModFix/>
            </a:blip>
            <a:stretch>
              <a:fillRect/>
            </a:stretch>
          </p:blipFill>
          <p:spPr>
            <a:xfrm>
              <a:off x="-1075509" y="-1131675"/>
              <a:ext cx="3641590" cy="3060143"/>
            </a:xfrm>
            <a:prstGeom prst="rect">
              <a:avLst/>
            </a:prstGeom>
            <a:noFill/>
            <a:ln>
              <a:noFill/>
            </a:ln>
          </p:spPr>
        </p:pic>
        <p:pic>
          <p:nvPicPr>
            <p:cNvPr id="269" name="Google Shape;269;p22"/>
            <p:cNvPicPr preferRelativeResize="0"/>
            <p:nvPr/>
          </p:nvPicPr>
          <p:blipFill>
            <a:blip r:embed="rId4">
              <a:alphaModFix/>
            </a:blip>
            <a:stretch>
              <a:fillRect/>
            </a:stretch>
          </p:blipFill>
          <p:spPr>
            <a:xfrm rot="1392348">
              <a:off x="-938027" y="929395"/>
              <a:ext cx="2726349" cy="2421263"/>
            </a:xfrm>
            <a:prstGeom prst="rect">
              <a:avLst/>
            </a:prstGeom>
            <a:noFill/>
            <a:ln>
              <a:noFill/>
            </a:ln>
          </p:spPr>
        </p:pic>
      </p:grpSp>
      <p:pic>
        <p:nvPicPr>
          <p:cNvPr id="270" name="Google Shape;270;p22"/>
          <p:cNvPicPr preferRelativeResize="0"/>
          <p:nvPr/>
        </p:nvPicPr>
        <p:blipFill>
          <a:blip r:embed="rId5">
            <a:alphaModFix/>
          </a:blip>
          <a:stretch>
            <a:fillRect/>
          </a:stretch>
        </p:blipFill>
        <p:spPr>
          <a:xfrm rot="4510732">
            <a:off x="-1015440" y="7919555"/>
            <a:ext cx="2631116" cy="22552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7">
    <p:spTree>
      <p:nvGrpSpPr>
        <p:cNvPr id="271" name="Shape 271"/>
        <p:cNvGrpSpPr/>
        <p:nvPr/>
      </p:nvGrpSpPr>
      <p:grpSpPr>
        <a:xfrm>
          <a:off x="0" y="0"/>
          <a:ext cx="0" cy="0"/>
          <a:chOff x="0" y="0"/>
          <a:chExt cx="0" cy="0"/>
        </a:xfrm>
      </p:grpSpPr>
      <p:sp>
        <p:nvSpPr>
          <p:cNvPr id="272" name="Google Shape;272;p23"/>
          <p:cNvSpPr txBox="1"/>
          <p:nvPr>
            <p:ph idx="1" type="subTitle"/>
          </p:nvPr>
        </p:nvSpPr>
        <p:spPr>
          <a:xfrm>
            <a:off x="529994" y="3823360"/>
            <a:ext cx="2460000" cy="2908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73" name="Google Shape;273;p23"/>
          <p:cNvSpPr txBox="1"/>
          <p:nvPr>
            <p:ph type="title"/>
          </p:nvPr>
        </p:nvSpPr>
        <p:spPr>
          <a:xfrm>
            <a:off x="529990" y="2696850"/>
            <a:ext cx="2460000" cy="1126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4" name="Google Shape;274;p23"/>
          <p:cNvSpPr/>
          <p:nvPr/>
        </p:nvSpPr>
        <p:spPr>
          <a:xfrm rot="10800000">
            <a:off x="170" y="-20"/>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p:nvPr/>
        </p:nvSpPr>
        <p:spPr>
          <a:xfrm>
            <a:off x="35" y="8366668"/>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 name="Google Shape;276;p23"/>
          <p:cNvGrpSpPr/>
          <p:nvPr/>
        </p:nvGrpSpPr>
        <p:grpSpPr>
          <a:xfrm flipH="1" rot="5400000">
            <a:off x="4120766" y="4063217"/>
            <a:ext cx="2505773" cy="2846901"/>
            <a:chOff x="-1304773" y="-1131675"/>
            <a:chExt cx="4700380" cy="5340275"/>
          </a:xfrm>
        </p:grpSpPr>
        <p:pic>
          <p:nvPicPr>
            <p:cNvPr id="277" name="Google Shape;277;p23"/>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78" name="Google Shape;278;p23"/>
            <p:cNvPicPr preferRelativeResize="0"/>
            <p:nvPr/>
          </p:nvPicPr>
          <p:blipFill>
            <a:blip r:embed="rId3">
              <a:alphaModFix/>
            </a:blip>
            <a:stretch>
              <a:fillRect/>
            </a:stretch>
          </p:blipFill>
          <p:spPr>
            <a:xfrm flipH="1" rot="6734180">
              <a:off x="1957784" y="-382661"/>
              <a:ext cx="1167272" cy="1368418"/>
            </a:xfrm>
            <a:prstGeom prst="rect">
              <a:avLst/>
            </a:prstGeom>
            <a:noFill/>
            <a:ln>
              <a:noFill/>
            </a:ln>
          </p:spPr>
        </p:pic>
        <p:pic>
          <p:nvPicPr>
            <p:cNvPr id="279" name="Google Shape;279;p23"/>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80" name="Google Shape;280;p23"/>
            <p:cNvPicPr preferRelativeResize="0"/>
            <p:nvPr/>
          </p:nvPicPr>
          <p:blipFill>
            <a:blip r:embed="rId5">
              <a:alphaModFix/>
            </a:blip>
            <a:stretch>
              <a:fillRect/>
            </a:stretch>
          </p:blipFill>
          <p:spPr>
            <a:xfrm rot="1392348">
              <a:off x="-938027" y="929395"/>
              <a:ext cx="2726349" cy="2421263"/>
            </a:xfrm>
            <a:prstGeom prst="rect">
              <a:avLst/>
            </a:prstGeom>
            <a:noFill/>
            <a:ln>
              <a:noFill/>
            </a:ln>
          </p:spPr>
        </p:pic>
      </p:grpSp>
      <p:grpSp>
        <p:nvGrpSpPr>
          <p:cNvPr id="281" name="Google Shape;281;p23"/>
          <p:cNvGrpSpPr/>
          <p:nvPr/>
        </p:nvGrpSpPr>
        <p:grpSpPr>
          <a:xfrm flipH="1" rot="-5400000">
            <a:off x="-489564" y="-2218290"/>
            <a:ext cx="2505773" cy="2846901"/>
            <a:chOff x="-1304773" y="-1131675"/>
            <a:chExt cx="4700380" cy="5340275"/>
          </a:xfrm>
        </p:grpSpPr>
        <p:pic>
          <p:nvPicPr>
            <p:cNvPr id="282" name="Google Shape;282;p23"/>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83" name="Google Shape;283;p23"/>
            <p:cNvPicPr preferRelativeResize="0"/>
            <p:nvPr/>
          </p:nvPicPr>
          <p:blipFill>
            <a:blip r:embed="rId3">
              <a:alphaModFix/>
            </a:blip>
            <a:stretch>
              <a:fillRect/>
            </a:stretch>
          </p:blipFill>
          <p:spPr>
            <a:xfrm flipH="1" rot="6734180">
              <a:off x="1957784" y="-382661"/>
              <a:ext cx="1167272" cy="1368418"/>
            </a:xfrm>
            <a:prstGeom prst="rect">
              <a:avLst/>
            </a:prstGeom>
            <a:noFill/>
            <a:ln>
              <a:noFill/>
            </a:ln>
          </p:spPr>
        </p:pic>
        <p:pic>
          <p:nvPicPr>
            <p:cNvPr id="284" name="Google Shape;284;p23"/>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85" name="Google Shape;285;p23"/>
            <p:cNvPicPr preferRelativeResize="0"/>
            <p:nvPr/>
          </p:nvPicPr>
          <p:blipFill>
            <a:blip r:embed="rId5">
              <a:alphaModFix/>
            </a:blip>
            <a:stretch>
              <a:fillRect/>
            </a:stretch>
          </p:blipFill>
          <p:spPr>
            <a:xfrm rot="1392348">
              <a:off x="-938027" y="929395"/>
              <a:ext cx="2726349" cy="2421263"/>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9">
    <p:spTree>
      <p:nvGrpSpPr>
        <p:cNvPr id="286" name="Shape 286"/>
        <p:cNvGrpSpPr/>
        <p:nvPr/>
      </p:nvGrpSpPr>
      <p:grpSpPr>
        <a:xfrm>
          <a:off x="0" y="0"/>
          <a:ext cx="0" cy="0"/>
          <a:chOff x="0" y="0"/>
          <a:chExt cx="0" cy="0"/>
        </a:xfrm>
      </p:grpSpPr>
      <p:sp>
        <p:nvSpPr>
          <p:cNvPr id="287" name="Google Shape;287;p24"/>
          <p:cNvSpPr txBox="1"/>
          <p:nvPr>
            <p:ph type="title"/>
          </p:nvPr>
        </p:nvSpPr>
        <p:spPr>
          <a:xfrm>
            <a:off x="1911706" y="1674869"/>
            <a:ext cx="2656500" cy="2908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288" name="Google Shape;288;p24"/>
          <p:cNvSpPr txBox="1"/>
          <p:nvPr>
            <p:ph idx="1" type="subTitle"/>
          </p:nvPr>
        </p:nvSpPr>
        <p:spPr>
          <a:xfrm>
            <a:off x="2207250" y="4426794"/>
            <a:ext cx="2065500" cy="204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ONLY_1_1">
    <p:spTree>
      <p:nvGrpSpPr>
        <p:cNvPr id="289" name="Shape 289"/>
        <p:cNvGrpSpPr/>
        <p:nvPr/>
      </p:nvGrpSpPr>
      <p:grpSpPr>
        <a:xfrm>
          <a:off x="0" y="0"/>
          <a:ext cx="0" cy="0"/>
          <a:chOff x="0" y="0"/>
          <a:chExt cx="0" cy="0"/>
        </a:xfrm>
      </p:grpSpPr>
      <p:sp>
        <p:nvSpPr>
          <p:cNvPr id="290" name="Google Shape;290;p25"/>
          <p:cNvSpPr txBox="1"/>
          <p:nvPr>
            <p:ph type="title"/>
          </p:nvPr>
        </p:nvSpPr>
        <p:spPr>
          <a:xfrm>
            <a:off x="510449" y="791470"/>
            <a:ext cx="54591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1" name="Google Shape;291;p25"/>
          <p:cNvSpPr txBox="1"/>
          <p:nvPr>
            <p:ph idx="1" type="subTitle"/>
          </p:nvPr>
        </p:nvSpPr>
        <p:spPr>
          <a:xfrm>
            <a:off x="1120075" y="6273031"/>
            <a:ext cx="1801200" cy="8640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292" name="Google Shape;292;p25"/>
          <p:cNvSpPr txBox="1"/>
          <p:nvPr>
            <p:ph idx="2" type="subTitle"/>
          </p:nvPr>
        </p:nvSpPr>
        <p:spPr>
          <a:xfrm>
            <a:off x="1120075" y="6960559"/>
            <a:ext cx="1801200" cy="1184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293" name="Google Shape;293;p25"/>
          <p:cNvSpPr txBox="1"/>
          <p:nvPr>
            <p:ph idx="3" type="subTitle"/>
          </p:nvPr>
        </p:nvSpPr>
        <p:spPr>
          <a:xfrm>
            <a:off x="3558570" y="6273031"/>
            <a:ext cx="1801200" cy="8640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294" name="Google Shape;294;p25"/>
          <p:cNvSpPr txBox="1"/>
          <p:nvPr>
            <p:ph idx="4" type="subTitle"/>
          </p:nvPr>
        </p:nvSpPr>
        <p:spPr>
          <a:xfrm>
            <a:off x="3558570" y="6960559"/>
            <a:ext cx="1801200" cy="1184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grpSp>
        <p:nvGrpSpPr>
          <p:cNvPr id="295" name="Google Shape;295;p25"/>
          <p:cNvGrpSpPr/>
          <p:nvPr/>
        </p:nvGrpSpPr>
        <p:grpSpPr>
          <a:xfrm flipH="1">
            <a:off x="-713000" y="5769107"/>
            <a:ext cx="1523858" cy="4338807"/>
            <a:chOff x="5325298" y="1417267"/>
            <a:chExt cx="2914801" cy="3361332"/>
          </a:xfrm>
        </p:grpSpPr>
        <p:pic>
          <p:nvPicPr>
            <p:cNvPr id="296" name="Google Shape;296;p25"/>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297" name="Google Shape;297;p25"/>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298" name="Google Shape;298;p25"/>
            <p:cNvPicPr preferRelativeResize="0"/>
            <p:nvPr/>
          </p:nvPicPr>
          <p:blipFill>
            <a:blip r:embed="rId3">
              <a:alphaModFix/>
            </a:blip>
            <a:stretch>
              <a:fillRect/>
            </a:stretch>
          </p:blipFill>
          <p:spPr>
            <a:xfrm flipH="1" rot="-395810">
              <a:off x="5715995" y="1469559"/>
              <a:ext cx="990785" cy="1395436"/>
            </a:xfrm>
            <a:prstGeom prst="rect">
              <a:avLst/>
            </a:prstGeom>
            <a:noFill/>
            <a:ln>
              <a:noFill/>
            </a:ln>
          </p:spPr>
        </p:pic>
        <p:pic>
          <p:nvPicPr>
            <p:cNvPr id="299" name="Google Shape;299;p25"/>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300" name="Google Shape;300;p25"/>
          <p:cNvGrpSpPr/>
          <p:nvPr/>
        </p:nvGrpSpPr>
        <p:grpSpPr>
          <a:xfrm>
            <a:off x="5141493" y="-1927643"/>
            <a:ext cx="2206288" cy="2163765"/>
            <a:chOff x="367974" y="-262634"/>
            <a:chExt cx="3805257" cy="3731916"/>
          </a:xfrm>
        </p:grpSpPr>
        <p:pic>
          <p:nvPicPr>
            <p:cNvPr id="301" name="Google Shape;301;p25"/>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302" name="Google Shape;302;p25"/>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303" name="Google Shape;303;p25"/>
            <p:cNvPicPr preferRelativeResize="0"/>
            <p:nvPr/>
          </p:nvPicPr>
          <p:blipFill>
            <a:blip r:embed="rId5">
              <a:alphaModFix/>
            </a:blip>
            <a:stretch>
              <a:fillRect/>
            </a:stretch>
          </p:blipFill>
          <p:spPr>
            <a:xfrm flipH="1" rot="-4593619">
              <a:off x="585459" y="919108"/>
              <a:ext cx="1167270" cy="1368416"/>
            </a:xfrm>
            <a:prstGeom prst="rect">
              <a:avLst/>
            </a:prstGeom>
            <a:noFill/>
            <a:ln>
              <a:noFill/>
            </a:ln>
          </p:spPr>
        </p:pic>
        <p:pic>
          <p:nvPicPr>
            <p:cNvPr id="304" name="Google Shape;304;p25"/>
            <p:cNvPicPr preferRelativeResize="0"/>
            <p:nvPr/>
          </p:nvPicPr>
          <p:blipFill>
            <a:blip r:embed="rId3">
              <a:alphaModFix/>
            </a:blip>
            <a:stretch>
              <a:fillRect/>
            </a:stretch>
          </p:blipFill>
          <p:spPr>
            <a:xfrm flipH="1" rot="-6306671">
              <a:off x="1371644" y="1704035"/>
              <a:ext cx="990786" cy="1395435"/>
            </a:xfrm>
            <a:prstGeom prst="rect">
              <a:avLst/>
            </a:prstGeom>
            <a:noFill/>
            <a:ln>
              <a:noFill/>
            </a:ln>
          </p:spPr>
        </p:pic>
        <p:pic>
          <p:nvPicPr>
            <p:cNvPr id="305" name="Google Shape;305;p25"/>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306" name="Google Shape;306;p25"/>
          <p:cNvPicPr preferRelativeResize="0"/>
          <p:nvPr/>
        </p:nvPicPr>
        <p:blipFill>
          <a:blip r:embed="rId7">
            <a:alphaModFix/>
          </a:blip>
          <a:stretch>
            <a:fillRect/>
          </a:stretch>
        </p:blipFill>
        <p:spPr>
          <a:xfrm rot="-8903080">
            <a:off x="-416684" y="1260402"/>
            <a:ext cx="1079318" cy="1244899"/>
          </a:xfrm>
          <a:prstGeom prst="rect">
            <a:avLst/>
          </a:prstGeom>
          <a:noFill/>
          <a:ln>
            <a:noFill/>
          </a:ln>
        </p:spPr>
      </p:pic>
      <p:pic>
        <p:nvPicPr>
          <p:cNvPr id="307" name="Google Shape;307;p25"/>
          <p:cNvPicPr preferRelativeResize="0"/>
          <p:nvPr/>
        </p:nvPicPr>
        <p:blipFill>
          <a:blip r:embed="rId3">
            <a:alphaModFix/>
          </a:blip>
          <a:stretch>
            <a:fillRect/>
          </a:stretch>
        </p:blipFill>
        <p:spPr>
          <a:xfrm flipH="1" rot="-5400010">
            <a:off x="6119971" y="6684206"/>
            <a:ext cx="600632" cy="845942"/>
          </a:xfrm>
          <a:prstGeom prst="rect">
            <a:avLst/>
          </a:prstGeom>
          <a:noFill/>
          <a:ln>
            <a:noFill/>
          </a:ln>
        </p:spPr>
      </p:pic>
      <p:pic>
        <p:nvPicPr>
          <p:cNvPr id="308" name="Google Shape;308;p25"/>
          <p:cNvPicPr preferRelativeResize="0"/>
          <p:nvPr/>
        </p:nvPicPr>
        <p:blipFill>
          <a:blip r:embed="rId5">
            <a:alphaModFix/>
          </a:blip>
          <a:stretch>
            <a:fillRect/>
          </a:stretch>
        </p:blipFill>
        <p:spPr>
          <a:xfrm flipH="1" rot="-4412676">
            <a:off x="5887193" y="7903975"/>
            <a:ext cx="554767" cy="65036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
    <p:spTree>
      <p:nvGrpSpPr>
        <p:cNvPr id="309" name="Shape 309"/>
        <p:cNvGrpSpPr/>
        <p:nvPr/>
      </p:nvGrpSpPr>
      <p:grpSpPr>
        <a:xfrm>
          <a:off x="0" y="0"/>
          <a:ext cx="0" cy="0"/>
          <a:chOff x="0" y="0"/>
          <a:chExt cx="0" cy="0"/>
        </a:xfrm>
      </p:grpSpPr>
      <p:sp>
        <p:nvSpPr>
          <p:cNvPr id="310" name="Google Shape;310;p26"/>
          <p:cNvSpPr txBox="1"/>
          <p:nvPr>
            <p:ph hasCustomPrompt="1" type="title"/>
          </p:nvPr>
        </p:nvSpPr>
        <p:spPr>
          <a:xfrm>
            <a:off x="3677501" y="5164567"/>
            <a:ext cx="1753800" cy="784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11" name="Google Shape;311;p26"/>
          <p:cNvSpPr txBox="1"/>
          <p:nvPr>
            <p:ph idx="1" type="subTitle"/>
          </p:nvPr>
        </p:nvSpPr>
        <p:spPr>
          <a:xfrm>
            <a:off x="3678845" y="5815486"/>
            <a:ext cx="1751100" cy="121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12" name="Google Shape;312;p26"/>
          <p:cNvSpPr txBox="1"/>
          <p:nvPr>
            <p:ph hasCustomPrompt="1" idx="2" type="title"/>
          </p:nvPr>
        </p:nvSpPr>
        <p:spPr>
          <a:xfrm>
            <a:off x="2361756" y="1968766"/>
            <a:ext cx="1756500" cy="784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13" name="Google Shape;313;p26"/>
          <p:cNvSpPr txBox="1"/>
          <p:nvPr>
            <p:ph idx="3" type="subTitle"/>
          </p:nvPr>
        </p:nvSpPr>
        <p:spPr>
          <a:xfrm>
            <a:off x="2363722" y="2619685"/>
            <a:ext cx="1753800" cy="121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14" name="Google Shape;314;p26"/>
          <p:cNvSpPr txBox="1"/>
          <p:nvPr>
            <p:ph hasCustomPrompt="1" idx="4" type="title"/>
          </p:nvPr>
        </p:nvSpPr>
        <p:spPr>
          <a:xfrm>
            <a:off x="1050156" y="5164567"/>
            <a:ext cx="1751100" cy="784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15" name="Google Shape;315;p26"/>
          <p:cNvSpPr txBox="1"/>
          <p:nvPr>
            <p:ph idx="5" type="subTitle"/>
          </p:nvPr>
        </p:nvSpPr>
        <p:spPr>
          <a:xfrm>
            <a:off x="1051501" y="5815486"/>
            <a:ext cx="1748100" cy="121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316" name="Google Shape;316;p26"/>
          <p:cNvGrpSpPr/>
          <p:nvPr/>
        </p:nvGrpSpPr>
        <p:grpSpPr>
          <a:xfrm>
            <a:off x="-1537053" y="-3449354"/>
            <a:ext cx="9079551" cy="15670067"/>
            <a:chOff x="-2168835" y="-1971284"/>
            <a:chExt cx="12811557" cy="8955348"/>
          </a:xfrm>
        </p:grpSpPr>
        <p:pic>
          <p:nvPicPr>
            <p:cNvPr id="317" name="Google Shape;317;p26"/>
            <p:cNvPicPr preferRelativeResize="0"/>
            <p:nvPr/>
          </p:nvPicPr>
          <p:blipFill>
            <a:blip r:embed="rId2">
              <a:alphaModFix/>
            </a:blip>
            <a:stretch>
              <a:fillRect/>
            </a:stretch>
          </p:blipFill>
          <p:spPr>
            <a:xfrm flipH="1" rot="7332328">
              <a:off x="1324165" y="-918217"/>
              <a:ext cx="1618489" cy="1866776"/>
            </a:xfrm>
            <a:prstGeom prst="rect">
              <a:avLst/>
            </a:prstGeom>
            <a:noFill/>
            <a:ln>
              <a:noFill/>
            </a:ln>
          </p:spPr>
        </p:pic>
        <p:pic>
          <p:nvPicPr>
            <p:cNvPr id="318" name="Google Shape;318;p26"/>
            <p:cNvPicPr preferRelativeResize="0"/>
            <p:nvPr/>
          </p:nvPicPr>
          <p:blipFill>
            <a:blip r:embed="rId3">
              <a:alphaModFix/>
            </a:blip>
            <a:stretch>
              <a:fillRect/>
            </a:stretch>
          </p:blipFill>
          <p:spPr>
            <a:xfrm flipH="1" rot="7155886">
              <a:off x="7068518" y="-1221197"/>
              <a:ext cx="2726349" cy="2421263"/>
            </a:xfrm>
            <a:prstGeom prst="rect">
              <a:avLst/>
            </a:prstGeom>
            <a:noFill/>
            <a:ln>
              <a:noFill/>
            </a:ln>
          </p:spPr>
        </p:pic>
        <p:pic>
          <p:nvPicPr>
            <p:cNvPr id="319" name="Google Shape;319;p26"/>
            <p:cNvPicPr preferRelativeResize="0"/>
            <p:nvPr/>
          </p:nvPicPr>
          <p:blipFill>
            <a:blip r:embed="rId4">
              <a:alphaModFix/>
            </a:blip>
            <a:stretch>
              <a:fillRect/>
            </a:stretch>
          </p:blipFill>
          <p:spPr>
            <a:xfrm rot="-8653970">
              <a:off x="6114019" y="-1032514"/>
              <a:ext cx="1480484" cy="1735598"/>
            </a:xfrm>
            <a:prstGeom prst="rect">
              <a:avLst/>
            </a:prstGeom>
            <a:noFill/>
            <a:ln>
              <a:noFill/>
            </a:ln>
          </p:spPr>
        </p:pic>
        <p:pic>
          <p:nvPicPr>
            <p:cNvPr id="320" name="Google Shape;320;p26"/>
            <p:cNvPicPr preferRelativeResize="0"/>
            <p:nvPr/>
          </p:nvPicPr>
          <p:blipFill>
            <a:blip r:embed="rId5">
              <a:alphaModFix/>
            </a:blip>
            <a:stretch>
              <a:fillRect/>
            </a:stretch>
          </p:blipFill>
          <p:spPr>
            <a:xfrm flipH="1" rot="10800000">
              <a:off x="-704650" y="4263388"/>
              <a:ext cx="3237624" cy="2720675"/>
            </a:xfrm>
            <a:prstGeom prst="rect">
              <a:avLst/>
            </a:prstGeom>
            <a:noFill/>
            <a:ln>
              <a:noFill/>
            </a:ln>
          </p:spPr>
        </p:pic>
        <p:pic>
          <p:nvPicPr>
            <p:cNvPr id="321" name="Google Shape;321;p26"/>
            <p:cNvPicPr preferRelativeResize="0"/>
            <p:nvPr/>
          </p:nvPicPr>
          <p:blipFill>
            <a:blip r:embed="rId3">
              <a:alphaModFix/>
            </a:blip>
            <a:stretch>
              <a:fillRect/>
            </a:stretch>
          </p:blipFill>
          <p:spPr>
            <a:xfrm flipH="1" rot="7155886">
              <a:off x="-1809507" y="3205232"/>
              <a:ext cx="2726349" cy="2421263"/>
            </a:xfrm>
            <a:prstGeom prst="rect">
              <a:avLst/>
            </a:prstGeom>
            <a:noFill/>
            <a:ln>
              <a:noFill/>
            </a:ln>
          </p:spPr>
        </p:pic>
        <p:pic>
          <p:nvPicPr>
            <p:cNvPr id="322" name="Google Shape;322;p26"/>
            <p:cNvPicPr preferRelativeResize="0"/>
            <p:nvPr/>
          </p:nvPicPr>
          <p:blipFill>
            <a:blip r:embed="rId5">
              <a:alphaModFix/>
            </a:blip>
            <a:stretch>
              <a:fillRect/>
            </a:stretch>
          </p:blipFill>
          <p:spPr>
            <a:xfrm flipH="1" rot="-4822066">
              <a:off x="-1106379" y="-1518903"/>
              <a:ext cx="3161523" cy="2656725"/>
            </a:xfrm>
            <a:prstGeom prst="rect">
              <a:avLst/>
            </a:prstGeom>
            <a:noFill/>
            <a:ln>
              <a:noFill/>
            </a:ln>
          </p:spPr>
        </p:pic>
        <p:pic>
          <p:nvPicPr>
            <p:cNvPr id="323" name="Google Shape;323;p26"/>
            <p:cNvPicPr preferRelativeResize="0"/>
            <p:nvPr/>
          </p:nvPicPr>
          <p:blipFill>
            <a:blip r:embed="rId5">
              <a:alphaModFix/>
            </a:blip>
            <a:stretch>
              <a:fillRect/>
            </a:stretch>
          </p:blipFill>
          <p:spPr>
            <a:xfrm flipH="1" rot="-4822062">
              <a:off x="7956721" y="102712"/>
              <a:ext cx="2574835" cy="2163721"/>
            </a:xfrm>
            <a:prstGeom prst="rect">
              <a:avLst/>
            </a:prstGeom>
            <a:noFill/>
            <a:ln>
              <a:noFill/>
            </a:ln>
          </p:spPr>
        </p:pic>
        <p:pic>
          <p:nvPicPr>
            <p:cNvPr id="324" name="Google Shape;324;p26"/>
            <p:cNvPicPr preferRelativeResize="0"/>
            <p:nvPr/>
          </p:nvPicPr>
          <p:blipFill>
            <a:blip r:embed="rId2">
              <a:alphaModFix/>
            </a:blip>
            <a:stretch>
              <a:fillRect/>
            </a:stretch>
          </p:blipFill>
          <p:spPr>
            <a:xfrm rot="-2889671">
              <a:off x="8287849" y="3869575"/>
              <a:ext cx="1864251" cy="2150240"/>
            </a:xfrm>
            <a:prstGeom prst="rect">
              <a:avLst/>
            </a:prstGeom>
            <a:noFill/>
            <a:ln>
              <a:noFill/>
            </a:ln>
          </p:spPr>
        </p:pic>
        <p:pic>
          <p:nvPicPr>
            <p:cNvPr id="325" name="Google Shape;325;p26"/>
            <p:cNvPicPr preferRelativeResize="0"/>
            <p:nvPr/>
          </p:nvPicPr>
          <p:blipFill>
            <a:blip r:embed="rId6">
              <a:alphaModFix/>
            </a:blip>
            <a:stretch>
              <a:fillRect/>
            </a:stretch>
          </p:blipFill>
          <p:spPr>
            <a:xfrm rot="-5580761">
              <a:off x="7543913" y="4409897"/>
              <a:ext cx="1184749" cy="1668629"/>
            </a:xfrm>
            <a:prstGeom prst="rect">
              <a:avLst/>
            </a:prstGeom>
            <a:noFill/>
            <a:ln>
              <a:noFill/>
            </a:ln>
          </p:spPr>
        </p:pic>
        <p:pic>
          <p:nvPicPr>
            <p:cNvPr id="326" name="Google Shape;326;p26"/>
            <p:cNvPicPr preferRelativeResize="0"/>
            <p:nvPr/>
          </p:nvPicPr>
          <p:blipFill>
            <a:blip r:embed="rId4">
              <a:alphaModFix/>
            </a:blip>
            <a:stretch>
              <a:fillRect/>
            </a:stretch>
          </p:blipFill>
          <p:spPr>
            <a:xfrm flipH="1" rot="3550003">
              <a:off x="-420581" y="2624336"/>
              <a:ext cx="1094281" cy="1282844"/>
            </a:xfrm>
            <a:prstGeom prst="rect">
              <a:avLst/>
            </a:prstGeom>
            <a:noFill/>
            <a:ln>
              <a:noFill/>
            </a:ln>
          </p:spPr>
        </p:pic>
        <p:pic>
          <p:nvPicPr>
            <p:cNvPr id="327" name="Google Shape;327;p26"/>
            <p:cNvPicPr preferRelativeResize="0"/>
            <p:nvPr/>
          </p:nvPicPr>
          <p:blipFill>
            <a:blip r:embed="rId4">
              <a:alphaModFix/>
            </a:blip>
            <a:stretch>
              <a:fillRect/>
            </a:stretch>
          </p:blipFill>
          <p:spPr>
            <a:xfrm rot="-3550003">
              <a:off x="6502794" y="4540591"/>
              <a:ext cx="1094281" cy="1282844"/>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328" name="Shape 328"/>
        <p:cNvGrpSpPr/>
        <p:nvPr/>
      </p:nvGrpSpPr>
      <p:grpSpPr>
        <a:xfrm>
          <a:off x="0" y="0"/>
          <a:ext cx="0" cy="0"/>
          <a:chOff x="0" y="0"/>
          <a:chExt cx="0" cy="0"/>
        </a:xfrm>
      </p:grpSpPr>
      <p:sp>
        <p:nvSpPr>
          <p:cNvPr id="329" name="Google Shape;329;p27"/>
          <p:cNvSpPr txBox="1"/>
          <p:nvPr>
            <p:ph type="title"/>
          </p:nvPr>
        </p:nvSpPr>
        <p:spPr>
          <a:xfrm>
            <a:off x="1078689" y="3665092"/>
            <a:ext cx="2087400" cy="1669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5000"/>
            </a:lvl1pPr>
            <a:lvl2pPr lvl="1" rtl="0" algn="ctr">
              <a:spcBef>
                <a:spcPts val="0"/>
              </a:spcBef>
              <a:spcAft>
                <a:spcPts val="0"/>
              </a:spcAft>
              <a:buNone/>
              <a:defRPr sz="5000"/>
            </a:lvl2pPr>
            <a:lvl3pPr lvl="2" rtl="0" algn="ctr">
              <a:spcBef>
                <a:spcPts val="0"/>
              </a:spcBef>
              <a:spcAft>
                <a:spcPts val="0"/>
              </a:spcAft>
              <a:buNone/>
              <a:defRPr sz="5000"/>
            </a:lvl3pPr>
            <a:lvl4pPr lvl="3" rtl="0" algn="ctr">
              <a:spcBef>
                <a:spcPts val="0"/>
              </a:spcBef>
              <a:spcAft>
                <a:spcPts val="0"/>
              </a:spcAft>
              <a:buNone/>
              <a:defRPr sz="5000"/>
            </a:lvl4pPr>
            <a:lvl5pPr lvl="4" rtl="0" algn="ctr">
              <a:spcBef>
                <a:spcPts val="0"/>
              </a:spcBef>
              <a:spcAft>
                <a:spcPts val="0"/>
              </a:spcAft>
              <a:buNone/>
              <a:defRPr sz="5000"/>
            </a:lvl5pPr>
            <a:lvl6pPr lvl="5" rtl="0" algn="ctr">
              <a:spcBef>
                <a:spcPts val="0"/>
              </a:spcBef>
              <a:spcAft>
                <a:spcPts val="0"/>
              </a:spcAft>
              <a:buNone/>
              <a:defRPr sz="5000"/>
            </a:lvl6pPr>
            <a:lvl7pPr lvl="6" rtl="0" algn="ctr">
              <a:spcBef>
                <a:spcPts val="0"/>
              </a:spcBef>
              <a:spcAft>
                <a:spcPts val="0"/>
              </a:spcAft>
              <a:buNone/>
              <a:defRPr sz="5000"/>
            </a:lvl7pPr>
            <a:lvl8pPr lvl="7" rtl="0" algn="ctr">
              <a:spcBef>
                <a:spcPts val="0"/>
              </a:spcBef>
              <a:spcAft>
                <a:spcPts val="0"/>
              </a:spcAft>
              <a:buNone/>
              <a:defRPr sz="5000"/>
            </a:lvl8pPr>
            <a:lvl9pPr lvl="8" rtl="0" algn="ctr">
              <a:spcBef>
                <a:spcPts val="0"/>
              </a:spcBef>
              <a:spcAft>
                <a:spcPts val="0"/>
              </a:spcAft>
              <a:buNone/>
              <a:defRPr sz="5000"/>
            </a:lvl9pPr>
          </a:lstStyle>
          <a:p/>
        </p:txBody>
      </p:sp>
      <p:sp>
        <p:nvSpPr>
          <p:cNvPr id="330" name="Google Shape;330;p27"/>
          <p:cNvSpPr txBox="1"/>
          <p:nvPr>
            <p:ph idx="1" type="subTitle"/>
          </p:nvPr>
        </p:nvSpPr>
        <p:spPr>
          <a:xfrm>
            <a:off x="3954738" y="1158486"/>
            <a:ext cx="2087400" cy="11847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331" name="Google Shape;331;p27"/>
          <p:cNvSpPr txBox="1"/>
          <p:nvPr>
            <p:ph idx="2" type="subTitle"/>
          </p:nvPr>
        </p:nvSpPr>
        <p:spPr>
          <a:xfrm>
            <a:off x="3954738" y="2433465"/>
            <a:ext cx="2087400" cy="145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332" name="Google Shape;332;p27"/>
          <p:cNvSpPr txBox="1"/>
          <p:nvPr/>
        </p:nvSpPr>
        <p:spPr>
          <a:xfrm>
            <a:off x="3954738" y="5809099"/>
            <a:ext cx="2087400" cy="1293000"/>
          </a:xfrm>
          <a:prstGeom prst="rect">
            <a:avLst/>
          </a:prstGeom>
          <a:noFill/>
          <a:ln>
            <a:noFill/>
          </a:ln>
        </p:spPr>
        <p:txBody>
          <a:bodyPr anchorCtr="0" anchor="t" bIns="91425" lIns="91425" spcFirstLastPara="1" rIns="91425" wrap="square" tIns="91425">
            <a:spAutoFit/>
          </a:bodyPr>
          <a:lstStyle/>
          <a:p>
            <a:pPr indent="0" lvl="0" marL="0" rtl="0" algn="l">
              <a:spcBef>
                <a:spcPts val="300"/>
              </a:spcBef>
              <a:spcAft>
                <a:spcPts val="0"/>
              </a:spcAft>
              <a:buNone/>
            </a:pPr>
            <a:r>
              <a:rPr lang="en" sz="1200">
                <a:solidFill>
                  <a:schemeClr val="accent3"/>
                </a:solidFill>
                <a:latin typeface="Open Sans"/>
                <a:ea typeface="Open Sans"/>
                <a:cs typeface="Open Sans"/>
                <a:sym typeface="Open Sans"/>
              </a:rPr>
              <a:t>CREDITS: This presentation template was created by </a:t>
            </a:r>
            <a:r>
              <a:rPr b="1" lang="en" sz="1200">
                <a:solidFill>
                  <a:schemeClr val="accent3"/>
                </a:solidFill>
                <a:uFill>
                  <a:noFill/>
                </a:uFill>
                <a:latin typeface="Open Sans"/>
                <a:ea typeface="Open Sans"/>
                <a:cs typeface="Open Sans"/>
                <a:sym typeface="Open Sans"/>
                <a:hlinkClick r:id="rId2">
                  <a:extLst>
                    <a:ext uri="{A12FA001-AC4F-418D-AE19-62706E023703}">
                      <ahyp:hlinkClr val="tx"/>
                    </a:ext>
                  </a:extLst>
                </a:hlinkClick>
              </a:rPr>
              <a:t>Slidesgo</a:t>
            </a:r>
            <a:r>
              <a:rPr lang="en" sz="1200">
                <a:solidFill>
                  <a:schemeClr val="accent3"/>
                </a:solidFill>
                <a:latin typeface="Open Sans"/>
                <a:ea typeface="Open Sans"/>
                <a:cs typeface="Open Sans"/>
                <a:sym typeface="Open Sans"/>
              </a:rPr>
              <a:t>, including icons by </a:t>
            </a:r>
            <a:r>
              <a:rPr b="1" lang="en" sz="1200">
                <a:solidFill>
                  <a:schemeClr val="accent3"/>
                </a:solidFill>
                <a:uFill>
                  <a:noFill/>
                </a:uFill>
                <a:latin typeface="Open Sans"/>
                <a:ea typeface="Open Sans"/>
                <a:cs typeface="Open Sans"/>
                <a:sym typeface="Open Sans"/>
                <a:hlinkClick r:id="rId3">
                  <a:extLst>
                    <a:ext uri="{A12FA001-AC4F-418D-AE19-62706E023703}">
                      <ahyp:hlinkClr val="tx"/>
                    </a:ext>
                  </a:extLst>
                </a:hlinkClick>
              </a:rPr>
              <a:t>Flaticon</a:t>
            </a:r>
            <a:r>
              <a:rPr lang="en" sz="1200">
                <a:solidFill>
                  <a:schemeClr val="accent3"/>
                </a:solidFill>
                <a:latin typeface="Open Sans"/>
                <a:ea typeface="Open Sans"/>
                <a:cs typeface="Open Sans"/>
                <a:sym typeface="Open Sans"/>
              </a:rPr>
              <a:t>, and infographics &amp; images by </a:t>
            </a:r>
            <a:r>
              <a:rPr b="1" lang="en" sz="1200">
                <a:solidFill>
                  <a:schemeClr val="accent3"/>
                </a:solidFill>
                <a:uFill>
                  <a:noFill/>
                </a:uFill>
                <a:latin typeface="Open Sans"/>
                <a:ea typeface="Open Sans"/>
                <a:cs typeface="Open Sans"/>
                <a:sym typeface="Open Sans"/>
                <a:hlinkClick r:id="rId4">
                  <a:extLst>
                    <a:ext uri="{A12FA001-AC4F-418D-AE19-62706E023703}">
                      <ahyp:hlinkClr val="tx"/>
                    </a:ext>
                  </a:extLst>
                </a:hlinkClick>
              </a:rPr>
              <a:t>Freepik</a:t>
            </a:r>
            <a:r>
              <a:rPr b="1" lang="en" sz="1200">
                <a:solidFill>
                  <a:schemeClr val="accent3"/>
                </a:solidFill>
                <a:latin typeface="Open Sans"/>
                <a:ea typeface="Open Sans"/>
                <a:cs typeface="Open Sans"/>
                <a:sym typeface="Open Sans"/>
              </a:rPr>
              <a:t> </a:t>
            </a:r>
            <a:endParaRPr b="1" sz="1200">
              <a:solidFill>
                <a:schemeClr val="accent3"/>
              </a:solidFill>
              <a:latin typeface="Open Sans"/>
              <a:ea typeface="Open Sans"/>
              <a:cs typeface="Open Sans"/>
              <a:sym typeface="Open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
    <p:spTree>
      <p:nvGrpSpPr>
        <p:cNvPr id="333" name="Shape 333"/>
        <p:cNvGrpSpPr/>
        <p:nvPr/>
      </p:nvGrpSpPr>
      <p:grpSpPr>
        <a:xfrm>
          <a:off x="0" y="0"/>
          <a:ext cx="0" cy="0"/>
          <a:chOff x="0" y="0"/>
          <a:chExt cx="0" cy="0"/>
        </a:xfrm>
      </p:grpSpPr>
      <p:sp>
        <p:nvSpPr>
          <p:cNvPr id="334" name="Google Shape;334;p28"/>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5" name="Google Shape;335;p28"/>
          <p:cNvPicPr preferRelativeResize="0"/>
          <p:nvPr/>
        </p:nvPicPr>
        <p:blipFill>
          <a:blip r:embed="rId2">
            <a:alphaModFix/>
          </a:blip>
          <a:stretch>
            <a:fillRect/>
          </a:stretch>
        </p:blipFill>
        <p:spPr>
          <a:xfrm flipH="1" rot="-287321">
            <a:off x="5956728" y="6870616"/>
            <a:ext cx="601935" cy="705663"/>
          </a:xfrm>
          <a:prstGeom prst="rect">
            <a:avLst/>
          </a:prstGeom>
          <a:noFill/>
          <a:ln>
            <a:noFill/>
          </a:ln>
        </p:spPr>
      </p:pic>
      <p:sp>
        <p:nvSpPr>
          <p:cNvPr id="336" name="Google Shape;336;p28"/>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7" name="Google Shape;337;p28"/>
          <p:cNvPicPr preferRelativeResize="0"/>
          <p:nvPr/>
        </p:nvPicPr>
        <p:blipFill>
          <a:blip r:embed="rId3">
            <a:alphaModFix/>
          </a:blip>
          <a:stretch>
            <a:fillRect/>
          </a:stretch>
        </p:blipFill>
        <p:spPr>
          <a:xfrm flipH="1" rot="9407650">
            <a:off x="-941493" y="1253520"/>
            <a:ext cx="1932060" cy="1715857"/>
          </a:xfrm>
          <a:prstGeom prst="rect">
            <a:avLst/>
          </a:prstGeom>
          <a:noFill/>
          <a:ln>
            <a:noFill/>
          </a:ln>
        </p:spPr>
      </p:pic>
      <p:pic>
        <p:nvPicPr>
          <p:cNvPr id="338" name="Google Shape;338;p28"/>
          <p:cNvPicPr preferRelativeResize="0"/>
          <p:nvPr/>
        </p:nvPicPr>
        <p:blipFill>
          <a:blip r:embed="rId4">
            <a:alphaModFix/>
          </a:blip>
          <a:stretch>
            <a:fillRect/>
          </a:stretch>
        </p:blipFill>
        <p:spPr>
          <a:xfrm rot="721005">
            <a:off x="5342655" y="7622891"/>
            <a:ext cx="617727" cy="200884"/>
          </a:xfrm>
          <a:prstGeom prst="rect">
            <a:avLst/>
          </a:prstGeom>
          <a:noFill/>
          <a:ln>
            <a:noFill/>
          </a:ln>
        </p:spPr>
      </p:pic>
      <p:pic>
        <p:nvPicPr>
          <p:cNvPr id="339" name="Google Shape;339;p28"/>
          <p:cNvPicPr preferRelativeResize="0"/>
          <p:nvPr/>
        </p:nvPicPr>
        <p:blipFill>
          <a:blip r:embed="rId4">
            <a:alphaModFix/>
          </a:blip>
          <a:stretch>
            <a:fillRect/>
          </a:stretch>
        </p:blipFill>
        <p:spPr>
          <a:xfrm rot="-1427571">
            <a:off x="6152549" y="8546261"/>
            <a:ext cx="617728" cy="20088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3">
    <p:spTree>
      <p:nvGrpSpPr>
        <p:cNvPr id="340" name="Shape 340"/>
        <p:cNvGrpSpPr/>
        <p:nvPr/>
      </p:nvGrpSpPr>
      <p:grpSpPr>
        <a:xfrm>
          <a:off x="0" y="0"/>
          <a:ext cx="0" cy="0"/>
          <a:chOff x="0" y="0"/>
          <a:chExt cx="0" cy="0"/>
        </a:xfrm>
      </p:grpSpPr>
      <p:sp>
        <p:nvSpPr>
          <p:cNvPr id="341" name="Google Shape;341;p29"/>
          <p:cNvSpPr/>
          <p:nvPr/>
        </p:nvSpPr>
        <p:spPr>
          <a:xfrm>
            <a:off x="35" y="8366668"/>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2" name="Google Shape;342;p29"/>
          <p:cNvPicPr preferRelativeResize="0"/>
          <p:nvPr/>
        </p:nvPicPr>
        <p:blipFill>
          <a:blip r:embed="rId2">
            <a:alphaModFix/>
          </a:blip>
          <a:stretch>
            <a:fillRect/>
          </a:stretch>
        </p:blipFill>
        <p:spPr>
          <a:xfrm rot="1896920">
            <a:off x="5760739" y="6661649"/>
            <a:ext cx="1079318" cy="1244899"/>
          </a:xfrm>
          <a:prstGeom prst="rect">
            <a:avLst/>
          </a:prstGeom>
          <a:noFill/>
          <a:ln>
            <a:noFill/>
          </a:ln>
        </p:spPr>
      </p:pic>
      <p:pic>
        <p:nvPicPr>
          <p:cNvPr id="343" name="Google Shape;343;p29"/>
          <p:cNvPicPr preferRelativeResize="0"/>
          <p:nvPr/>
        </p:nvPicPr>
        <p:blipFill>
          <a:blip r:embed="rId3">
            <a:alphaModFix/>
          </a:blip>
          <a:stretch>
            <a:fillRect/>
          </a:stretch>
        </p:blipFill>
        <p:spPr>
          <a:xfrm flipH="1" rot="5399990">
            <a:off x="-297230" y="1636801"/>
            <a:ext cx="600632" cy="845942"/>
          </a:xfrm>
          <a:prstGeom prst="rect">
            <a:avLst/>
          </a:prstGeom>
          <a:noFill/>
          <a:ln>
            <a:noFill/>
          </a:ln>
        </p:spPr>
      </p:pic>
      <p:pic>
        <p:nvPicPr>
          <p:cNvPr id="344" name="Google Shape;344;p29"/>
          <p:cNvPicPr preferRelativeResize="0"/>
          <p:nvPr/>
        </p:nvPicPr>
        <p:blipFill>
          <a:blip r:embed="rId4">
            <a:alphaModFix/>
          </a:blip>
          <a:stretch>
            <a:fillRect/>
          </a:stretch>
        </p:blipFill>
        <p:spPr>
          <a:xfrm flipH="1" rot="6387324">
            <a:off x="-18588" y="612613"/>
            <a:ext cx="554767" cy="65036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345" name="Shape 345"/>
        <p:cNvGrpSpPr/>
        <p:nvPr/>
      </p:nvGrpSpPr>
      <p:grpSpPr>
        <a:xfrm>
          <a:off x="0" y="0"/>
          <a:ext cx="0" cy="0"/>
          <a:chOff x="0" y="0"/>
          <a:chExt cx="0" cy="0"/>
        </a:xfrm>
      </p:grpSpPr>
      <p:sp>
        <p:nvSpPr>
          <p:cNvPr id="346" name="Google Shape;346;p30"/>
          <p:cNvSpPr txBox="1"/>
          <p:nvPr>
            <p:ph type="ctrTitle"/>
          </p:nvPr>
        </p:nvSpPr>
        <p:spPr>
          <a:xfrm>
            <a:off x="220896" y="1302843"/>
            <a:ext cx="6038100" cy="3591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7" name="Google Shape;347;p30"/>
          <p:cNvSpPr txBox="1"/>
          <p:nvPr>
            <p:ph idx="1" type="subTitle"/>
          </p:nvPr>
        </p:nvSpPr>
        <p:spPr>
          <a:xfrm>
            <a:off x="220890" y="4959099"/>
            <a:ext cx="6038100" cy="138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8" name="Google Shape;348;p30"/>
          <p:cNvSpPr txBox="1"/>
          <p:nvPr>
            <p:ph idx="12" type="sldNum"/>
          </p:nvPr>
        </p:nvSpPr>
        <p:spPr>
          <a:xfrm>
            <a:off x="6004104" y="8159609"/>
            <a:ext cx="388800" cy="688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idx="1" type="body"/>
          </p:nvPr>
        </p:nvSpPr>
        <p:spPr>
          <a:xfrm>
            <a:off x="505346" y="2008661"/>
            <a:ext cx="5469300" cy="6175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accent3"/>
              </a:buClr>
              <a:buSzPts val="1200"/>
              <a:buAutoNum type="arabicPeriod"/>
              <a:defRPr sz="1100">
                <a:solidFill>
                  <a:schemeClr val="accent3"/>
                </a:solidFill>
              </a:defRPr>
            </a:lvl1pPr>
            <a:lvl2pPr indent="-304800" lvl="1" marL="914400" rtl="0">
              <a:spcBef>
                <a:spcPts val="300"/>
              </a:spcBef>
              <a:spcAft>
                <a:spcPts val="0"/>
              </a:spcAft>
              <a:buClr>
                <a:schemeClr val="accent3"/>
              </a:buClr>
              <a:buSzPts val="1200"/>
              <a:buFont typeface="Roboto Condensed Light"/>
              <a:buAutoNum type="alphaLcPeriod"/>
              <a:defRPr sz="1200">
                <a:solidFill>
                  <a:schemeClr val="accent3"/>
                </a:solidFill>
              </a:defRPr>
            </a:lvl2pPr>
            <a:lvl3pPr indent="-304800" lvl="2" marL="1371600" rtl="0">
              <a:spcBef>
                <a:spcPts val="0"/>
              </a:spcBef>
              <a:spcAft>
                <a:spcPts val="0"/>
              </a:spcAft>
              <a:buClr>
                <a:schemeClr val="accent3"/>
              </a:buClr>
              <a:buSzPts val="1200"/>
              <a:buFont typeface="Roboto Condensed Light"/>
              <a:buAutoNum type="romanLcPeriod"/>
              <a:defRPr sz="1200">
                <a:solidFill>
                  <a:schemeClr val="accent3"/>
                </a:solidFill>
              </a:defRPr>
            </a:lvl3pPr>
            <a:lvl4pPr indent="-304800" lvl="3" marL="1828800" rtl="0">
              <a:spcBef>
                <a:spcPts val="0"/>
              </a:spcBef>
              <a:spcAft>
                <a:spcPts val="0"/>
              </a:spcAft>
              <a:buClr>
                <a:schemeClr val="accent3"/>
              </a:buClr>
              <a:buSzPts val="1200"/>
              <a:buFont typeface="Roboto Condensed Light"/>
              <a:buAutoNum type="arabicPeriod"/>
              <a:defRPr sz="1200">
                <a:solidFill>
                  <a:schemeClr val="accent3"/>
                </a:solidFill>
              </a:defRPr>
            </a:lvl4pPr>
            <a:lvl5pPr indent="-304800" lvl="4" marL="2286000" rtl="0">
              <a:spcBef>
                <a:spcPts val="0"/>
              </a:spcBef>
              <a:spcAft>
                <a:spcPts val="0"/>
              </a:spcAft>
              <a:buClr>
                <a:schemeClr val="accent3"/>
              </a:buClr>
              <a:buSzPts val="1200"/>
              <a:buFont typeface="Roboto Condensed Light"/>
              <a:buAutoNum type="alphaLcPeriod"/>
              <a:defRPr sz="1200">
                <a:solidFill>
                  <a:schemeClr val="accent3"/>
                </a:solidFill>
              </a:defRPr>
            </a:lvl5pPr>
            <a:lvl6pPr indent="-304800" lvl="5" marL="2743200" rtl="0">
              <a:spcBef>
                <a:spcPts val="0"/>
              </a:spcBef>
              <a:spcAft>
                <a:spcPts val="0"/>
              </a:spcAft>
              <a:buClr>
                <a:schemeClr val="accent3"/>
              </a:buClr>
              <a:buSzPts val="1200"/>
              <a:buFont typeface="Roboto Condensed Light"/>
              <a:buAutoNum type="romanLcPeriod"/>
              <a:defRPr sz="1200">
                <a:solidFill>
                  <a:schemeClr val="accent3"/>
                </a:solidFill>
              </a:defRPr>
            </a:lvl6pPr>
            <a:lvl7pPr indent="-304800" lvl="6" marL="3200400" rtl="0">
              <a:spcBef>
                <a:spcPts val="0"/>
              </a:spcBef>
              <a:spcAft>
                <a:spcPts val="0"/>
              </a:spcAft>
              <a:buClr>
                <a:schemeClr val="accent3"/>
              </a:buClr>
              <a:buSzPts val="1200"/>
              <a:buFont typeface="Roboto Condensed Light"/>
              <a:buAutoNum type="arabicPeriod"/>
              <a:defRPr sz="1200">
                <a:solidFill>
                  <a:schemeClr val="accent3"/>
                </a:solidFill>
              </a:defRPr>
            </a:lvl7pPr>
            <a:lvl8pPr indent="-304800" lvl="7" marL="3657600" rtl="0">
              <a:spcBef>
                <a:spcPts val="0"/>
              </a:spcBef>
              <a:spcAft>
                <a:spcPts val="0"/>
              </a:spcAft>
              <a:buClr>
                <a:schemeClr val="accent3"/>
              </a:buClr>
              <a:buSzPts val="1200"/>
              <a:buFont typeface="Roboto Condensed Light"/>
              <a:buAutoNum type="alphaLcPeriod"/>
              <a:defRPr sz="1200">
                <a:solidFill>
                  <a:schemeClr val="accent3"/>
                </a:solidFill>
              </a:defRPr>
            </a:lvl8pPr>
            <a:lvl9pPr indent="-304800" lvl="8" marL="4114800" rtl="0">
              <a:spcBef>
                <a:spcPts val="0"/>
              </a:spcBef>
              <a:spcAft>
                <a:spcPts val="0"/>
              </a:spcAft>
              <a:buClr>
                <a:schemeClr val="accent3"/>
              </a:buClr>
              <a:buSzPts val="1200"/>
              <a:buFont typeface="Roboto Condensed Light"/>
              <a:buAutoNum type="romanLcPeriod"/>
              <a:defRPr sz="1200">
                <a:solidFill>
                  <a:schemeClr val="accent3"/>
                </a:solidFill>
              </a:defRPr>
            </a:lvl9pPr>
          </a:lstStyle>
          <a:p/>
        </p:txBody>
      </p:sp>
      <p:sp>
        <p:nvSpPr>
          <p:cNvPr id="25" name="Google Shape;25;p4"/>
          <p:cNvSpPr txBox="1"/>
          <p:nvPr>
            <p:ph type="title"/>
          </p:nvPr>
        </p:nvSpPr>
        <p:spPr>
          <a:xfrm>
            <a:off x="505346" y="791470"/>
            <a:ext cx="54693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6" name="Google Shape;26;p4"/>
          <p:cNvPicPr preferRelativeResize="0"/>
          <p:nvPr/>
        </p:nvPicPr>
        <p:blipFill>
          <a:blip r:embed="rId2">
            <a:alphaModFix/>
          </a:blip>
          <a:stretch>
            <a:fillRect/>
          </a:stretch>
        </p:blipFill>
        <p:spPr>
          <a:xfrm rot="10250945">
            <a:off x="31854" y="420565"/>
            <a:ext cx="523541" cy="737363"/>
          </a:xfrm>
          <a:prstGeom prst="rect">
            <a:avLst/>
          </a:prstGeom>
          <a:noFill/>
          <a:ln>
            <a:noFill/>
          </a:ln>
        </p:spPr>
      </p:pic>
      <p:pic>
        <p:nvPicPr>
          <p:cNvPr id="27" name="Google Shape;27;p4"/>
          <p:cNvPicPr preferRelativeResize="0"/>
          <p:nvPr/>
        </p:nvPicPr>
        <p:blipFill>
          <a:blip r:embed="rId3">
            <a:alphaModFix/>
          </a:blip>
          <a:stretch>
            <a:fillRect/>
          </a:stretch>
        </p:blipFill>
        <p:spPr>
          <a:xfrm rot="504741">
            <a:off x="5883171" y="6919208"/>
            <a:ext cx="888060" cy="1024278"/>
          </a:xfrm>
          <a:prstGeom prst="rect">
            <a:avLst/>
          </a:prstGeom>
          <a:noFill/>
          <a:ln>
            <a:noFill/>
          </a:ln>
        </p:spPr>
      </p:pic>
      <p:pic>
        <p:nvPicPr>
          <p:cNvPr id="28" name="Google Shape;28;p4"/>
          <p:cNvPicPr preferRelativeResize="0"/>
          <p:nvPr/>
        </p:nvPicPr>
        <p:blipFill>
          <a:blip r:embed="rId4">
            <a:alphaModFix/>
          </a:blip>
          <a:stretch>
            <a:fillRect/>
          </a:stretch>
        </p:blipFill>
        <p:spPr>
          <a:xfrm flipH="1" rot="1378965">
            <a:off x="5703002" y="7894100"/>
            <a:ext cx="543052" cy="63663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idx="1" type="subTitle"/>
          </p:nvPr>
        </p:nvSpPr>
        <p:spPr>
          <a:xfrm>
            <a:off x="1033778" y="5302012"/>
            <a:ext cx="2094600" cy="7359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1" name="Google Shape;31;p5"/>
          <p:cNvSpPr txBox="1"/>
          <p:nvPr>
            <p:ph idx="2" type="subTitle"/>
          </p:nvPr>
        </p:nvSpPr>
        <p:spPr>
          <a:xfrm>
            <a:off x="1035549" y="5873053"/>
            <a:ext cx="2093100" cy="1664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32" name="Google Shape;32;p5"/>
          <p:cNvSpPr txBox="1"/>
          <p:nvPr>
            <p:ph idx="3" type="subTitle"/>
          </p:nvPr>
        </p:nvSpPr>
        <p:spPr>
          <a:xfrm>
            <a:off x="3351499" y="5302012"/>
            <a:ext cx="2094600" cy="7359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3" name="Google Shape;33;p5"/>
          <p:cNvSpPr txBox="1"/>
          <p:nvPr>
            <p:ph idx="4" type="subTitle"/>
          </p:nvPr>
        </p:nvSpPr>
        <p:spPr>
          <a:xfrm>
            <a:off x="3353687" y="5873053"/>
            <a:ext cx="2090400" cy="1664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34" name="Google Shape;34;p5"/>
          <p:cNvSpPr txBox="1"/>
          <p:nvPr>
            <p:ph type="title"/>
          </p:nvPr>
        </p:nvSpPr>
        <p:spPr>
          <a:xfrm>
            <a:off x="505346" y="791470"/>
            <a:ext cx="54693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35" name="Google Shape;35;p5"/>
          <p:cNvPicPr preferRelativeResize="0"/>
          <p:nvPr/>
        </p:nvPicPr>
        <p:blipFill>
          <a:blip r:embed="rId2">
            <a:alphaModFix/>
          </a:blip>
          <a:stretch>
            <a:fillRect/>
          </a:stretch>
        </p:blipFill>
        <p:spPr>
          <a:xfrm rot="1058411">
            <a:off x="-81482" y="5164394"/>
            <a:ext cx="483151" cy="566408"/>
          </a:xfrm>
          <a:prstGeom prst="rect">
            <a:avLst/>
          </a:prstGeom>
          <a:noFill/>
          <a:ln>
            <a:noFill/>
          </a:ln>
        </p:spPr>
      </p:pic>
      <p:sp>
        <p:nvSpPr>
          <p:cNvPr id="36" name="Google Shape;36;p5"/>
          <p:cNvSpPr/>
          <p:nvPr/>
        </p:nvSpPr>
        <p:spPr>
          <a:xfrm flipH="1">
            <a:off x="176" y="8197555"/>
            <a:ext cx="6479966" cy="802486"/>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 name="Google Shape;37;p5"/>
          <p:cNvPicPr preferRelativeResize="0"/>
          <p:nvPr/>
        </p:nvPicPr>
        <p:blipFill>
          <a:blip r:embed="rId3">
            <a:alphaModFix/>
          </a:blip>
          <a:stretch>
            <a:fillRect/>
          </a:stretch>
        </p:blipFill>
        <p:spPr>
          <a:xfrm flipH="1" rot="8424068">
            <a:off x="-588605" y="8168433"/>
            <a:ext cx="1233473" cy="1095450"/>
          </a:xfrm>
          <a:prstGeom prst="rect">
            <a:avLst/>
          </a:prstGeom>
          <a:noFill/>
          <a:ln>
            <a:noFill/>
          </a:ln>
        </p:spPr>
      </p:pic>
      <p:pic>
        <p:nvPicPr>
          <p:cNvPr id="38" name="Google Shape;38;p5"/>
          <p:cNvPicPr preferRelativeResize="0"/>
          <p:nvPr/>
        </p:nvPicPr>
        <p:blipFill>
          <a:blip r:embed="rId3">
            <a:alphaModFix/>
          </a:blip>
          <a:stretch>
            <a:fillRect/>
          </a:stretch>
        </p:blipFill>
        <p:spPr>
          <a:xfrm flipH="1" rot="9407649">
            <a:off x="5779021" y="2608845"/>
            <a:ext cx="1407465" cy="1249965"/>
          </a:xfrm>
          <a:prstGeom prst="rect">
            <a:avLst/>
          </a:prstGeom>
          <a:noFill/>
          <a:ln>
            <a:noFill/>
          </a:ln>
        </p:spPr>
      </p:pic>
      <p:pic>
        <p:nvPicPr>
          <p:cNvPr id="39" name="Google Shape;39;p5"/>
          <p:cNvPicPr preferRelativeResize="0"/>
          <p:nvPr/>
        </p:nvPicPr>
        <p:blipFill>
          <a:blip r:embed="rId4">
            <a:alphaModFix/>
          </a:blip>
          <a:stretch>
            <a:fillRect/>
          </a:stretch>
        </p:blipFill>
        <p:spPr>
          <a:xfrm rot="5015043">
            <a:off x="-617873" y="8256439"/>
            <a:ext cx="2062264" cy="1160655"/>
          </a:xfrm>
          <a:prstGeom prst="rect">
            <a:avLst/>
          </a:prstGeom>
          <a:noFill/>
          <a:ln>
            <a:noFill/>
          </a:ln>
        </p:spPr>
      </p:pic>
      <p:pic>
        <p:nvPicPr>
          <p:cNvPr id="40" name="Google Shape;40;p5"/>
          <p:cNvPicPr preferRelativeResize="0"/>
          <p:nvPr/>
        </p:nvPicPr>
        <p:blipFill>
          <a:blip r:embed="rId5">
            <a:alphaModFix/>
          </a:blip>
          <a:stretch>
            <a:fillRect/>
          </a:stretch>
        </p:blipFill>
        <p:spPr>
          <a:xfrm rot="2335984">
            <a:off x="91111" y="1379971"/>
            <a:ext cx="706366" cy="229714"/>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5748132" y="7281514"/>
            <a:ext cx="529633" cy="172242"/>
          </a:xfrm>
          <a:prstGeom prst="rect">
            <a:avLst/>
          </a:prstGeom>
          <a:noFill/>
          <a:ln>
            <a:noFill/>
          </a:ln>
        </p:spPr>
      </p:pic>
      <p:pic>
        <p:nvPicPr>
          <p:cNvPr id="42" name="Google Shape;42;p5"/>
          <p:cNvPicPr preferRelativeResize="0"/>
          <p:nvPr/>
        </p:nvPicPr>
        <p:blipFill>
          <a:blip r:embed="rId5">
            <a:alphaModFix/>
          </a:blip>
          <a:stretch>
            <a:fillRect/>
          </a:stretch>
        </p:blipFill>
        <p:spPr>
          <a:xfrm rot="1375125">
            <a:off x="6066029" y="8279457"/>
            <a:ext cx="833451" cy="27104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01860" y="540744"/>
            <a:ext cx="529633" cy="172242"/>
          </a:xfrm>
          <a:prstGeom prst="rect">
            <a:avLst/>
          </a:prstGeom>
          <a:noFill/>
          <a:ln>
            <a:noFill/>
          </a:ln>
        </p:spPr>
      </p:pic>
      <p:pic>
        <p:nvPicPr>
          <p:cNvPr id="44" name="Google Shape;44;p5"/>
          <p:cNvPicPr preferRelativeResize="0"/>
          <p:nvPr/>
        </p:nvPicPr>
        <p:blipFill>
          <a:blip r:embed="rId4">
            <a:alphaModFix/>
          </a:blip>
          <a:stretch>
            <a:fillRect/>
          </a:stretch>
        </p:blipFill>
        <p:spPr>
          <a:xfrm rot="-6436397">
            <a:off x="5062783" y="-810754"/>
            <a:ext cx="2015858" cy="19272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p:nvPr/>
        </p:nvSpPr>
        <p:spPr>
          <a:xfrm>
            <a:off x="35" y="8366668"/>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txBox="1"/>
          <p:nvPr>
            <p:ph type="title"/>
          </p:nvPr>
        </p:nvSpPr>
        <p:spPr>
          <a:xfrm>
            <a:off x="510449" y="791470"/>
            <a:ext cx="5459100" cy="1002000"/>
          </a:xfrm>
          <a:prstGeom prst="rect">
            <a:avLst/>
          </a:prstGeom>
        </p:spPr>
        <p:txBody>
          <a:bodyPr anchorCtr="0" anchor="t" bIns="91425" lIns="91425" spcFirstLastPara="1" rIns="91425" wrap="square" tIns="91425">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pic>
        <p:nvPicPr>
          <p:cNvPr id="48" name="Google Shape;48;p6"/>
          <p:cNvPicPr preferRelativeResize="0"/>
          <p:nvPr/>
        </p:nvPicPr>
        <p:blipFill>
          <a:blip r:embed="rId2">
            <a:alphaModFix/>
          </a:blip>
          <a:stretch>
            <a:fillRect/>
          </a:stretch>
        </p:blipFill>
        <p:spPr>
          <a:xfrm rot="1896920">
            <a:off x="5760739" y="6661649"/>
            <a:ext cx="1079318" cy="1244899"/>
          </a:xfrm>
          <a:prstGeom prst="rect">
            <a:avLst/>
          </a:prstGeom>
          <a:noFill/>
          <a:ln>
            <a:noFill/>
          </a:ln>
        </p:spPr>
      </p:pic>
      <p:pic>
        <p:nvPicPr>
          <p:cNvPr id="49" name="Google Shape;49;p6"/>
          <p:cNvPicPr preferRelativeResize="0"/>
          <p:nvPr/>
        </p:nvPicPr>
        <p:blipFill>
          <a:blip r:embed="rId3">
            <a:alphaModFix/>
          </a:blip>
          <a:stretch>
            <a:fillRect/>
          </a:stretch>
        </p:blipFill>
        <p:spPr>
          <a:xfrm flipH="1" rot="5399990">
            <a:off x="-297230" y="1636801"/>
            <a:ext cx="600632" cy="845942"/>
          </a:xfrm>
          <a:prstGeom prst="rect">
            <a:avLst/>
          </a:prstGeom>
          <a:noFill/>
          <a:ln>
            <a:noFill/>
          </a:ln>
        </p:spPr>
      </p:pic>
      <p:pic>
        <p:nvPicPr>
          <p:cNvPr id="50" name="Google Shape;50;p6"/>
          <p:cNvPicPr preferRelativeResize="0"/>
          <p:nvPr/>
        </p:nvPicPr>
        <p:blipFill>
          <a:blip r:embed="rId4">
            <a:alphaModFix/>
          </a:blip>
          <a:stretch>
            <a:fillRect/>
          </a:stretch>
        </p:blipFill>
        <p:spPr>
          <a:xfrm flipH="1" rot="6387324">
            <a:off x="-18588" y="612613"/>
            <a:ext cx="554767" cy="65036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 name="Shape 51"/>
        <p:cNvGrpSpPr/>
        <p:nvPr/>
      </p:nvGrpSpPr>
      <p:grpSpPr>
        <a:xfrm>
          <a:off x="0" y="0"/>
          <a:ext cx="0" cy="0"/>
          <a:chOff x="0" y="0"/>
          <a:chExt cx="0" cy="0"/>
        </a:xfrm>
      </p:grpSpPr>
      <p:sp>
        <p:nvSpPr>
          <p:cNvPr id="52" name="Google Shape;52;p7"/>
          <p:cNvSpPr txBox="1"/>
          <p:nvPr>
            <p:ph type="title"/>
          </p:nvPr>
        </p:nvSpPr>
        <p:spPr>
          <a:xfrm>
            <a:off x="1943575" y="4662992"/>
            <a:ext cx="2592900" cy="2208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3" name="Google Shape;53;p7"/>
          <p:cNvSpPr txBox="1"/>
          <p:nvPr>
            <p:ph idx="1" type="subTitle"/>
          </p:nvPr>
        </p:nvSpPr>
        <p:spPr>
          <a:xfrm>
            <a:off x="1390606" y="6871391"/>
            <a:ext cx="3699000" cy="1184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pic>
        <p:nvPicPr>
          <p:cNvPr id="54" name="Google Shape;54;p7"/>
          <p:cNvPicPr preferRelativeResize="0"/>
          <p:nvPr/>
        </p:nvPicPr>
        <p:blipFill>
          <a:blip r:embed="rId2">
            <a:alphaModFix/>
          </a:blip>
          <a:stretch>
            <a:fillRect/>
          </a:stretch>
        </p:blipFill>
        <p:spPr>
          <a:xfrm rot="3372736">
            <a:off x="5560922" y="-958937"/>
            <a:ext cx="827212" cy="969760"/>
          </a:xfrm>
          <a:prstGeom prst="rect">
            <a:avLst/>
          </a:prstGeom>
          <a:noFill/>
          <a:ln>
            <a:noFill/>
          </a:ln>
        </p:spPr>
      </p:pic>
      <p:pic>
        <p:nvPicPr>
          <p:cNvPr id="55" name="Google Shape;55;p7"/>
          <p:cNvPicPr preferRelativeResize="0"/>
          <p:nvPr/>
        </p:nvPicPr>
        <p:blipFill>
          <a:blip r:embed="rId2">
            <a:alphaModFix/>
          </a:blip>
          <a:stretch>
            <a:fillRect/>
          </a:stretch>
        </p:blipFill>
        <p:spPr>
          <a:xfrm flipH="1" rot="-3372736">
            <a:off x="-106456" y="-958937"/>
            <a:ext cx="827212" cy="969760"/>
          </a:xfrm>
          <a:prstGeom prst="rect">
            <a:avLst/>
          </a:prstGeom>
          <a:noFill/>
          <a:ln>
            <a:noFill/>
          </a:ln>
        </p:spPr>
      </p:pic>
      <p:grpSp>
        <p:nvGrpSpPr>
          <p:cNvPr id="56" name="Google Shape;56;p7"/>
          <p:cNvGrpSpPr/>
          <p:nvPr/>
        </p:nvGrpSpPr>
        <p:grpSpPr>
          <a:xfrm rot="-2463808">
            <a:off x="-129963" y="-2222367"/>
            <a:ext cx="2451773" cy="2759367"/>
            <a:chOff x="713389" y="-262634"/>
            <a:chExt cx="3459843" cy="3893906"/>
          </a:xfrm>
        </p:grpSpPr>
        <p:pic>
          <p:nvPicPr>
            <p:cNvPr id="57" name="Google Shape;57;p7"/>
            <p:cNvPicPr preferRelativeResize="0"/>
            <p:nvPr/>
          </p:nvPicPr>
          <p:blipFill>
            <a:blip r:embed="rId3">
              <a:alphaModFix/>
            </a:blip>
            <a:stretch>
              <a:fillRect/>
            </a:stretch>
          </p:blipFill>
          <p:spPr>
            <a:xfrm flipH="1" rot="-4265453">
              <a:off x="1683657" y="2589867"/>
              <a:ext cx="1097963" cy="357054"/>
            </a:xfrm>
            <a:prstGeom prst="rect">
              <a:avLst/>
            </a:prstGeom>
            <a:noFill/>
            <a:ln>
              <a:noFill/>
            </a:ln>
          </p:spPr>
        </p:pic>
        <p:pic>
          <p:nvPicPr>
            <p:cNvPr id="58" name="Google Shape;58;p7"/>
            <p:cNvPicPr preferRelativeResize="0"/>
            <p:nvPr/>
          </p:nvPicPr>
          <p:blipFill>
            <a:blip r:embed="rId3">
              <a:alphaModFix/>
            </a:blip>
            <a:stretch>
              <a:fillRect/>
            </a:stretch>
          </p:blipFill>
          <p:spPr>
            <a:xfrm flipH="1" rot="-5400000">
              <a:off x="2046540" y="2903763"/>
              <a:ext cx="1097964" cy="357054"/>
            </a:xfrm>
            <a:prstGeom prst="rect">
              <a:avLst/>
            </a:prstGeom>
            <a:noFill/>
            <a:ln>
              <a:noFill/>
            </a:ln>
          </p:spPr>
        </p:pic>
        <p:pic>
          <p:nvPicPr>
            <p:cNvPr id="59" name="Google Shape;59;p7"/>
            <p:cNvPicPr preferRelativeResize="0"/>
            <p:nvPr/>
          </p:nvPicPr>
          <p:blipFill>
            <a:blip r:embed="rId4">
              <a:alphaModFix/>
            </a:blip>
            <a:stretch>
              <a:fillRect/>
            </a:stretch>
          </p:blipFill>
          <p:spPr>
            <a:xfrm flipH="1" rot="-6306671">
              <a:off x="1371644" y="1704035"/>
              <a:ext cx="990786" cy="1395435"/>
            </a:xfrm>
            <a:prstGeom prst="rect">
              <a:avLst/>
            </a:prstGeom>
            <a:noFill/>
            <a:ln>
              <a:noFill/>
            </a:ln>
          </p:spPr>
        </p:pic>
        <p:pic>
          <p:nvPicPr>
            <p:cNvPr id="60" name="Google Shape;60;p7"/>
            <p:cNvPicPr preferRelativeResize="0"/>
            <p:nvPr/>
          </p:nvPicPr>
          <p:blipFill>
            <a:blip r:embed="rId5">
              <a:alphaModFix/>
            </a:blip>
            <a:stretch>
              <a:fillRect/>
            </a:stretch>
          </p:blipFill>
          <p:spPr>
            <a:xfrm rot="1392348">
              <a:off x="1080136" y="176558"/>
              <a:ext cx="2726349" cy="2421263"/>
            </a:xfrm>
            <a:prstGeom prst="rect">
              <a:avLst/>
            </a:prstGeom>
            <a:noFill/>
            <a:ln>
              <a:noFill/>
            </a:ln>
          </p:spPr>
        </p:pic>
      </p:grpSp>
      <p:sp>
        <p:nvSpPr>
          <p:cNvPr id="61" name="Google Shape;61;p7"/>
          <p:cNvSpPr/>
          <p:nvPr/>
        </p:nvSpPr>
        <p:spPr>
          <a:xfrm>
            <a:off x="35" y="8296063"/>
            <a:ext cx="6479966" cy="703944"/>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7"/>
          <p:cNvGrpSpPr/>
          <p:nvPr/>
        </p:nvGrpSpPr>
        <p:grpSpPr>
          <a:xfrm>
            <a:off x="4293789" y="-1176455"/>
            <a:ext cx="2146805" cy="2393084"/>
            <a:chOff x="5325298" y="1401875"/>
            <a:chExt cx="3029216" cy="3376724"/>
          </a:xfrm>
        </p:grpSpPr>
        <p:pic>
          <p:nvPicPr>
            <p:cNvPr id="63" name="Google Shape;63;p7"/>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64" name="Google Shape;64;p7"/>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65" name="Google Shape;65;p7"/>
            <p:cNvPicPr preferRelativeResize="0"/>
            <p:nvPr/>
          </p:nvPicPr>
          <p:blipFill>
            <a:blip r:embed="rId4">
              <a:alphaModFix/>
            </a:blip>
            <a:stretch>
              <a:fillRect/>
            </a:stretch>
          </p:blipFill>
          <p:spPr>
            <a:xfrm flipH="1" rot="5172484">
              <a:off x="7130170" y="2170760"/>
              <a:ext cx="990785" cy="1395436"/>
            </a:xfrm>
            <a:prstGeom prst="rect">
              <a:avLst/>
            </a:prstGeom>
            <a:noFill/>
            <a:ln>
              <a:noFill/>
            </a:ln>
          </p:spPr>
        </p:pic>
        <p:pic>
          <p:nvPicPr>
            <p:cNvPr id="66" name="Google Shape;66;p7"/>
            <p:cNvPicPr preferRelativeResize="0"/>
            <p:nvPr/>
          </p:nvPicPr>
          <p:blipFill>
            <a:blip r:embed="rId6">
              <a:alphaModFix/>
            </a:blip>
            <a:stretch>
              <a:fillRect/>
            </a:stretch>
          </p:blipFill>
          <p:spPr>
            <a:xfrm>
              <a:off x="5325298" y="2329184"/>
              <a:ext cx="2914801" cy="244941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sp>
        <p:nvSpPr>
          <p:cNvPr id="68" name="Google Shape;68;p8"/>
          <p:cNvSpPr txBox="1"/>
          <p:nvPr>
            <p:ph type="title"/>
          </p:nvPr>
        </p:nvSpPr>
        <p:spPr>
          <a:xfrm>
            <a:off x="1647425" y="2583333"/>
            <a:ext cx="3185700" cy="385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72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grpSp>
        <p:nvGrpSpPr>
          <p:cNvPr id="69" name="Google Shape;69;p8"/>
          <p:cNvGrpSpPr/>
          <p:nvPr/>
        </p:nvGrpSpPr>
        <p:grpSpPr>
          <a:xfrm>
            <a:off x="-1328447" y="-3550037"/>
            <a:ext cx="8781492" cy="15678690"/>
            <a:chOff x="-1874485" y="-2028824"/>
            <a:chExt cx="12390986" cy="8960275"/>
          </a:xfrm>
        </p:grpSpPr>
        <p:pic>
          <p:nvPicPr>
            <p:cNvPr id="70" name="Google Shape;70;p8"/>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71" name="Google Shape;71;p8"/>
            <p:cNvPicPr preferRelativeResize="0"/>
            <p:nvPr/>
          </p:nvPicPr>
          <p:blipFill>
            <a:blip r:embed="rId3">
              <a:alphaModFix/>
            </a:blip>
            <a:stretch>
              <a:fillRect/>
            </a:stretch>
          </p:blipFill>
          <p:spPr>
            <a:xfrm flipH="1" rot="10799995">
              <a:off x="-410290" y="745942"/>
              <a:ext cx="1184750" cy="1668625"/>
            </a:xfrm>
            <a:prstGeom prst="rect">
              <a:avLst/>
            </a:prstGeom>
            <a:noFill/>
            <a:ln>
              <a:noFill/>
            </a:ln>
          </p:spPr>
        </p:pic>
        <p:pic>
          <p:nvPicPr>
            <p:cNvPr id="72" name="Google Shape;72;p8"/>
            <p:cNvPicPr preferRelativeResize="0"/>
            <p:nvPr/>
          </p:nvPicPr>
          <p:blipFill>
            <a:blip r:embed="rId4">
              <a:alphaModFix/>
            </a:blip>
            <a:stretch>
              <a:fillRect/>
            </a:stretch>
          </p:blipFill>
          <p:spPr>
            <a:xfrm flipH="1" rot="-2146030">
              <a:off x="5984582" y="4265175"/>
              <a:ext cx="1480484" cy="1735598"/>
            </a:xfrm>
            <a:prstGeom prst="rect">
              <a:avLst/>
            </a:prstGeom>
            <a:noFill/>
            <a:ln>
              <a:noFill/>
            </a:ln>
          </p:spPr>
        </p:pic>
        <p:pic>
          <p:nvPicPr>
            <p:cNvPr id="73" name="Google Shape;73;p8"/>
            <p:cNvPicPr preferRelativeResize="0"/>
            <p:nvPr/>
          </p:nvPicPr>
          <p:blipFill>
            <a:blip r:embed="rId5">
              <a:alphaModFix/>
            </a:blip>
            <a:stretch>
              <a:fillRect/>
            </a:stretch>
          </p:blipFill>
          <p:spPr>
            <a:xfrm flipH="1" rot="10800000">
              <a:off x="-410300" y="4210776"/>
              <a:ext cx="3237624" cy="2720675"/>
            </a:xfrm>
            <a:prstGeom prst="rect">
              <a:avLst/>
            </a:prstGeom>
            <a:noFill/>
            <a:ln>
              <a:noFill/>
            </a:ln>
          </p:spPr>
        </p:pic>
        <p:pic>
          <p:nvPicPr>
            <p:cNvPr id="74" name="Google Shape;74;p8"/>
            <p:cNvPicPr preferRelativeResize="0"/>
            <p:nvPr/>
          </p:nvPicPr>
          <p:blipFill>
            <a:blip r:embed="rId2">
              <a:alphaModFix/>
            </a:blip>
            <a:stretch>
              <a:fillRect/>
            </a:stretch>
          </p:blipFill>
          <p:spPr>
            <a:xfrm flipH="1" rot="7155886">
              <a:off x="-1515157" y="3152620"/>
              <a:ext cx="2726349" cy="2421263"/>
            </a:xfrm>
            <a:prstGeom prst="rect">
              <a:avLst/>
            </a:prstGeom>
            <a:noFill/>
            <a:ln>
              <a:noFill/>
            </a:ln>
          </p:spPr>
        </p:pic>
        <p:pic>
          <p:nvPicPr>
            <p:cNvPr id="75" name="Google Shape;75;p8"/>
            <p:cNvPicPr preferRelativeResize="0"/>
            <p:nvPr/>
          </p:nvPicPr>
          <p:blipFill>
            <a:blip r:embed="rId5">
              <a:alphaModFix/>
            </a:blip>
            <a:stretch>
              <a:fillRect/>
            </a:stretch>
          </p:blipFill>
          <p:spPr>
            <a:xfrm flipH="1" rot="-4822065">
              <a:off x="-1107394" y="-1441475"/>
              <a:ext cx="3641590" cy="3060142"/>
            </a:xfrm>
            <a:prstGeom prst="rect">
              <a:avLst/>
            </a:prstGeom>
            <a:noFill/>
            <a:ln>
              <a:noFill/>
            </a:ln>
          </p:spPr>
        </p:pic>
        <p:pic>
          <p:nvPicPr>
            <p:cNvPr id="76" name="Google Shape;76;p8"/>
            <p:cNvPicPr preferRelativeResize="0"/>
            <p:nvPr/>
          </p:nvPicPr>
          <p:blipFill>
            <a:blip r:embed="rId6">
              <a:alphaModFix/>
            </a:blip>
            <a:stretch>
              <a:fillRect/>
            </a:stretch>
          </p:blipFill>
          <p:spPr>
            <a:xfrm flipH="1" rot="8406173">
              <a:off x="1605199" y="-1681245"/>
              <a:ext cx="1864251" cy="2150239"/>
            </a:xfrm>
            <a:prstGeom prst="rect">
              <a:avLst/>
            </a:prstGeom>
            <a:noFill/>
            <a:ln>
              <a:noFill/>
            </a:ln>
          </p:spPr>
        </p:pic>
        <p:pic>
          <p:nvPicPr>
            <p:cNvPr id="77" name="Google Shape;77;p8"/>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78" name="Google Shape;78;p8"/>
            <p:cNvPicPr preferRelativeResize="0"/>
            <p:nvPr/>
          </p:nvPicPr>
          <p:blipFill>
            <a:blip r:embed="rId6">
              <a:alphaModFix/>
            </a:blip>
            <a:stretch>
              <a:fillRect/>
            </a:stretch>
          </p:blipFill>
          <p:spPr>
            <a:xfrm flipH="1" rot="-7910329">
              <a:off x="8161624" y="-624731"/>
              <a:ext cx="1864251" cy="2150240"/>
            </a:xfrm>
            <a:prstGeom prst="rect">
              <a:avLst/>
            </a:prstGeom>
            <a:noFill/>
            <a:ln>
              <a:noFill/>
            </a:ln>
          </p:spPr>
        </p:pic>
        <p:pic>
          <p:nvPicPr>
            <p:cNvPr id="79" name="Google Shape;79;p8"/>
            <p:cNvPicPr preferRelativeResize="0"/>
            <p:nvPr/>
          </p:nvPicPr>
          <p:blipFill>
            <a:blip r:embed="rId3">
              <a:alphaModFix/>
            </a:blip>
            <a:stretch>
              <a:fillRect/>
            </a:stretch>
          </p:blipFill>
          <p:spPr>
            <a:xfrm flipH="1" rot="-5219239">
              <a:off x="7417688" y="-683442"/>
              <a:ext cx="1184749" cy="1668629"/>
            </a:xfrm>
            <a:prstGeom prst="rect">
              <a:avLst/>
            </a:prstGeom>
            <a:noFill/>
            <a:ln>
              <a:noFill/>
            </a:ln>
          </p:spPr>
        </p:pic>
        <p:pic>
          <p:nvPicPr>
            <p:cNvPr id="80" name="Google Shape;80;p8"/>
            <p:cNvPicPr preferRelativeResize="0"/>
            <p:nvPr/>
          </p:nvPicPr>
          <p:blipFill>
            <a:blip r:embed="rId4">
              <a:alphaModFix/>
            </a:blip>
            <a:stretch>
              <a:fillRect/>
            </a:stretch>
          </p:blipFill>
          <p:spPr>
            <a:xfrm flipH="1" rot="3550003">
              <a:off x="166269" y="2486299"/>
              <a:ext cx="1094281" cy="1282844"/>
            </a:xfrm>
            <a:prstGeom prst="rect">
              <a:avLst/>
            </a:prstGeom>
            <a:noFill/>
            <a:ln>
              <a:noFill/>
            </a:ln>
          </p:spPr>
        </p:pic>
        <p:pic>
          <p:nvPicPr>
            <p:cNvPr id="81" name="Google Shape;81;p8"/>
            <p:cNvPicPr preferRelativeResize="0"/>
            <p:nvPr/>
          </p:nvPicPr>
          <p:blipFill>
            <a:blip r:embed="rId4">
              <a:alphaModFix/>
            </a:blip>
            <a:stretch>
              <a:fillRect/>
            </a:stretch>
          </p:blipFill>
          <p:spPr>
            <a:xfrm flipH="1" rot="-7249997">
              <a:off x="6376569" y="-428351"/>
              <a:ext cx="1094281" cy="128284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pic>
        <p:nvPicPr>
          <p:cNvPr id="83" name="Google Shape;83;p9"/>
          <p:cNvPicPr preferRelativeResize="0"/>
          <p:nvPr/>
        </p:nvPicPr>
        <p:blipFill rotWithShape="1">
          <a:blip r:embed="rId2">
            <a:alphaModFix/>
          </a:blip>
          <a:srcRect b="0" l="0" r="0" t="0"/>
          <a:stretch/>
        </p:blipFill>
        <p:spPr>
          <a:xfrm rot="-6605146">
            <a:off x="4623391" y="503893"/>
            <a:ext cx="796099" cy="933289"/>
          </a:xfrm>
          <a:prstGeom prst="rect">
            <a:avLst/>
          </a:prstGeom>
          <a:noFill/>
          <a:ln>
            <a:noFill/>
          </a:ln>
        </p:spPr>
      </p:pic>
      <p:sp>
        <p:nvSpPr>
          <p:cNvPr id="84" name="Google Shape;84;p9"/>
          <p:cNvSpPr txBox="1"/>
          <p:nvPr>
            <p:ph type="title"/>
          </p:nvPr>
        </p:nvSpPr>
        <p:spPr>
          <a:xfrm>
            <a:off x="1382740" y="858005"/>
            <a:ext cx="3714600" cy="2073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sz="65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85" name="Google Shape;85;p9"/>
          <p:cNvSpPr txBox="1"/>
          <p:nvPr>
            <p:ph idx="1" type="subTitle"/>
          </p:nvPr>
        </p:nvSpPr>
        <p:spPr>
          <a:xfrm>
            <a:off x="1585134" y="6440420"/>
            <a:ext cx="3309600" cy="1615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grpSp>
        <p:nvGrpSpPr>
          <p:cNvPr id="86" name="Google Shape;86;p9"/>
          <p:cNvGrpSpPr/>
          <p:nvPr/>
        </p:nvGrpSpPr>
        <p:grpSpPr>
          <a:xfrm>
            <a:off x="-879346" y="3620414"/>
            <a:ext cx="2769887" cy="2938806"/>
            <a:chOff x="-952500" y="1792053"/>
            <a:chExt cx="3908406" cy="4146756"/>
          </a:xfrm>
        </p:grpSpPr>
        <p:pic>
          <p:nvPicPr>
            <p:cNvPr id="87" name="Google Shape;87;p9"/>
            <p:cNvPicPr preferRelativeResize="0"/>
            <p:nvPr/>
          </p:nvPicPr>
          <p:blipFill>
            <a:blip r:embed="rId3">
              <a:alphaModFix/>
            </a:blip>
            <a:stretch>
              <a:fillRect/>
            </a:stretch>
          </p:blipFill>
          <p:spPr>
            <a:xfrm rot="-1883189">
              <a:off x="-476188" y="1978486"/>
              <a:ext cx="1184750" cy="1668626"/>
            </a:xfrm>
            <a:prstGeom prst="rect">
              <a:avLst/>
            </a:prstGeom>
            <a:noFill/>
            <a:ln>
              <a:noFill/>
            </a:ln>
          </p:spPr>
        </p:pic>
        <p:pic>
          <p:nvPicPr>
            <p:cNvPr id="88" name="Google Shape;88;p9"/>
            <p:cNvPicPr preferRelativeResize="0"/>
            <p:nvPr/>
          </p:nvPicPr>
          <p:blipFill>
            <a:blip r:embed="rId3">
              <a:alphaModFix/>
            </a:blip>
            <a:stretch>
              <a:fillRect/>
            </a:stretch>
          </p:blipFill>
          <p:spPr>
            <a:xfrm flipH="1" rot="7005392">
              <a:off x="1351862" y="4026961"/>
              <a:ext cx="1184751" cy="1668626"/>
            </a:xfrm>
            <a:prstGeom prst="rect">
              <a:avLst/>
            </a:prstGeom>
            <a:noFill/>
            <a:ln>
              <a:noFill/>
            </a:ln>
          </p:spPr>
        </p:pic>
        <p:pic>
          <p:nvPicPr>
            <p:cNvPr id="89" name="Google Shape;89;p9"/>
            <p:cNvPicPr preferRelativeResize="0"/>
            <p:nvPr/>
          </p:nvPicPr>
          <p:blipFill rotWithShape="1">
            <a:blip r:embed="rId2">
              <a:alphaModFix/>
            </a:blip>
            <a:srcRect b="0" l="0" r="0" t="0"/>
            <a:stretch/>
          </p:blipFill>
          <p:spPr>
            <a:xfrm rot="191162">
              <a:off x="638601" y="2012429"/>
              <a:ext cx="1167273" cy="1368419"/>
            </a:xfrm>
            <a:prstGeom prst="rect">
              <a:avLst/>
            </a:prstGeom>
            <a:noFill/>
            <a:ln>
              <a:noFill/>
            </a:ln>
          </p:spPr>
        </p:pic>
        <p:pic>
          <p:nvPicPr>
            <p:cNvPr id="90" name="Google Shape;90;p9"/>
            <p:cNvPicPr preferRelativeResize="0"/>
            <p:nvPr/>
          </p:nvPicPr>
          <p:blipFill>
            <a:blip r:embed="rId4">
              <a:alphaModFix/>
            </a:blip>
            <a:stretch>
              <a:fillRect/>
            </a:stretch>
          </p:blipFill>
          <p:spPr>
            <a:xfrm rot="-5400000">
              <a:off x="-1243224" y="2587944"/>
              <a:ext cx="3641590" cy="3060143"/>
            </a:xfrm>
            <a:prstGeom prst="rect">
              <a:avLst/>
            </a:prstGeom>
            <a:noFill/>
            <a:ln>
              <a:noFill/>
            </a:ln>
          </p:spPr>
        </p:pic>
      </p:grpSp>
      <p:grpSp>
        <p:nvGrpSpPr>
          <p:cNvPr id="91" name="Google Shape;91;p9"/>
          <p:cNvGrpSpPr/>
          <p:nvPr/>
        </p:nvGrpSpPr>
        <p:grpSpPr>
          <a:xfrm rot="10800000">
            <a:off x="5088946" y="-1802607"/>
            <a:ext cx="2168723" cy="2938806"/>
            <a:chOff x="-895350" y="1792053"/>
            <a:chExt cx="3060143" cy="4146756"/>
          </a:xfrm>
        </p:grpSpPr>
        <p:pic>
          <p:nvPicPr>
            <p:cNvPr id="92" name="Google Shape;92;p9"/>
            <p:cNvPicPr preferRelativeResize="0"/>
            <p:nvPr/>
          </p:nvPicPr>
          <p:blipFill>
            <a:blip r:embed="rId3">
              <a:alphaModFix/>
            </a:blip>
            <a:stretch>
              <a:fillRect/>
            </a:stretch>
          </p:blipFill>
          <p:spPr>
            <a:xfrm rot="-1883189">
              <a:off x="-476188" y="1978486"/>
              <a:ext cx="1184750" cy="1668626"/>
            </a:xfrm>
            <a:prstGeom prst="rect">
              <a:avLst/>
            </a:prstGeom>
            <a:noFill/>
            <a:ln>
              <a:noFill/>
            </a:ln>
          </p:spPr>
        </p:pic>
        <p:pic>
          <p:nvPicPr>
            <p:cNvPr id="93" name="Google Shape;93;p9"/>
            <p:cNvPicPr preferRelativeResize="0"/>
            <p:nvPr/>
          </p:nvPicPr>
          <p:blipFill rotWithShape="1">
            <a:blip r:embed="rId2">
              <a:alphaModFix/>
            </a:blip>
            <a:srcRect b="0" l="0" r="0" t="0"/>
            <a:stretch/>
          </p:blipFill>
          <p:spPr>
            <a:xfrm rot="191162">
              <a:off x="638601" y="2012429"/>
              <a:ext cx="1167273" cy="1368419"/>
            </a:xfrm>
            <a:prstGeom prst="rect">
              <a:avLst/>
            </a:prstGeom>
            <a:noFill/>
            <a:ln>
              <a:noFill/>
            </a:ln>
          </p:spPr>
        </p:pic>
        <p:pic>
          <p:nvPicPr>
            <p:cNvPr id="94" name="Google Shape;94;p9"/>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10"/>
          <p:cNvSpPr txBox="1"/>
          <p:nvPr>
            <p:ph type="title"/>
          </p:nvPr>
        </p:nvSpPr>
        <p:spPr>
          <a:xfrm>
            <a:off x="481961" y="6430709"/>
            <a:ext cx="1779300" cy="1689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10449" y="791470"/>
            <a:ext cx="5459100" cy="1002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p:txBody>
      </p:sp>
      <p:sp>
        <p:nvSpPr>
          <p:cNvPr id="7" name="Google Shape;7;p1"/>
          <p:cNvSpPr txBox="1"/>
          <p:nvPr>
            <p:ph idx="1" type="body"/>
          </p:nvPr>
        </p:nvSpPr>
        <p:spPr>
          <a:xfrm>
            <a:off x="510449" y="2016579"/>
            <a:ext cx="5459100" cy="59781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20.png"/><Relationship Id="rId7"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5.png"/><Relationship Id="rId7" Type="http://schemas.openxmlformats.org/officeDocument/2006/relationships/image" Target="../media/image34.png"/><Relationship Id="rId8" Type="http://schemas.openxmlformats.org/officeDocument/2006/relationships/image" Target="../media/image37.png"/><Relationship Id="rId11" Type="http://schemas.openxmlformats.org/officeDocument/2006/relationships/image" Target="../media/image32.png"/><Relationship Id="rId10" Type="http://schemas.openxmlformats.org/officeDocument/2006/relationships/image" Target="../media/image33.png"/><Relationship Id="rId1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7.png"/><Relationship Id="rId6"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hyperlink" Target="https://drive.google.com/file/d/146xsqSw57pacTeHXnOQVywUa4IsXNOev/view?usp=drivesdk" TargetMode="External"/><Relationship Id="rId5" Type="http://schemas.openxmlformats.org/officeDocument/2006/relationships/hyperlink" Target="https://drive.google.com/file/d/146xsqSw57pacTeHXnOQVywUa4IsXNOev/view?usp=drivesdk" TargetMode="External"/><Relationship Id="rId6" Type="http://schemas.openxmlformats.org/officeDocument/2006/relationships/hyperlink" Target="https://drive.google.com/file/d/146xsqSw57pacTeHXnOQVywUa4IsXNOev/view?usp=drivesdk" TargetMode="External"/><Relationship Id="rId7"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7.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1"/>
          <p:cNvSpPr txBox="1"/>
          <p:nvPr>
            <p:ph type="title"/>
          </p:nvPr>
        </p:nvSpPr>
        <p:spPr>
          <a:xfrm>
            <a:off x="186525" y="2665200"/>
            <a:ext cx="6217500" cy="207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Comic Sans MS"/>
                <a:ea typeface="Comic Sans MS"/>
                <a:cs typeface="Comic Sans MS"/>
                <a:sym typeface="Comic Sans MS"/>
              </a:rPr>
              <a:t>Principles of Laparoscopic surgery</a:t>
            </a:r>
            <a:endParaRPr sz="3900">
              <a:latin typeface="Comic Sans MS"/>
              <a:ea typeface="Comic Sans MS"/>
              <a:cs typeface="Comic Sans MS"/>
              <a:sym typeface="Comic Sans MS"/>
            </a:endParaRPr>
          </a:p>
        </p:txBody>
      </p:sp>
      <p:grpSp>
        <p:nvGrpSpPr>
          <p:cNvPr id="354" name="Google Shape;354;p31"/>
          <p:cNvGrpSpPr/>
          <p:nvPr/>
        </p:nvGrpSpPr>
        <p:grpSpPr>
          <a:xfrm>
            <a:off x="4035487" y="4632128"/>
            <a:ext cx="2699156" cy="4468719"/>
            <a:chOff x="6067425" y="95250"/>
            <a:chExt cx="3308195" cy="5210119"/>
          </a:xfrm>
        </p:grpSpPr>
        <p:sp>
          <p:nvSpPr>
            <p:cNvPr id="355" name="Google Shape;355;p31"/>
            <p:cNvSpPr/>
            <p:nvPr/>
          </p:nvSpPr>
          <p:spPr>
            <a:xfrm>
              <a:off x="6209418" y="2318951"/>
              <a:ext cx="354981" cy="310444"/>
            </a:xfrm>
            <a:custGeom>
              <a:rect b="b" l="l" r="r" t="t"/>
              <a:pathLst>
                <a:path extrusionOk="0" h="10244" w="11703">
                  <a:moveTo>
                    <a:pt x="1733" y="0"/>
                  </a:moveTo>
                  <a:cubicBezTo>
                    <a:pt x="1733" y="0"/>
                    <a:pt x="152" y="2128"/>
                    <a:pt x="0" y="2797"/>
                  </a:cubicBezTo>
                  <a:cubicBezTo>
                    <a:pt x="0" y="2797"/>
                    <a:pt x="2645" y="4043"/>
                    <a:pt x="5168" y="5654"/>
                  </a:cubicBezTo>
                  <a:cubicBezTo>
                    <a:pt x="7691" y="7265"/>
                    <a:pt x="11368" y="10243"/>
                    <a:pt x="11368" y="10243"/>
                  </a:cubicBezTo>
                  <a:lnTo>
                    <a:pt x="11703" y="8876"/>
                  </a:lnTo>
                  <a:cubicBezTo>
                    <a:pt x="11703" y="8876"/>
                    <a:pt x="6414" y="6079"/>
                    <a:pt x="4894" y="4529"/>
                  </a:cubicBezTo>
                  <a:cubicBezTo>
                    <a:pt x="3374" y="2948"/>
                    <a:pt x="1733" y="0"/>
                    <a:pt x="1733"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1"/>
            <p:cNvSpPr/>
            <p:nvPr/>
          </p:nvSpPr>
          <p:spPr>
            <a:xfrm>
              <a:off x="6755249" y="3398585"/>
              <a:ext cx="1315703" cy="187042"/>
            </a:xfrm>
            <a:custGeom>
              <a:rect b="b" l="l" r="r" t="t"/>
              <a:pathLst>
                <a:path extrusionOk="0" h="6172" w="43376">
                  <a:moveTo>
                    <a:pt x="43375" y="1"/>
                  </a:moveTo>
                  <a:lnTo>
                    <a:pt x="43375" y="1"/>
                  </a:lnTo>
                  <a:cubicBezTo>
                    <a:pt x="43375" y="1"/>
                    <a:pt x="38512" y="2372"/>
                    <a:pt x="23770" y="2797"/>
                  </a:cubicBezTo>
                  <a:cubicBezTo>
                    <a:pt x="22129" y="2844"/>
                    <a:pt x="20561" y="2865"/>
                    <a:pt x="19070" y="2865"/>
                  </a:cubicBezTo>
                  <a:cubicBezTo>
                    <a:pt x="7142" y="2865"/>
                    <a:pt x="153" y="1521"/>
                    <a:pt x="153" y="1521"/>
                  </a:cubicBezTo>
                  <a:lnTo>
                    <a:pt x="153" y="1521"/>
                  </a:lnTo>
                  <a:cubicBezTo>
                    <a:pt x="852" y="2584"/>
                    <a:pt x="1" y="6171"/>
                    <a:pt x="1" y="6171"/>
                  </a:cubicBezTo>
                  <a:cubicBezTo>
                    <a:pt x="1" y="6171"/>
                    <a:pt x="9606" y="3952"/>
                    <a:pt x="19971" y="3831"/>
                  </a:cubicBezTo>
                  <a:cubicBezTo>
                    <a:pt x="30336" y="3739"/>
                    <a:pt x="43163" y="2463"/>
                    <a:pt x="43163" y="2463"/>
                  </a:cubicBezTo>
                  <a:lnTo>
                    <a:pt x="43375" y="1"/>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1"/>
            <p:cNvSpPr/>
            <p:nvPr/>
          </p:nvSpPr>
          <p:spPr>
            <a:xfrm>
              <a:off x="7382224" y="4029218"/>
              <a:ext cx="160459" cy="144131"/>
            </a:xfrm>
            <a:custGeom>
              <a:rect b="b" l="l" r="r" t="t"/>
              <a:pathLst>
                <a:path extrusionOk="0" h="4756" w="5290">
                  <a:moveTo>
                    <a:pt x="1969" y="0"/>
                  </a:moveTo>
                  <a:cubicBezTo>
                    <a:pt x="1304" y="0"/>
                    <a:pt x="619" y="52"/>
                    <a:pt x="1" y="196"/>
                  </a:cubicBezTo>
                  <a:cubicBezTo>
                    <a:pt x="1" y="196"/>
                    <a:pt x="1369" y="2354"/>
                    <a:pt x="1642" y="3996"/>
                  </a:cubicBezTo>
                  <a:cubicBezTo>
                    <a:pt x="2372" y="561"/>
                    <a:pt x="2341" y="318"/>
                    <a:pt x="2341" y="318"/>
                  </a:cubicBezTo>
                  <a:lnTo>
                    <a:pt x="3405" y="318"/>
                  </a:lnTo>
                  <a:lnTo>
                    <a:pt x="3922" y="4755"/>
                  </a:lnTo>
                  <a:lnTo>
                    <a:pt x="5290" y="348"/>
                  </a:lnTo>
                  <a:cubicBezTo>
                    <a:pt x="5290" y="348"/>
                    <a:pt x="3692" y="0"/>
                    <a:pt x="1969"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1"/>
            <p:cNvSpPr/>
            <p:nvPr/>
          </p:nvSpPr>
          <p:spPr>
            <a:xfrm>
              <a:off x="6837303" y="4785019"/>
              <a:ext cx="89481" cy="180557"/>
            </a:xfrm>
            <a:custGeom>
              <a:rect b="b" l="l" r="r" t="t"/>
              <a:pathLst>
                <a:path extrusionOk="0" fill="none" h="5958" w="2950">
                  <a:moveTo>
                    <a:pt x="1" y="0"/>
                  </a:moveTo>
                  <a:cubicBezTo>
                    <a:pt x="1004" y="2006"/>
                    <a:pt x="1977" y="3982"/>
                    <a:pt x="2949" y="5958"/>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
            <p:cNvSpPr/>
            <p:nvPr/>
          </p:nvSpPr>
          <p:spPr>
            <a:xfrm>
              <a:off x="7036476" y="4865151"/>
              <a:ext cx="41525" cy="154768"/>
            </a:xfrm>
            <a:custGeom>
              <a:rect b="b" l="l" r="r" t="t"/>
              <a:pathLst>
                <a:path extrusionOk="0" fill="none" h="5107" w="1369">
                  <a:moveTo>
                    <a:pt x="1368" y="0"/>
                  </a:moveTo>
                  <a:cubicBezTo>
                    <a:pt x="912" y="1703"/>
                    <a:pt x="456" y="3405"/>
                    <a:pt x="0" y="5107"/>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1"/>
            <p:cNvSpPr/>
            <p:nvPr/>
          </p:nvSpPr>
          <p:spPr>
            <a:xfrm>
              <a:off x="7039237" y="4951739"/>
              <a:ext cx="73799" cy="148343"/>
            </a:xfrm>
            <a:custGeom>
              <a:rect b="b" l="l" r="r" t="t"/>
              <a:pathLst>
                <a:path extrusionOk="0" fill="none" h="4895" w="2433">
                  <a:moveTo>
                    <a:pt x="2432" y="1"/>
                  </a:moveTo>
                  <a:lnTo>
                    <a:pt x="1" y="4894"/>
                  </a:ln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1"/>
            <p:cNvSpPr/>
            <p:nvPr/>
          </p:nvSpPr>
          <p:spPr>
            <a:xfrm>
              <a:off x="7805444" y="4817235"/>
              <a:ext cx="71008" cy="108734"/>
            </a:xfrm>
            <a:custGeom>
              <a:rect b="b" l="l" r="r" t="t"/>
              <a:pathLst>
                <a:path extrusionOk="0" fill="none" h="3588" w="2341">
                  <a:moveTo>
                    <a:pt x="0" y="1"/>
                  </a:moveTo>
                  <a:cubicBezTo>
                    <a:pt x="791" y="1186"/>
                    <a:pt x="1581" y="2402"/>
                    <a:pt x="2341" y="3588"/>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1"/>
            <p:cNvSpPr/>
            <p:nvPr/>
          </p:nvSpPr>
          <p:spPr>
            <a:xfrm>
              <a:off x="7856163" y="4967408"/>
              <a:ext cx="17532" cy="25820"/>
            </a:xfrm>
            <a:custGeom>
              <a:rect b="b" l="l" r="r" t="t"/>
              <a:pathLst>
                <a:path extrusionOk="0" fill="none" h="852" w="578">
                  <a:moveTo>
                    <a:pt x="0" y="0"/>
                  </a:moveTo>
                  <a:cubicBezTo>
                    <a:pt x="183" y="304"/>
                    <a:pt x="365" y="578"/>
                    <a:pt x="578" y="851"/>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1"/>
            <p:cNvSpPr/>
            <p:nvPr/>
          </p:nvSpPr>
          <p:spPr>
            <a:xfrm>
              <a:off x="8049785" y="4881729"/>
              <a:ext cx="38735" cy="149252"/>
            </a:xfrm>
            <a:custGeom>
              <a:rect b="b" l="l" r="r" t="t"/>
              <a:pathLst>
                <a:path extrusionOk="0" fill="none" h="4925" w="1277">
                  <a:moveTo>
                    <a:pt x="1277" y="1"/>
                  </a:moveTo>
                  <a:cubicBezTo>
                    <a:pt x="851" y="1642"/>
                    <a:pt x="426" y="3283"/>
                    <a:pt x="0" y="4925"/>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1"/>
            <p:cNvSpPr/>
            <p:nvPr/>
          </p:nvSpPr>
          <p:spPr>
            <a:xfrm>
              <a:off x="8045174" y="5004261"/>
              <a:ext cx="50746" cy="172284"/>
            </a:xfrm>
            <a:custGeom>
              <a:rect b="b" l="l" r="r" t="t"/>
              <a:pathLst>
                <a:path extrusionOk="0" fill="none" h="5685" w="1673">
                  <a:moveTo>
                    <a:pt x="1672" y="0"/>
                  </a:moveTo>
                  <a:cubicBezTo>
                    <a:pt x="1125" y="1885"/>
                    <a:pt x="547" y="3800"/>
                    <a:pt x="0" y="5684"/>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1"/>
            <p:cNvSpPr/>
            <p:nvPr/>
          </p:nvSpPr>
          <p:spPr>
            <a:xfrm>
              <a:off x="7130512" y="1356273"/>
              <a:ext cx="368843" cy="127160"/>
            </a:xfrm>
            <a:custGeom>
              <a:rect b="b" l="l" r="r" t="t"/>
              <a:pathLst>
                <a:path extrusionOk="0" h="4196" w="12160">
                  <a:moveTo>
                    <a:pt x="1" y="1"/>
                  </a:moveTo>
                  <a:lnTo>
                    <a:pt x="639" y="4195"/>
                  </a:lnTo>
                  <a:cubicBezTo>
                    <a:pt x="639" y="4195"/>
                    <a:pt x="2280" y="3314"/>
                    <a:pt x="6414" y="3192"/>
                  </a:cubicBezTo>
                  <a:cubicBezTo>
                    <a:pt x="6681" y="3184"/>
                    <a:pt x="6937" y="3181"/>
                    <a:pt x="7183" y="3181"/>
                  </a:cubicBezTo>
                  <a:cubicBezTo>
                    <a:pt x="10749" y="3181"/>
                    <a:pt x="12159" y="3952"/>
                    <a:pt x="12159" y="3952"/>
                  </a:cubicBezTo>
                  <a:lnTo>
                    <a:pt x="11582" y="62"/>
                  </a:lnTo>
                  <a:cubicBezTo>
                    <a:pt x="11582" y="62"/>
                    <a:pt x="11156" y="2189"/>
                    <a:pt x="6627" y="2554"/>
                  </a:cubicBezTo>
                  <a:cubicBezTo>
                    <a:pt x="6345" y="2579"/>
                    <a:pt x="6071" y="2590"/>
                    <a:pt x="5807" y="2590"/>
                  </a:cubicBezTo>
                  <a:cubicBezTo>
                    <a:pt x="1870" y="2590"/>
                    <a:pt x="1" y="1"/>
                    <a:pt x="1"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1"/>
            <p:cNvSpPr/>
            <p:nvPr/>
          </p:nvSpPr>
          <p:spPr>
            <a:xfrm>
              <a:off x="6687028" y="2367776"/>
              <a:ext cx="68248" cy="159374"/>
            </a:xfrm>
            <a:custGeom>
              <a:rect b="b" l="l" r="r" t="t"/>
              <a:pathLst>
                <a:path extrusionOk="0" h="5259" w="2250">
                  <a:moveTo>
                    <a:pt x="700" y="0"/>
                  </a:moveTo>
                  <a:lnTo>
                    <a:pt x="0" y="5259"/>
                  </a:lnTo>
                  <a:lnTo>
                    <a:pt x="0" y="5259"/>
                  </a:lnTo>
                  <a:lnTo>
                    <a:pt x="2250" y="3465"/>
                  </a:lnTo>
                  <a:lnTo>
                    <a:pt x="700" y="0"/>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1"/>
            <p:cNvSpPr/>
            <p:nvPr/>
          </p:nvSpPr>
          <p:spPr>
            <a:xfrm>
              <a:off x="7387775" y="1993755"/>
              <a:ext cx="6461" cy="128978"/>
            </a:xfrm>
            <a:custGeom>
              <a:rect b="b" l="l" r="r" t="t"/>
              <a:pathLst>
                <a:path extrusionOk="0" fill="none" h="4256" w="213">
                  <a:moveTo>
                    <a:pt x="0" y="0"/>
                  </a:moveTo>
                  <a:lnTo>
                    <a:pt x="213" y="4256"/>
                  </a:ln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1"/>
            <p:cNvSpPr/>
            <p:nvPr/>
          </p:nvSpPr>
          <p:spPr>
            <a:xfrm>
              <a:off x="6067425" y="2323558"/>
              <a:ext cx="490537" cy="784839"/>
            </a:xfrm>
            <a:custGeom>
              <a:rect b="b" l="l" r="r" t="t"/>
              <a:pathLst>
                <a:path extrusionOk="0" fill="none" h="25898" w="16172">
                  <a:moveTo>
                    <a:pt x="16171" y="25897"/>
                  </a:moveTo>
                  <a:cubicBezTo>
                    <a:pt x="12280" y="23162"/>
                    <a:pt x="3648" y="16930"/>
                    <a:pt x="2554" y="14742"/>
                  </a:cubicBezTo>
                  <a:cubicBezTo>
                    <a:pt x="1" y="9757"/>
                    <a:pt x="6414" y="0"/>
                    <a:pt x="6414"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1"/>
            <p:cNvSpPr/>
            <p:nvPr/>
          </p:nvSpPr>
          <p:spPr>
            <a:xfrm>
              <a:off x="6726675" y="197688"/>
              <a:ext cx="1065823" cy="1125558"/>
            </a:xfrm>
            <a:custGeom>
              <a:rect b="b" l="l" r="r" t="t"/>
              <a:pathLst>
                <a:path extrusionOk="0" h="37141" w="35138">
                  <a:moveTo>
                    <a:pt x="17374" y="0"/>
                  </a:moveTo>
                  <a:cubicBezTo>
                    <a:pt x="14292" y="0"/>
                    <a:pt x="11046" y="1075"/>
                    <a:pt x="9514" y="4338"/>
                  </a:cubicBezTo>
                  <a:cubicBezTo>
                    <a:pt x="4590" y="6617"/>
                    <a:pt x="5259" y="12453"/>
                    <a:pt x="5259" y="12453"/>
                  </a:cubicBezTo>
                  <a:cubicBezTo>
                    <a:pt x="5259" y="12453"/>
                    <a:pt x="1216" y="12484"/>
                    <a:pt x="608" y="19201"/>
                  </a:cubicBezTo>
                  <a:cubicBezTo>
                    <a:pt x="0" y="25919"/>
                    <a:pt x="4590" y="28229"/>
                    <a:pt x="4590" y="28229"/>
                  </a:cubicBezTo>
                  <a:lnTo>
                    <a:pt x="4925" y="28411"/>
                  </a:lnTo>
                  <a:cubicBezTo>
                    <a:pt x="4925" y="28411"/>
                    <a:pt x="4742" y="27317"/>
                    <a:pt x="5137" y="26071"/>
                  </a:cubicBezTo>
                  <a:cubicBezTo>
                    <a:pt x="5563" y="24824"/>
                    <a:pt x="6140" y="24216"/>
                    <a:pt x="7204" y="24004"/>
                  </a:cubicBezTo>
                  <a:cubicBezTo>
                    <a:pt x="7296" y="23982"/>
                    <a:pt x="7385" y="23972"/>
                    <a:pt x="7470" y="23972"/>
                  </a:cubicBezTo>
                  <a:cubicBezTo>
                    <a:pt x="8346" y="23972"/>
                    <a:pt x="8876" y="25007"/>
                    <a:pt x="8876" y="25007"/>
                  </a:cubicBezTo>
                  <a:lnTo>
                    <a:pt x="10001" y="31511"/>
                  </a:lnTo>
                  <a:lnTo>
                    <a:pt x="10092" y="33305"/>
                  </a:lnTo>
                  <a:cubicBezTo>
                    <a:pt x="10092" y="33305"/>
                    <a:pt x="10213" y="33305"/>
                    <a:pt x="9119" y="33821"/>
                  </a:cubicBezTo>
                  <a:cubicBezTo>
                    <a:pt x="8965" y="33896"/>
                    <a:pt x="8804" y="33929"/>
                    <a:pt x="8641" y="33929"/>
                  </a:cubicBezTo>
                  <a:cubicBezTo>
                    <a:pt x="7687" y="33929"/>
                    <a:pt x="6688" y="32818"/>
                    <a:pt x="6688" y="32818"/>
                  </a:cubicBezTo>
                  <a:lnTo>
                    <a:pt x="6688" y="32818"/>
                  </a:lnTo>
                  <a:cubicBezTo>
                    <a:pt x="6688" y="32818"/>
                    <a:pt x="6992" y="34399"/>
                    <a:pt x="8207" y="36040"/>
                  </a:cubicBezTo>
                  <a:cubicBezTo>
                    <a:pt x="8873" y="36933"/>
                    <a:pt x="10006" y="37141"/>
                    <a:pt x="10918" y="37141"/>
                  </a:cubicBezTo>
                  <a:cubicBezTo>
                    <a:pt x="11714" y="37141"/>
                    <a:pt x="12341" y="36983"/>
                    <a:pt x="12341" y="36983"/>
                  </a:cubicBezTo>
                  <a:lnTo>
                    <a:pt x="10426" y="33669"/>
                  </a:lnTo>
                  <a:lnTo>
                    <a:pt x="10305" y="33031"/>
                  </a:lnTo>
                  <a:lnTo>
                    <a:pt x="10183" y="32302"/>
                  </a:lnTo>
                  <a:lnTo>
                    <a:pt x="10092" y="31754"/>
                  </a:lnTo>
                  <a:lnTo>
                    <a:pt x="8937" y="24976"/>
                  </a:lnTo>
                  <a:lnTo>
                    <a:pt x="8998" y="20113"/>
                  </a:lnTo>
                  <a:cubicBezTo>
                    <a:pt x="8998" y="20113"/>
                    <a:pt x="9697" y="19292"/>
                    <a:pt x="11368" y="17225"/>
                  </a:cubicBezTo>
                  <a:cubicBezTo>
                    <a:pt x="12576" y="15683"/>
                    <a:pt x="15410" y="15045"/>
                    <a:pt x="18301" y="15045"/>
                  </a:cubicBezTo>
                  <a:cubicBezTo>
                    <a:pt x="19341" y="15045"/>
                    <a:pt x="20388" y="15127"/>
                    <a:pt x="21369" y="15280"/>
                  </a:cubicBezTo>
                  <a:cubicBezTo>
                    <a:pt x="25107" y="15858"/>
                    <a:pt x="28086" y="20113"/>
                    <a:pt x="28086" y="20113"/>
                  </a:cubicBezTo>
                  <a:cubicBezTo>
                    <a:pt x="28086" y="20113"/>
                    <a:pt x="28268" y="20478"/>
                    <a:pt x="28329" y="23821"/>
                  </a:cubicBezTo>
                  <a:cubicBezTo>
                    <a:pt x="28360" y="23821"/>
                    <a:pt x="28390" y="23791"/>
                    <a:pt x="28420" y="23760"/>
                  </a:cubicBezTo>
                  <a:cubicBezTo>
                    <a:pt x="28481" y="23669"/>
                    <a:pt x="28542" y="23578"/>
                    <a:pt x="28603" y="23517"/>
                  </a:cubicBezTo>
                  <a:cubicBezTo>
                    <a:pt x="29137" y="22796"/>
                    <a:pt x="29953" y="21817"/>
                    <a:pt x="30927" y="21817"/>
                  </a:cubicBezTo>
                  <a:cubicBezTo>
                    <a:pt x="31061" y="21817"/>
                    <a:pt x="31198" y="21835"/>
                    <a:pt x="31338" y="21876"/>
                  </a:cubicBezTo>
                  <a:cubicBezTo>
                    <a:pt x="32341" y="22149"/>
                    <a:pt x="32645" y="23365"/>
                    <a:pt x="32797" y="24247"/>
                  </a:cubicBezTo>
                  <a:cubicBezTo>
                    <a:pt x="32919" y="24885"/>
                    <a:pt x="32980" y="25523"/>
                    <a:pt x="32919" y="26192"/>
                  </a:cubicBezTo>
                  <a:cubicBezTo>
                    <a:pt x="32858" y="26891"/>
                    <a:pt x="32706" y="27560"/>
                    <a:pt x="32433" y="28229"/>
                  </a:cubicBezTo>
                  <a:cubicBezTo>
                    <a:pt x="32189" y="28867"/>
                    <a:pt x="31855" y="29505"/>
                    <a:pt x="31430" y="30083"/>
                  </a:cubicBezTo>
                  <a:cubicBezTo>
                    <a:pt x="31095" y="30569"/>
                    <a:pt x="30700" y="31025"/>
                    <a:pt x="30123" y="31268"/>
                  </a:cubicBezTo>
                  <a:cubicBezTo>
                    <a:pt x="29814" y="31408"/>
                    <a:pt x="29493" y="31471"/>
                    <a:pt x="29171" y="31471"/>
                  </a:cubicBezTo>
                  <a:cubicBezTo>
                    <a:pt x="28794" y="31471"/>
                    <a:pt x="28416" y="31385"/>
                    <a:pt x="28056" y="31238"/>
                  </a:cubicBezTo>
                  <a:cubicBezTo>
                    <a:pt x="27691" y="33761"/>
                    <a:pt x="27113" y="35007"/>
                    <a:pt x="27113" y="35007"/>
                  </a:cubicBezTo>
                  <a:cubicBezTo>
                    <a:pt x="27574" y="35302"/>
                    <a:pt x="28001" y="35434"/>
                    <a:pt x="28403" y="35434"/>
                  </a:cubicBezTo>
                  <a:cubicBezTo>
                    <a:pt x="30076" y="35434"/>
                    <a:pt x="31334" y="33152"/>
                    <a:pt x="32828" y="30751"/>
                  </a:cubicBezTo>
                  <a:cubicBezTo>
                    <a:pt x="34682" y="27773"/>
                    <a:pt x="35138" y="24642"/>
                    <a:pt x="34773" y="20812"/>
                  </a:cubicBezTo>
                  <a:cubicBezTo>
                    <a:pt x="34378" y="16982"/>
                    <a:pt x="33740" y="15554"/>
                    <a:pt x="28998" y="11298"/>
                  </a:cubicBezTo>
                  <a:cubicBezTo>
                    <a:pt x="28299" y="6435"/>
                    <a:pt x="26384" y="3395"/>
                    <a:pt x="23618" y="1572"/>
                  </a:cubicBezTo>
                  <a:cubicBezTo>
                    <a:pt x="22353" y="733"/>
                    <a:pt x="19919" y="0"/>
                    <a:pt x="17374" y="0"/>
                  </a:cubicBezTo>
                  <a:close/>
                </a:path>
              </a:pathLst>
            </a:custGeom>
            <a:solidFill>
              <a:srgbClr val="E1EBF7">
                <a:alpha val="40780"/>
              </a:srgbClr>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1"/>
            <p:cNvSpPr/>
            <p:nvPr/>
          </p:nvSpPr>
          <p:spPr>
            <a:xfrm>
              <a:off x="6669495" y="2018637"/>
              <a:ext cx="137406" cy="899968"/>
            </a:xfrm>
            <a:custGeom>
              <a:rect b="b" l="l" r="r" t="t"/>
              <a:pathLst>
                <a:path extrusionOk="0" fill="none" h="29697" w="4530">
                  <a:moveTo>
                    <a:pt x="1" y="0"/>
                  </a:moveTo>
                  <a:cubicBezTo>
                    <a:pt x="1" y="0"/>
                    <a:pt x="92" y="10395"/>
                    <a:pt x="2889" y="15137"/>
                  </a:cubicBezTo>
                  <a:cubicBezTo>
                    <a:pt x="4530" y="21551"/>
                    <a:pt x="4287" y="22979"/>
                    <a:pt x="4287" y="22979"/>
                  </a:cubicBezTo>
                  <a:lnTo>
                    <a:pt x="3405" y="29697"/>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1"/>
            <p:cNvSpPr/>
            <p:nvPr/>
          </p:nvSpPr>
          <p:spPr>
            <a:xfrm>
              <a:off x="6228772" y="1526690"/>
              <a:ext cx="1687245" cy="1075009"/>
            </a:xfrm>
            <a:custGeom>
              <a:rect b="b" l="l" r="r" t="t"/>
              <a:pathLst>
                <a:path extrusionOk="0" fill="none" h="35473" w="55625">
                  <a:moveTo>
                    <a:pt x="55625" y="3223"/>
                  </a:moveTo>
                  <a:lnTo>
                    <a:pt x="49424" y="1034"/>
                  </a:lnTo>
                  <a:cubicBezTo>
                    <a:pt x="49424" y="1034"/>
                    <a:pt x="47266" y="183"/>
                    <a:pt x="46324" y="487"/>
                  </a:cubicBezTo>
                  <a:cubicBezTo>
                    <a:pt x="45594" y="1794"/>
                    <a:pt x="38026" y="15898"/>
                    <a:pt x="38026" y="15898"/>
                  </a:cubicBezTo>
                  <a:lnTo>
                    <a:pt x="26384" y="1"/>
                  </a:lnTo>
                  <a:lnTo>
                    <a:pt x="22950" y="2311"/>
                  </a:lnTo>
                  <a:cubicBezTo>
                    <a:pt x="22950" y="2311"/>
                    <a:pt x="14287" y="6779"/>
                    <a:pt x="13193" y="8755"/>
                  </a:cubicBezTo>
                  <a:cubicBezTo>
                    <a:pt x="10305" y="11156"/>
                    <a:pt x="609" y="22615"/>
                    <a:pt x="609" y="22615"/>
                  </a:cubicBezTo>
                  <a:cubicBezTo>
                    <a:pt x="609" y="22615"/>
                    <a:pt x="1" y="27813"/>
                    <a:pt x="5533" y="31643"/>
                  </a:cubicBezTo>
                  <a:cubicBezTo>
                    <a:pt x="11065" y="35473"/>
                    <a:pt x="12615" y="35381"/>
                    <a:pt x="12615" y="35381"/>
                  </a:cubicBezTo>
                  <a:lnTo>
                    <a:pt x="17235" y="31308"/>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1"/>
            <p:cNvSpPr/>
            <p:nvPr/>
          </p:nvSpPr>
          <p:spPr>
            <a:xfrm>
              <a:off x="6557016" y="2871664"/>
              <a:ext cx="579957" cy="385995"/>
            </a:xfrm>
            <a:custGeom>
              <a:rect b="b" l="l" r="r" t="t"/>
              <a:pathLst>
                <a:path extrusionOk="0" fill="none" h="12737" w="19120">
                  <a:moveTo>
                    <a:pt x="4469" y="1368"/>
                  </a:moveTo>
                  <a:cubicBezTo>
                    <a:pt x="4986" y="2159"/>
                    <a:pt x="5320" y="2706"/>
                    <a:pt x="5320" y="2706"/>
                  </a:cubicBezTo>
                  <a:lnTo>
                    <a:pt x="8815" y="456"/>
                  </a:lnTo>
                  <a:cubicBezTo>
                    <a:pt x="8815" y="456"/>
                    <a:pt x="10609" y="0"/>
                    <a:pt x="11034" y="396"/>
                  </a:cubicBezTo>
                  <a:lnTo>
                    <a:pt x="14621" y="274"/>
                  </a:lnTo>
                  <a:cubicBezTo>
                    <a:pt x="14621" y="274"/>
                    <a:pt x="15989" y="213"/>
                    <a:pt x="16566" y="791"/>
                  </a:cubicBezTo>
                  <a:cubicBezTo>
                    <a:pt x="17113" y="1399"/>
                    <a:pt x="19120" y="2250"/>
                    <a:pt x="19120" y="2250"/>
                  </a:cubicBezTo>
                  <a:cubicBezTo>
                    <a:pt x="19120" y="2250"/>
                    <a:pt x="19089" y="3405"/>
                    <a:pt x="18268" y="3344"/>
                  </a:cubicBezTo>
                  <a:cubicBezTo>
                    <a:pt x="17509" y="3162"/>
                    <a:pt x="15198" y="2280"/>
                    <a:pt x="15198" y="2280"/>
                  </a:cubicBezTo>
                  <a:lnTo>
                    <a:pt x="11095" y="2463"/>
                  </a:lnTo>
                  <a:lnTo>
                    <a:pt x="15016" y="2797"/>
                  </a:lnTo>
                  <a:cubicBezTo>
                    <a:pt x="15016" y="2797"/>
                    <a:pt x="15898" y="2918"/>
                    <a:pt x="16202" y="3222"/>
                  </a:cubicBezTo>
                  <a:cubicBezTo>
                    <a:pt x="16536" y="3557"/>
                    <a:pt x="17509" y="4712"/>
                    <a:pt x="18451" y="5198"/>
                  </a:cubicBezTo>
                  <a:cubicBezTo>
                    <a:pt x="18998" y="5532"/>
                    <a:pt x="18177" y="6292"/>
                    <a:pt x="17265" y="6080"/>
                  </a:cubicBezTo>
                  <a:cubicBezTo>
                    <a:pt x="16354" y="5867"/>
                    <a:pt x="15138" y="4803"/>
                    <a:pt x="14317" y="4742"/>
                  </a:cubicBezTo>
                  <a:cubicBezTo>
                    <a:pt x="13466" y="4651"/>
                    <a:pt x="9970" y="4803"/>
                    <a:pt x="9970" y="4803"/>
                  </a:cubicBezTo>
                  <a:cubicBezTo>
                    <a:pt x="9970" y="4803"/>
                    <a:pt x="12980" y="5654"/>
                    <a:pt x="13618" y="5928"/>
                  </a:cubicBezTo>
                  <a:cubicBezTo>
                    <a:pt x="14226" y="6171"/>
                    <a:pt x="15381" y="6931"/>
                    <a:pt x="15381" y="6931"/>
                  </a:cubicBezTo>
                  <a:cubicBezTo>
                    <a:pt x="15381" y="6931"/>
                    <a:pt x="16384" y="7630"/>
                    <a:pt x="16961" y="7660"/>
                  </a:cubicBezTo>
                  <a:cubicBezTo>
                    <a:pt x="17083" y="8390"/>
                    <a:pt x="16657" y="8876"/>
                    <a:pt x="15259" y="8815"/>
                  </a:cubicBezTo>
                  <a:cubicBezTo>
                    <a:pt x="13861" y="8754"/>
                    <a:pt x="12828" y="7995"/>
                    <a:pt x="12828" y="7995"/>
                  </a:cubicBezTo>
                  <a:lnTo>
                    <a:pt x="8907" y="7539"/>
                  </a:lnTo>
                  <a:lnTo>
                    <a:pt x="12615" y="8663"/>
                  </a:lnTo>
                  <a:lnTo>
                    <a:pt x="14317" y="9849"/>
                  </a:lnTo>
                  <a:cubicBezTo>
                    <a:pt x="14317" y="9849"/>
                    <a:pt x="14773" y="11399"/>
                    <a:pt x="15563" y="11885"/>
                  </a:cubicBezTo>
                  <a:cubicBezTo>
                    <a:pt x="15381" y="12736"/>
                    <a:pt x="14226" y="12615"/>
                    <a:pt x="13618" y="12159"/>
                  </a:cubicBezTo>
                  <a:cubicBezTo>
                    <a:pt x="13010" y="11703"/>
                    <a:pt x="12493" y="10700"/>
                    <a:pt x="12493" y="10700"/>
                  </a:cubicBezTo>
                  <a:lnTo>
                    <a:pt x="9788" y="10305"/>
                  </a:lnTo>
                  <a:lnTo>
                    <a:pt x="7995" y="10335"/>
                  </a:lnTo>
                  <a:cubicBezTo>
                    <a:pt x="3709" y="10548"/>
                    <a:pt x="1885" y="9119"/>
                    <a:pt x="1885" y="9119"/>
                  </a:cubicBezTo>
                  <a:cubicBezTo>
                    <a:pt x="1885" y="9119"/>
                    <a:pt x="1156" y="8602"/>
                    <a:pt x="1" y="781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1"/>
            <p:cNvSpPr/>
            <p:nvPr/>
          </p:nvSpPr>
          <p:spPr>
            <a:xfrm>
              <a:off x="6531202" y="2598990"/>
              <a:ext cx="161369" cy="314142"/>
            </a:xfrm>
            <a:custGeom>
              <a:rect b="b" l="l" r="r" t="t"/>
              <a:pathLst>
                <a:path extrusionOk="0" fill="none" h="10366" w="5320">
                  <a:moveTo>
                    <a:pt x="1338" y="0"/>
                  </a:moveTo>
                  <a:lnTo>
                    <a:pt x="1" y="2371"/>
                  </a:lnTo>
                  <a:cubicBezTo>
                    <a:pt x="1" y="2371"/>
                    <a:pt x="335" y="2523"/>
                    <a:pt x="1581" y="4469"/>
                  </a:cubicBezTo>
                  <a:cubicBezTo>
                    <a:pt x="2402" y="5776"/>
                    <a:pt x="4256" y="8663"/>
                    <a:pt x="5320" y="103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1"/>
            <p:cNvSpPr/>
            <p:nvPr/>
          </p:nvSpPr>
          <p:spPr>
            <a:xfrm>
              <a:off x="6628938" y="2949978"/>
              <a:ext cx="87631" cy="133584"/>
            </a:xfrm>
            <a:custGeom>
              <a:rect b="b" l="l" r="r" t="t"/>
              <a:pathLst>
                <a:path extrusionOk="0" fill="none" h="4408" w="2889">
                  <a:moveTo>
                    <a:pt x="2888" y="0"/>
                  </a:moveTo>
                  <a:cubicBezTo>
                    <a:pt x="2888" y="0"/>
                    <a:pt x="760" y="1277"/>
                    <a:pt x="1" y="440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1"/>
            <p:cNvSpPr/>
            <p:nvPr/>
          </p:nvSpPr>
          <p:spPr>
            <a:xfrm>
              <a:off x="6758010" y="2799805"/>
              <a:ext cx="170620" cy="128069"/>
            </a:xfrm>
            <a:custGeom>
              <a:rect b="b" l="l" r="r" t="t"/>
              <a:pathLst>
                <a:path extrusionOk="0" fill="none" h="4226" w="5625">
                  <a:moveTo>
                    <a:pt x="1" y="4226"/>
                  </a:moveTo>
                  <a:cubicBezTo>
                    <a:pt x="1" y="4226"/>
                    <a:pt x="2007" y="2037"/>
                    <a:pt x="2433" y="1733"/>
                  </a:cubicBezTo>
                  <a:cubicBezTo>
                    <a:pt x="2858" y="1429"/>
                    <a:pt x="3831" y="1125"/>
                    <a:pt x="3831" y="1125"/>
                  </a:cubicBezTo>
                  <a:cubicBezTo>
                    <a:pt x="3831" y="1125"/>
                    <a:pt x="4499" y="730"/>
                    <a:pt x="4439" y="1"/>
                  </a:cubicBezTo>
                  <a:cubicBezTo>
                    <a:pt x="5138" y="244"/>
                    <a:pt x="5624" y="1490"/>
                    <a:pt x="4773" y="249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1"/>
            <p:cNvSpPr/>
            <p:nvPr/>
          </p:nvSpPr>
          <p:spPr>
            <a:xfrm>
              <a:off x="6265658" y="2153110"/>
              <a:ext cx="399236" cy="393359"/>
            </a:xfrm>
            <a:custGeom>
              <a:rect b="b" l="l" r="r" t="t"/>
              <a:pathLst>
                <a:path extrusionOk="0" fill="none" h="12980" w="13162">
                  <a:moveTo>
                    <a:pt x="1247" y="1"/>
                  </a:moveTo>
                  <a:cubicBezTo>
                    <a:pt x="1247" y="1"/>
                    <a:pt x="1" y="9272"/>
                    <a:pt x="13162" y="1298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1"/>
            <p:cNvSpPr/>
            <p:nvPr/>
          </p:nvSpPr>
          <p:spPr>
            <a:xfrm>
              <a:off x="6930428" y="1558028"/>
              <a:ext cx="797563" cy="579432"/>
            </a:xfrm>
            <a:custGeom>
              <a:rect b="b" l="l" r="r" t="t"/>
              <a:pathLst>
                <a:path extrusionOk="0" fill="none" h="19120" w="26294">
                  <a:moveTo>
                    <a:pt x="1" y="882"/>
                  </a:moveTo>
                  <a:lnTo>
                    <a:pt x="14135" y="19119"/>
                  </a:lnTo>
                  <a:lnTo>
                    <a:pt x="16202" y="19058"/>
                  </a:lnTo>
                  <a:lnTo>
                    <a:pt x="26293" y="0"/>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1"/>
            <p:cNvSpPr/>
            <p:nvPr/>
          </p:nvSpPr>
          <p:spPr>
            <a:xfrm>
              <a:off x="6996830" y="769464"/>
              <a:ext cx="608531" cy="667862"/>
            </a:xfrm>
            <a:custGeom>
              <a:rect b="b" l="l" r="r" t="t"/>
              <a:pathLst>
                <a:path extrusionOk="0" fill="none" h="22038" w="20062">
                  <a:moveTo>
                    <a:pt x="0" y="1004"/>
                  </a:moveTo>
                  <a:cubicBezTo>
                    <a:pt x="0" y="1004"/>
                    <a:pt x="92" y="8846"/>
                    <a:pt x="1064" y="13284"/>
                  </a:cubicBezTo>
                  <a:cubicBezTo>
                    <a:pt x="2067" y="17752"/>
                    <a:pt x="5776" y="21946"/>
                    <a:pt x="10578" y="22007"/>
                  </a:cubicBezTo>
                  <a:cubicBezTo>
                    <a:pt x="15411" y="22038"/>
                    <a:pt x="18907" y="17235"/>
                    <a:pt x="19484" y="10700"/>
                  </a:cubicBezTo>
                  <a:cubicBezTo>
                    <a:pt x="20062" y="4165"/>
                    <a:pt x="19089" y="1"/>
                    <a:pt x="19089"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1"/>
            <p:cNvSpPr/>
            <p:nvPr/>
          </p:nvSpPr>
          <p:spPr>
            <a:xfrm>
              <a:off x="7580457" y="818289"/>
              <a:ext cx="162309" cy="367569"/>
            </a:xfrm>
            <a:custGeom>
              <a:rect b="b" l="l" r="r" t="t"/>
              <a:pathLst>
                <a:path extrusionOk="0" fill="none" h="12129" w="5351">
                  <a:moveTo>
                    <a:pt x="153" y="3314"/>
                  </a:moveTo>
                  <a:cubicBezTo>
                    <a:pt x="153" y="3314"/>
                    <a:pt x="1855" y="1"/>
                    <a:pt x="3588" y="1460"/>
                  </a:cubicBezTo>
                  <a:cubicBezTo>
                    <a:pt x="5351" y="2949"/>
                    <a:pt x="4925" y="5533"/>
                    <a:pt x="4165" y="7964"/>
                  </a:cubicBezTo>
                  <a:cubicBezTo>
                    <a:pt x="3405" y="10366"/>
                    <a:pt x="943" y="12129"/>
                    <a:pt x="1" y="1054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1"/>
            <p:cNvSpPr/>
            <p:nvPr/>
          </p:nvSpPr>
          <p:spPr>
            <a:xfrm>
              <a:off x="6848375" y="904877"/>
              <a:ext cx="190882" cy="356508"/>
            </a:xfrm>
            <a:custGeom>
              <a:rect b="b" l="l" r="r" t="t"/>
              <a:pathLst>
                <a:path extrusionOk="0" fill="none" h="11764" w="6293">
                  <a:moveTo>
                    <a:pt x="5107" y="1885"/>
                  </a:moveTo>
                  <a:cubicBezTo>
                    <a:pt x="5107" y="1885"/>
                    <a:pt x="4043" y="1"/>
                    <a:pt x="2432" y="852"/>
                  </a:cubicBezTo>
                  <a:cubicBezTo>
                    <a:pt x="821" y="1703"/>
                    <a:pt x="1" y="6262"/>
                    <a:pt x="2463" y="9028"/>
                  </a:cubicBezTo>
                  <a:cubicBezTo>
                    <a:pt x="4925" y="11764"/>
                    <a:pt x="6293" y="9971"/>
                    <a:pt x="6293" y="997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1"/>
            <p:cNvSpPr/>
            <p:nvPr/>
          </p:nvSpPr>
          <p:spPr>
            <a:xfrm>
              <a:off x="7028165" y="966613"/>
              <a:ext cx="547684" cy="222954"/>
            </a:xfrm>
            <a:custGeom>
              <a:rect b="b" l="l" r="r" t="t"/>
              <a:pathLst>
                <a:path extrusionOk="0" fill="none" h="7357" w="18056">
                  <a:moveTo>
                    <a:pt x="1" y="7356"/>
                  </a:moveTo>
                  <a:cubicBezTo>
                    <a:pt x="1" y="7356"/>
                    <a:pt x="2980" y="0"/>
                    <a:pt x="9636" y="0"/>
                  </a:cubicBezTo>
                  <a:cubicBezTo>
                    <a:pt x="16323" y="0"/>
                    <a:pt x="18056" y="5137"/>
                    <a:pt x="18056" y="513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1"/>
            <p:cNvSpPr/>
            <p:nvPr/>
          </p:nvSpPr>
          <p:spPr>
            <a:xfrm>
              <a:off x="7533439" y="817380"/>
              <a:ext cx="74709" cy="234924"/>
            </a:xfrm>
            <a:custGeom>
              <a:rect b="b" l="l" r="r" t="t"/>
              <a:pathLst>
                <a:path extrusionOk="0" fill="none" h="7752" w="2463">
                  <a:moveTo>
                    <a:pt x="2463" y="0"/>
                  </a:moveTo>
                  <a:lnTo>
                    <a:pt x="1" y="7751"/>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1"/>
            <p:cNvSpPr/>
            <p:nvPr/>
          </p:nvSpPr>
          <p:spPr>
            <a:xfrm>
              <a:off x="6971015" y="897512"/>
              <a:ext cx="113413" cy="199013"/>
            </a:xfrm>
            <a:custGeom>
              <a:rect b="b" l="l" r="r" t="t"/>
              <a:pathLst>
                <a:path extrusionOk="0" fill="none" h="6567" w="3739">
                  <a:moveTo>
                    <a:pt x="0" y="1"/>
                  </a:moveTo>
                  <a:lnTo>
                    <a:pt x="3739" y="6566"/>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1"/>
            <p:cNvSpPr/>
            <p:nvPr/>
          </p:nvSpPr>
          <p:spPr>
            <a:xfrm>
              <a:off x="7002350" y="640507"/>
              <a:ext cx="586418" cy="173193"/>
            </a:xfrm>
            <a:custGeom>
              <a:rect b="b" l="l" r="r" t="t"/>
              <a:pathLst>
                <a:path extrusionOk="0" fill="none" h="5715" w="19333">
                  <a:moveTo>
                    <a:pt x="1" y="5350"/>
                  </a:moveTo>
                  <a:cubicBezTo>
                    <a:pt x="1" y="5350"/>
                    <a:pt x="1369" y="2432"/>
                    <a:pt x="4104" y="1459"/>
                  </a:cubicBezTo>
                  <a:cubicBezTo>
                    <a:pt x="6870" y="517"/>
                    <a:pt x="12007" y="0"/>
                    <a:pt x="13952" y="1186"/>
                  </a:cubicBezTo>
                  <a:cubicBezTo>
                    <a:pt x="15898" y="2371"/>
                    <a:pt x="19332" y="5715"/>
                    <a:pt x="19332" y="571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1"/>
            <p:cNvSpPr/>
            <p:nvPr/>
          </p:nvSpPr>
          <p:spPr>
            <a:xfrm>
              <a:off x="6930428" y="619322"/>
              <a:ext cx="668468" cy="229379"/>
            </a:xfrm>
            <a:custGeom>
              <a:rect b="b" l="l" r="r" t="t"/>
              <a:pathLst>
                <a:path extrusionOk="0" fill="none" h="7569" w="22038">
                  <a:moveTo>
                    <a:pt x="22038" y="4955"/>
                  </a:moveTo>
                  <a:cubicBezTo>
                    <a:pt x="22038" y="4955"/>
                    <a:pt x="19545" y="3739"/>
                    <a:pt x="16323" y="0"/>
                  </a:cubicBezTo>
                  <a:cubicBezTo>
                    <a:pt x="16323" y="0"/>
                    <a:pt x="11035" y="1338"/>
                    <a:pt x="5837" y="0"/>
                  </a:cubicBezTo>
                  <a:cubicBezTo>
                    <a:pt x="4408" y="1429"/>
                    <a:pt x="2129" y="6140"/>
                    <a:pt x="1" y="756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1"/>
            <p:cNvSpPr/>
            <p:nvPr/>
          </p:nvSpPr>
          <p:spPr>
            <a:xfrm>
              <a:off x="6950722" y="817380"/>
              <a:ext cx="23993" cy="98582"/>
            </a:xfrm>
            <a:custGeom>
              <a:rect b="b" l="l" r="r" t="t"/>
              <a:pathLst>
                <a:path extrusionOk="0" fill="none" h="3253" w="791">
                  <a:moveTo>
                    <a:pt x="517" y="0"/>
                  </a:moveTo>
                  <a:cubicBezTo>
                    <a:pt x="517" y="0"/>
                    <a:pt x="791" y="2067"/>
                    <a:pt x="1" y="325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1"/>
            <p:cNvSpPr/>
            <p:nvPr/>
          </p:nvSpPr>
          <p:spPr>
            <a:xfrm>
              <a:off x="7065051" y="1369184"/>
              <a:ext cx="86690" cy="201740"/>
            </a:xfrm>
            <a:custGeom>
              <a:rect b="b" l="l" r="r" t="t"/>
              <a:pathLst>
                <a:path extrusionOk="0" fill="none" h="6657" w="2858">
                  <a:moveTo>
                    <a:pt x="2341" y="0"/>
                  </a:moveTo>
                  <a:cubicBezTo>
                    <a:pt x="2341" y="0"/>
                    <a:pt x="2858" y="3131"/>
                    <a:pt x="2432" y="4499"/>
                  </a:cubicBezTo>
                  <a:cubicBezTo>
                    <a:pt x="2007" y="5867"/>
                    <a:pt x="1" y="6657"/>
                    <a:pt x="1" y="665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1"/>
            <p:cNvSpPr/>
            <p:nvPr/>
          </p:nvSpPr>
          <p:spPr>
            <a:xfrm>
              <a:off x="7484571" y="1366426"/>
              <a:ext cx="127275" cy="206347"/>
            </a:xfrm>
            <a:custGeom>
              <a:rect b="b" l="l" r="r" t="t"/>
              <a:pathLst>
                <a:path extrusionOk="0" fill="none" h="6809" w="4196">
                  <a:moveTo>
                    <a:pt x="1" y="0"/>
                  </a:moveTo>
                  <a:cubicBezTo>
                    <a:pt x="1" y="0"/>
                    <a:pt x="457" y="3678"/>
                    <a:pt x="943" y="4772"/>
                  </a:cubicBezTo>
                  <a:cubicBezTo>
                    <a:pt x="1429" y="5866"/>
                    <a:pt x="4195" y="6809"/>
                    <a:pt x="4195" y="680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1"/>
            <p:cNvSpPr/>
            <p:nvPr/>
          </p:nvSpPr>
          <p:spPr>
            <a:xfrm>
              <a:off x="6298843" y="2604506"/>
              <a:ext cx="232377" cy="66368"/>
            </a:xfrm>
            <a:custGeom>
              <a:rect b="b" l="l" r="r" t="t"/>
              <a:pathLst>
                <a:path extrusionOk="0" fill="none" h="2190" w="7661">
                  <a:moveTo>
                    <a:pt x="7661" y="2189"/>
                  </a:moveTo>
                  <a:cubicBezTo>
                    <a:pt x="7661" y="2189"/>
                    <a:pt x="5107" y="1"/>
                    <a:pt x="1" y="10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1"/>
            <p:cNvSpPr/>
            <p:nvPr/>
          </p:nvSpPr>
          <p:spPr>
            <a:xfrm>
              <a:off x="6760800" y="3178433"/>
              <a:ext cx="1295410" cy="227530"/>
            </a:xfrm>
            <a:custGeom>
              <a:rect b="b" l="l" r="r" t="t"/>
              <a:pathLst>
                <a:path extrusionOk="0" fill="none" h="7508" w="42707">
                  <a:moveTo>
                    <a:pt x="0" y="0"/>
                  </a:moveTo>
                  <a:lnTo>
                    <a:pt x="0" y="5532"/>
                  </a:lnTo>
                  <a:cubicBezTo>
                    <a:pt x="0" y="5532"/>
                    <a:pt x="6870" y="7508"/>
                    <a:pt x="22067" y="6809"/>
                  </a:cubicBezTo>
                  <a:cubicBezTo>
                    <a:pt x="37235" y="6110"/>
                    <a:pt x="42706" y="3253"/>
                    <a:pt x="42706" y="325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1"/>
            <p:cNvSpPr/>
            <p:nvPr/>
          </p:nvSpPr>
          <p:spPr>
            <a:xfrm>
              <a:off x="6760800" y="3346093"/>
              <a:ext cx="1312912" cy="141888"/>
            </a:xfrm>
            <a:custGeom>
              <a:rect b="b" l="l" r="r" t="t"/>
              <a:pathLst>
                <a:path extrusionOk="0" fill="none" h="4682" w="43284">
                  <a:moveTo>
                    <a:pt x="0" y="0"/>
                  </a:moveTo>
                  <a:lnTo>
                    <a:pt x="0" y="3253"/>
                  </a:lnTo>
                  <a:cubicBezTo>
                    <a:pt x="0" y="3253"/>
                    <a:pt x="8511" y="4681"/>
                    <a:pt x="23192" y="4468"/>
                  </a:cubicBezTo>
                  <a:cubicBezTo>
                    <a:pt x="37904" y="4256"/>
                    <a:pt x="43284" y="1550"/>
                    <a:pt x="43284" y="155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1"/>
            <p:cNvSpPr/>
            <p:nvPr/>
          </p:nvSpPr>
          <p:spPr>
            <a:xfrm>
              <a:off x="6689788" y="3457563"/>
              <a:ext cx="82080" cy="1780570"/>
            </a:xfrm>
            <a:custGeom>
              <a:rect b="b" l="l" r="r" t="t"/>
              <a:pathLst>
                <a:path extrusionOk="0" fill="none" h="58755" w="2706">
                  <a:moveTo>
                    <a:pt x="2706" y="0"/>
                  </a:moveTo>
                  <a:lnTo>
                    <a:pt x="1855" y="9362"/>
                  </a:lnTo>
                  <a:cubicBezTo>
                    <a:pt x="1855" y="9362"/>
                    <a:pt x="1551" y="15471"/>
                    <a:pt x="1855" y="18329"/>
                  </a:cubicBezTo>
                  <a:cubicBezTo>
                    <a:pt x="1703" y="21307"/>
                    <a:pt x="1004" y="42007"/>
                    <a:pt x="1004" y="42007"/>
                  </a:cubicBezTo>
                  <a:cubicBezTo>
                    <a:pt x="1004" y="42007"/>
                    <a:pt x="1" y="46353"/>
                    <a:pt x="852" y="48907"/>
                  </a:cubicBezTo>
                  <a:cubicBezTo>
                    <a:pt x="852" y="53010"/>
                    <a:pt x="365" y="58755"/>
                    <a:pt x="365" y="5875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1"/>
            <p:cNvSpPr/>
            <p:nvPr/>
          </p:nvSpPr>
          <p:spPr>
            <a:xfrm>
              <a:off x="7348128" y="4003820"/>
              <a:ext cx="215755" cy="43336"/>
            </a:xfrm>
            <a:custGeom>
              <a:rect b="b" l="l" r="r" t="t"/>
              <a:pathLst>
                <a:path extrusionOk="0" fill="none" h="1430" w="7113">
                  <a:moveTo>
                    <a:pt x="0" y="1156"/>
                  </a:moveTo>
                  <a:cubicBezTo>
                    <a:pt x="0" y="1156"/>
                    <a:pt x="4408" y="1"/>
                    <a:pt x="7113" y="142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1"/>
            <p:cNvSpPr/>
            <p:nvPr/>
          </p:nvSpPr>
          <p:spPr>
            <a:xfrm>
              <a:off x="7365631" y="4016731"/>
              <a:ext cx="133736" cy="38699"/>
            </a:xfrm>
            <a:custGeom>
              <a:rect b="b" l="l" r="r" t="t"/>
              <a:pathLst>
                <a:path extrusionOk="0" fill="none" h="1277" w="4409">
                  <a:moveTo>
                    <a:pt x="1" y="1277"/>
                  </a:moveTo>
                  <a:cubicBezTo>
                    <a:pt x="1" y="1277"/>
                    <a:pt x="2068" y="0"/>
                    <a:pt x="4408" y="3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1"/>
            <p:cNvSpPr/>
            <p:nvPr/>
          </p:nvSpPr>
          <p:spPr>
            <a:xfrm>
              <a:off x="7483661" y="4032370"/>
              <a:ext cx="185332" cy="1160681"/>
            </a:xfrm>
            <a:custGeom>
              <a:rect b="b" l="l" r="r" t="t"/>
              <a:pathLst>
                <a:path extrusionOk="0" fill="none" h="38300" w="6110">
                  <a:moveTo>
                    <a:pt x="0" y="1"/>
                  </a:moveTo>
                  <a:lnTo>
                    <a:pt x="2706" y="18573"/>
                  </a:lnTo>
                  <a:cubicBezTo>
                    <a:pt x="2706" y="18573"/>
                    <a:pt x="3070" y="24105"/>
                    <a:pt x="3557" y="26445"/>
                  </a:cubicBezTo>
                  <a:cubicBezTo>
                    <a:pt x="4347" y="31977"/>
                    <a:pt x="6110" y="38299"/>
                    <a:pt x="6110" y="3829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1"/>
            <p:cNvSpPr/>
            <p:nvPr/>
          </p:nvSpPr>
          <p:spPr>
            <a:xfrm>
              <a:off x="7266985" y="4034218"/>
              <a:ext cx="182571" cy="1229747"/>
            </a:xfrm>
            <a:custGeom>
              <a:rect b="b" l="l" r="r" t="t"/>
              <a:pathLst>
                <a:path extrusionOk="0" fill="none" h="40579" w="6019">
                  <a:moveTo>
                    <a:pt x="6019" y="1"/>
                  </a:moveTo>
                  <a:lnTo>
                    <a:pt x="2250" y="21977"/>
                  </a:lnTo>
                  <a:cubicBezTo>
                    <a:pt x="2250" y="21977"/>
                    <a:pt x="1338" y="28299"/>
                    <a:pt x="547" y="30153"/>
                  </a:cubicBezTo>
                  <a:cubicBezTo>
                    <a:pt x="1064" y="35746"/>
                    <a:pt x="0" y="40579"/>
                    <a:pt x="0" y="4057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1"/>
            <p:cNvSpPr/>
            <p:nvPr/>
          </p:nvSpPr>
          <p:spPr>
            <a:xfrm>
              <a:off x="7384984" y="3632587"/>
              <a:ext cx="149418" cy="370327"/>
            </a:xfrm>
            <a:custGeom>
              <a:rect b="b" l="l" r="r" t="t"/>
              <a:pathLst>
                <a:path extrusionOk="0" fill="none" h="12220" w="4926">
                  <a:moveTo>
                    <a:pt x="3466" y="0"/>
                  </a:moveTo>
                  <a:cubicBezTo>
                    <a:pt x="3314" y="0"/>
                    <a:pt x="1" y="730"/>
                    <a:pt x="1" y="730"/>
                  </a:cubicBezTo>
                  <a:lnTo>
                    <a:pt x="1065" y="7052"/>
                  </a:lnTo>
                  <a:lnTo>
                    <a:pt x="578" y="12219"/>
                  </a:lnTo>
                  <a:cubicBezTo>
                    <a:pt x="578" y="12219"/>
                    <a:pt x="3709" y="11794"/>
                    <a:pt x="4408" y="12128"/>
                  </a:cubicBezTo>
                  <a:cubicBezTo>
                    <a:pt x="4408" y="8055"/>
                    <a:pt x="4925" y="5350"/>
                    <a:pt x="4925" y="5350"/>
                  </a:cubicBezTo>
                  <a:lnTo>
                    <a:pt x="3740" y="1003"/>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1"/>
            <p:cNvSpPr/>
            <p:nvPr/>
          </p:nvSpPr>
          <p:spPr>
            <a:xfrm>
              <a:off x="6738657" y="3458472"/>
              <a:ext cx="150328" cy="535217"/>
            </a:xfrm>
            <a:custGeom>
              <a:rect b="b" l="l" r="r" t="t"/>
              <a:pathLst>
                <a:path extrusionOk="0" fill="none" h="17661" w="4956">
                  <a:moveTo>
                    <a:pt x="4955" y="0"/>
                  </a:moveTo>
                  <a:cubicBezTo>
                    <a:pt x="4955" y="0"/>
                    <a:pt x="4773" y="7417"/>
                    <a:pt x="4165" y="11095"/>
                  </a:cubicBezTo>
                  <a:cubicBezTo>
                    <a:pt x="3587" y="14773"/>
                    <a:pt x="1" y="17660"/>
                    <a:pt x="1" y="1766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1"/>
            <p:cNvSpPr/>
            <p:nvPr/>
          </p:nvSpPr>
          <p:spPr>
            <a:xfrm>
              <a:off x="6739567" y="3469534"/>
              <a:ext cx="187212" cy="592311"/>
            </a:xfrm>
            <a:custGeom>
              <a:rect b="b" l="l" r="r" t="t"/>
              <a:pathLst>
                <a:path extrusionOk="0" fill="none" h="19545" w="6172">
                  <a:moveTo>
                    <a:pt x="6171" y="0"/>
                  </a:moveTo>
                  <a:cubicBezTo>
                    <a:pt x="6171" y="0"/>
                    <a:pt x="5472" y="10365"/>
                    <a:pt x="4955" y="12949"/>
                  </a:cubicBezTo>
                  <a:cubicBezTo>
                    <a:pt x="4439" y="15532"/>
                    <a:pt x="1" y="19545"/>
                    <a:pt x="1" y="1954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1"/>
            <p:cNvSpPr/>
            <p:nvPr/>
          </p:nvSpPr>
          <p:spPr>
            <a:xfrm>
              <a:off x="8011049" y="3412405"/>
              <a:ext cx="68248" cy="379540"/>
            </a:xfrm>
            <a:custGeom>
              <a:rect b="b" l="l" r="r" t="t"/>
              <a:pathLst>
                <a:path extrusionOk="0" fill="none" h="12524" w="2250">
                  <a:moveTo>
                    <a:pt x="1" y="1"/>
                  </a:moveTo>
                  <a:cubicBezTo>
                    <a:pt x="365" y="3162"/>
                    <a:pt x="700" y="6232"/>
                    <a:pt x="1368" y="9484"/>
                  </a:cubicBezTo>
                  <a:lnTo>
                    <a:pt x="1368" y="9727"/>
                  </a:lnTo>
                  <a:cubicBezTo>
                    <a:pt x="1551" y="10730"/>
                    <a:pt x="1794" y="11673"/>
                    <a:pt x="2250" y="1252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1"/>
            <p:cNvSpPr/>
            <p:nvPr/>
          </p:nvSpPr>
          <p:spPr>
            <a:xfrm>
              <a:off x="7973252" y="3427134"/>
              <a:ext cx="124485" cy="472576"/>
            </a:xfrm>
            <a:custGeom>
              <a:rect b="b" l="l" r="r" t="t"/>
              <a:pathLst>
                <a:path extrusionOk="0" fill="none" h="15594" w="4104">
                  <a:moveTo>
                    <a:pt x="0" y="1"/>
                  </a:moveTo>
                  <a:cubicBezTo>
                    <a:pt x="487" y="3345"/>
                    <a:pt x="1064" y="6597"/>
                    <a:pt x="1672" y="10062"/>
                  </a:cubicBezTo>
                  <a:cubicBezTo>
                    <a:pt x="1855" y="11035"/>
                    <a:pt x="2037" y="11977"/>
                    <a:pt x="2341" y="12950"/>
                  </a:cubicBezTo>
                  <a:cubicBezTo>
                    <a:pt x="2432" y="13162"/>
                    <a:pt x="2523" y="13466"/>
                    <a:pt x="2675" y="13679"/>
                  </a:cubicBezTo>
                  <a:lnTo>
                    <a:pt x="2797" y="13831"/>
                  </a:lnTo>
                  <a:cubicBezTo>
                    <a:pt x="3131" y="14500"/>
                    <a:pt x="3648" y="15016"/>
                    <a:pt x="4104" y="1559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1"/>
            <p:cNvSpPr/>
            <p:nvPr/>
          </p:nvSpPr>
          <p:spPr>
            <a:xfrm>
              <a:off x="7396996" y="836716"/>
              <a:ext cx="39675" cy="78338"/>
            </a:xfrm>
            <a:custGeom>
              <a:rect b="b" l="l" r="r" t="t"/>
              <a:pathLst>
                <a:path extrusionOk="0" h="2585" w="1308">
                  <a:moveTo>
                    <a:pt x="669" y="1"/>
                  </a:moveTo>
                  <a:cubicBezTo>
                    <a:pt x="304" y="1"/>
                    <a:pt x="0" y="578"/>
                    <a:pt x="0" y="1277"/>
                  </a:cubicBezTo>
                  <a:cubicBezTo>
                    <a:pt x="0" y="2007"/>
                    <a:pt x="304" y="2584"/>
                    <a:pt x="669" y="2584"/>
                  </a:cubicBezTo>
                  <a:cubicBezTo>
                    <a:pt x="1034" y="2584"/>
                    <a:pt x="1307" y="2007"/>
                    <a:pt x="1307" y="1277"/>
                  </a:cubicBezTo>
                  <a:cubicBezTo>
                    <a:pt x="1307" y="578"/>
                    <a:pt x="1034" y="1"/>
                    <a:pt x="669"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1"/>
            <p:cNvSpPr/>
            <p:nvPr/>
          </p:nvSpPr>
          <p:spPr>
            <a:xfrm>
              <a:off x="7146195" y="849627"/>
              <a:ext cx="40585" cy="77399"/>
            </a:xfrm>
            <a:custGeom>
              <a:rect b="b" l="l" r="r" t="t"/>
              <a:pathLst>
                <a:path extrusionOk="0" h="2554" w="1338">
                  <a:moveTo>
                    <a:pt x="669" y="0"/>
                  </a:moveTo>
                  <a:cubicBezTo>
                    <a:pt x="304" y="0"/>
                    <a:pt x="0" y="578"/>
                    <a:pt x="0" y="1277"/>
                  </a:cubicBezTo>
                  <a:cubicBezTo>
                    <a:pt x="0" y="1976"/>
                    <a:pt x="304" y="2553"/>
                    <a:pt x="669" y="2553"/>
                  </a:cubicBezTo>
                  <a:cubicBezTo>
                    <a:pt x="1034" y="2553"/>
                    <a:pt x="1338" y="1976"/>
                    <a:pt x="1338" y="1277"/>
                  </a:cubicBezTo>
                  <a:cubicBezTo>
                    <a:pt x="1338" y="578"/>
                    <a:pt x="1034" y="0"/>
                    <a:pt x="669"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1"/>
            <p:cNvSpPr/>
            <p:nvPr/>
          </p:nvSpPr>
          <p:spPr>
            <a:xfrm>
              <a:off x="7305691" y="776829"/>
              <a:ext cx="52597" cy="189800"/>
            </a:xfrm>
            <a:custGeom>
              <a:rect b="b" l="l" r="r" t="t"/>
              <a:pathLst>
                <a:path extrusionOk="0" fill="none" h="6263" w="1734">
                  <a:moveTo>
                    <a:pt x="1734" y="1"/>
                  </a:moveTo>
                  <a:cubicBezTo>
                    <a:pt x="730" y="700"/>
                    <a:pt x="92" y="1855"/>
                    <a:pt x="31" y="3071"/>
                  </a:cubicBezTo>
                  <a:cubicBezTo>
                    <a:pt x="1" y="4287"/>
                    <a:pt x="578" y="5503"/>
                    <a:pt x="1551" y="626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1"/>
            <p:cNvSpPr/>
            <p:nvPr/>
          </p:nvSpPr>
          <p:spPr>
            <a:xfrm>
              <a:off x="7384984" y="754735"/>
              <a:ext cx="79350" cy="31335"/>
            </a:xfrm>
            <a:custGeom>
              <a:rect b="b" l="l" r="r" t="t"/>
              <a:pathLst>
                <a:path extrusionOk="0" fill="none" h="1034" w="2616">
                  <a:moveTo>
                    <a:pt x="1" y="456"/>
                  </a:moveTo>
                  <a:cubicBezTo>
                    <a:pt x="1" y="456"/>
                    <a:pt x="1673" y="0"/>
                    <a:pt x="2615" y="103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1"/>
            <p:cNvSpPr/>
            <p:nvPr/>
          </p:nvSpPr>
          <p:spPr>
            <a:xfrm>
              <a:off x="7092716" y="763009"/>
              <a:ext cx="130945" cy="50700"/>
            </a:xfrm>
            <a:custGeom>
              <a:rect b="b" l="l" r="r" t="t"/>
              <a:pathLst>
                <a:path extrusionOk="0" fill="none" h="1673" w="4317">
                  <a:moveTo>
                    <a:pt x="4317" y="852"/>
                  </a:moveTo>
                  <a:cubicBezTo>
                    <a:pt x="4317" y="852"/>
                    <a:pt x="1460" y="1"/>
                    <a:pt x="1" y="167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1"/>
            <p:cNvSpPr/>
            <p:nvPr/>
          </p:nvSpPr>
          <p:spPr>
            <a:xfrm>
              <a:off x="6903704" y="968462"/>
              <a:ext cx="102372" cy="196225"/>
            </a:xfrm>
            <a:custGeom>
              <a:rect b="b" l="l" r="r" t="t"/>
              <a:pathLst>
                <a:path extrusionOk="0" fill="none" h="6475" w="3375">
                  <a:moveTo>
                    <a:pt x="0" y="730"/>
                  </a:moveTo>
                  <a:cubicBezTo>
                    <a:pt x="456" y="152"/>
                    <a:pt x="1368" y="0"/>
                    <a:pt x="1976" y="395"/>
                  </a:cubicBezTo>
                  <a:cubicBezTo>
                    <a:pt x="2584" y="790"/>
                    <a:pt x="2827" y="1702"/>
                    <a:pt x="2493" y="2341"/>
                  </a:cubicBezTo>
                  <a:cubicBezTo>
                    <a:pt x="2280" y="2736"/>
                    <a:pt x="1885" y="3040"/>
                    <a:pt x="1885" y="3465"/>
                  </a:cubicBezTo>
                  <a:cubicBezTo>
                    <a:pt x="1885" y="3921"/>
                    <a:pt x="2250" y="4256"/>
                    <a:pt x="2614" y="4529"/>
                  </a:cubicBezTo>
                  <a:cubicBezTo>
                    <a:pt x="2979" y="4803"/>
                    <a:pt x="3344" y="5107"/>
                    <a:pt x="3374" y="5563"/>
                  </a:cubicBezTo>
                  <a:cubicBezTo>
                    <a:pt x="3374" y="5988"/>
                    <a:pt x="3010" y="6353"/>
                    <a:pt x="2584" y="6414"/>
                  </a:cubicBezTo>
                  <a:cubicBezTo>
                    <a:pt x="2159" y="6474"/>
                    <a:pt x="1703" y="6292"/>
                    <a:pt x="1399" y="5988"/>
                  </a:cubicBezTo>
                  <a:cubicBezTo>
                    <a:pt x="1095" y="5684"/>
                    <a:pt x="882" y="5319"/>
                    <a:pt x="669" y="492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1"/>
            <p:cNvSpPr/>
            <p:nvPr/>
          </p:nvSpPr>
          <p:spPr>
            <a:xfrm>
              <a:off x="7604451" y="884632"/>
              <a:ext cx="82080" cy="210953"/>
            </a:xfrm>
            <a:custGeom>
              <a:rect b="b" l="l" r="r" t="t"/>
              <a:pathLst>
                <a:path extrusionOk="0" fill="none" h="6961" w="2706">
                  <a:moveTo>
                    <a:pt x="2705" y="335"/>
                  </a:moveTo>
                  <a:cubicBezTo>
                    <a:pt x="2158" y="0"/>
                    <a:pt x="1368" y="91"/>
                    <a:pt x="912" y="578"/>
                  </a:cubicBezTo>
                  <a:cubicBezTo>
                    <a:pt x="456" y="1034"/>
                    <a:pt x="395" y="1824"/>
                    <a:pt x="760" y="2371"/>
                  </a:cubicBezTo>
                  <a:cubicBezTo>
                    <a:pt x="1003" y="2736"/>
                    <a:pt x="1398" y="3009"/>
                    <a:pt x="1490" y="3405"/>
                  </a:cubicBezTo>
                  <a:cubicBezTo>
                    <a:pt x="1550" y="3769"/>
                    <a:pt x="1368" y="4134"/>
                    <a:pt x="1125" y="4408"/>
                  </a:cubicBezTo>
                  <a:cubicBezTo>
                    <a:pt x="882" y="4651"/>
                    <a:pt x="578" y="4864"/>
                    <a:pt x="335" y="5167"/>
                  </a:cubicBezTo>
                  <a:cubicBezTo>
                    <a:pt x="122" y="5411"/>
                    <a:pt x="0" y="5715"/>
                    <a:pt x="0" y="6019"/>
                  </a:cubicBezTo>
                  <a:cubicBezTo>
                    <a:pt x="31" y="6322"/>
                    <a:pt x="183" y="6657"/>
                    <a:pt x="486" y="6778"/>
                  </a:cubicBezTo>
                  <a:cubicBezTo>
                    <a:pt x="882" y="6961"/>
                    <a:pt x="1398" y="6687"/>
                    <a:pt x="1672" y="6322"/>
                  </a:cubicBezTo>
                  <a:cubicBezTo>
                    <a:pt x="1945" y="5958"/>
                    <a:pt x="2067" y="5532"/>
                    <a:pt x="2037" y="507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1"/>
            <p:cNvSpPr/>
            <p:nvPr/>
          </p:nvSpPr>
          <p:spPr>
            <a:xfrm>
              <a:off x="7047548" y="339284"/>
              <a:ext cx="103282" cy="132645"/>
            </a:xfrm>
            <a:custGeom>
              <a:rect b="b" l="l" r="r" t="t"/>
              <a:pathLst>
                <a:path extrusionOk="0" fill="none" h="4377" w="3405">
                  <a:moveTo>
                    <a:pt x="0" y="0"/>
                  </a:moveTo>
                  <a:cubicBezTo>
                    <a:pt x="1429" y="1185"/>
                    <a:pt x="2614" y="2705"/>
                    <a:pt x="3404" y="437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1"/>
            <p:cNvSpPr/>
            <p:nvPr/>
          </p:nvSpPr>
          <p:spPr>
            <a:xfrm>
              <a:off x="6926758" y="593531"/>
              <a:ext cx="93151" cy="41488"/>
            </a:xfrm>
            <a:custGeom>
              <a:rect b="b" l="l" r="r" t="t"/>
              <a:pathLst>
                <a:path extrusionOk="0" fill="none" h="1369" w="3071">
                  <a:moveTo>
                    <a:pt x="0" y="0"/>
                  </a:moveTo>
                  <a:cubicBezTo>
                    <a:pt x="730" y="912"/>
                    <a:pt x="1915" y="1368"/>
                    <a:pt x="3070" y="121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1"/>
            <p:cNvSpPr/>
            <p:nvPr/>
          </p:nvSpPr>
          <p:spPr>
            <a:xfrm>
              <a:off x="7436643" y="529037"/>
              <a:ext cx="149388" cy="77399"/>
            </a:xfrm>
            <a:custGeom>
              <a:rect b="b" l="l" r="r" t="t"/>
              <a:pathLst>
                <a:path extrusionOk="0" fill="none" h="2554" w="4925">
                  <a:moveTo>
                    <a:pt x="4924" y="1"/>
                  </a:moveTo>
                  <a:cubicBezTo>
                    <a:pt x="3830" y="1581"/>
                    <a:pt x="1915" y="2554"/>
                    <a:pt x="0" y="252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1"/>
            <p:cNvSpPr/>
            <p:nvPr/>
          </p:nvSpPr>
          <p:spPr>
            <a:xfrm>
              <a:off x="6797656" y="843171"/>
              <a:ext cx="77500" cy="32275"/>
            </a:xfrm>
            <a:custGeom>
              <a:rect b="b" l="l" r="r" t="t"/>
              <a:pathLst>
                <a:path extrusionOk="0" fill="none" h="1065" w="2555">
                  <a:moveTo>
                    <a:pt x="1" y="0"/>
                  </a:moveTo>
                  <a:cubicBezTo>
                    <a:pt x="214" y="456"/>
                    <a:pt x="639" y="791"/>
                    <a:pt x="1126" y="943"/>
                  </a:cubicBezTo>
                  <a:cubicBezTo>
                    <a:pt x="1612" y="1064"/>
                    <a:pt x="2129" y="973"/>
                    <a:pt x="2554" y="70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1"/>
            <p:cNvSpPr/>
            <p:nvPr/>
          </p:nvSpPr>
          <p:spPr>
            <a:xfrm>
              <a:off x="8055306" y="2998803"/>
              <a:ext cx="30454" cy="160283"/>
            </a:xfrm>
            <a:custGeom>
              <a:rect b="b" l="l" r="r" t="t"/>
              <a:pathLst>
                <a:path extrusionOk="0" fill="none" h="5289" w="1004">
                  <a:moveTo>
                    <a:pt x="1" y="0"/>
                  </a:moveTo>
                  <a:cubicBezTo>
                    <a:pt x="274" y="1641"/>
                    <a:pt x="913" y="5198"/>
                    <a:pt x="1004" y="528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1"/>
            <p:cNvSpPr/>
            <p:nvPr/>
          </p:nvSpPr>
          <p:spPr>
            <a:xfrm>
              <a:off x="7959420" y="2320769"/>
              <a:ext cx="17563" cy="272684"/>
            </a:xfrm>
            <a:custGeom>
              <a:rect b="b" l="l" r="r" t="t"/>
              <a:pathLst>
                <a:path extrusionOk="0" fill="none" h="8998" w="579">
                  <a:moveTo>
                    <a:pt x="426" y="1"/>
                  </a:moveTo>
                  <a:cubicBezTo>
                    <a:pt x="365" y="1673"/>
                    <a:pt x="274" y="3344"/>
                    <a:pt x="1" y="5016"/>
                  </a:cubicBezTo>
                  <a:cubicBezTo>
                    <a:pt x="152" y="6354"/>
                    <a:pt x="365" y="7691"/>
                    <a:pt x="578" y="899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1"/>
            <p:cNvSpPr/>
            <p:nvPr/>
          </p:nvSpPr>
          <p:spPr>
            <a:xfrm>
              <a:off x="7993546" y="2316163"/>
              <a:ext cx="130005" cy="137282"/>
            </a:xfrm>
            <a:custGeom>
              <a:rect b="b" l="l" r="r" t="t"/>
              <a:pathLst>
                <a:path extrusionOk="0" fill="none" h="4530" w="4286">
                  <a:moveTo>
                    <a:pt x="0" y="1"/>
                  </a:moveTo>
                  <a:lnTo>
                    <a:pt x="1733" y="4256"/>
                  </a:lnTo>
                  <a:cubicBezTo>
                    <a:pt x="1733" y="4256"/>
                    <a:pt x="3131" y="4530"/>
                    <a:pt x="4286" y="340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1"/>
            <p:cNvSpPr/>
            <p:nvPr/>
          </p:nvSpPr>
          <p:spPr>
            <a:xfrm>
              <a:off x="8028582" y="2367776"/>
              <a:ext cx="66398" cy="25820"/>
            </a:xfrm>
            <a:custGeom>
              <a:rect b="b" l="l" r="r" t="t"/>
              <a:pathLst>
                <a:path extrusionOk="0" fill="none" h="852" w="2189">
                  <a:moveTo>
                    <a:pt x="0" y="790"/>
                  </a:moveTo>
                  <a:cubicBezTo>
                    <a:pt x="0" y="790"/>
                    <a:pt x="1125" y="851"/>
                    <a:pt x="2189"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1"/>
            <p:cNvSpPr/>
            <p:nvPr/>
          </p:nvSpPr>
          <p:spPr>
            <a:xfrm>
              <a:off x="7202434" y="2483822"/>
              <a:ext cx="237898" cy="36881"/>
            </a:xfrm>
            <a:custGeom>
              <a:rect b="b" l="l" r="r" t="t"/>
              <a:pathLst>
                <a:path extrusionOk="0" fill="none" h="1217" w="7843">
                  <a:moveTo>
                    <a:pt x="1" y="1217"/>
                  </a:moveTo>
                  <a:cubicBezTo>
                    <a:pt x="2523" y="366"/>
                    <a:pt x="5198" y="1"/>
                    <a:pt x="7843" y="18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1"/>
            <p:cNvSpPr/>
            <p:nvPr/>
          </p:nvSpPr>
          <p:spPr>
            <a:xfrm>
              <a:off x="7245781" y="2507795"/>
              <a:ext cx="189032" cy="42397"/>
            </a:xfrm>
            <a:custGeom>
              <a:rect b="b" l="l" r="r" t="t"/>
              <a:pathLst>
                <a:path extrusionOk="0" fill="none" h="1399" w="6232">
                  <a:moveTo>
                    <a:pt x="0" y="1398"/>
                  </a:moveTo>
                  <a:cubicBezTo>
                    <a:pt x="1915" y="456"/>
                    <a:pt x="4073" y="0"/>
                    <a:pt x="6231" y="15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1"/>
            <p:cNvSpPr/>
            <p:nvPr/>
          </p:nvSpPr>
          <p:spPr>
            <a:xfrm>
              <a:off x="6633549" y="2131016"/>
              <a:ext cx="50746" cy="137282"/>
            </a:xfrm>
            <a:custGeom>
              <a:rect b="b" l="l" r="r" t="t"/>
              <a:pathLst>
                <a:path extrusionOk="0" fill="none" h="4530" w="1673">
                  <a:moveTo>
                    <a:pt x="0" y="0"/>
                  </a:moveTo>
                  <a:cubicBezTo>
                    <a:pt x="61" y="1642"/>
                    <a:pt x="669" y="3253"/>
                    <a:pt x="1672" y="452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1"/>
            <p:cNvSpPr/>
            <p:nvPr/>
          </p:nvSpPr>
          <p:spPr>
            <a:xfrm>
              <a:off x="6546885" y="2908517"/>
              <a:ext cx="139257" cy="206347"/>
            </a:xfrm>
            <a:custGeom>
              <a:rect b="b" l="l" r="r" t="t"/>
              <a:pathLst>
                <a:path extrusionOk="0" fill="none" h="6809" w="4591">
                  <a:moveTo>
                    <a:pt x="395" y="6809"/>
                  </a:moveTo>
                  <a:cubicBezTo>
                    <a:pt x="0" y="5320"/>
                    <a:pt x="61" y="3648"/>
                    <a:pt x="791" y="2310"/>
                  </a:cubicBezTo>
                  <a:cubicBezTo>
                    <a:pt x="1550" y="943"/>
                    <a:pt x="3070" y="0"/>
                    <a:pt x="4590" y="18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1"/>
            <p:cNvSpPr/>
            <p:nvPr/>
          </p:nvSpPr>
          <p:spPr>
            <a:xfrm>
              <a:off x="8075599" y="2448817"/>
              <a:ext cx="83930" cy="281897"/>
            </a:xfrm>
            <a:custGeom>
              <a:rect b="b" l="l" r="r" t="t"/>
              <a:pathLst>
                <a:path extrusionOk="0" fill="none" h="9302" w="2767">
                  <a:moveTo>
                    <a:pt x="0" y="1"/>
                  </a:moveTo>
                  <a:lnTo>
                    <a:pt x="2766" y="9302"/>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1"/>
            <p:cNvSpPr/>
            <p:nvPr/>
          </p:nvSpPr>
          <p:spPr>
            <a:xfrm>
              <a:off x="7173859" y="1088205"/>
              <a:ext cx="308876" cy="77399"/>
            </a:xfrm>
            <a:custGeom>
              <a:rect b="b" l="l" r="r" t="t"/>
              <a:pathLst>
                <a:path extrusionOk="0" fill="none" h="2554" w="10183">
                  <a:moveTo>
                    <a:pt x="0" y="2554"/>
                  </a:moveTo>
                  <a:cubicBezTo>
                    <a:pt x="2979" y="609"/>
                    <a:pt x="6779" y="1"/>
                    <a:pt x="10183" y="91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1"/>
            <p:cNvSpPr/>
            <p:nvPr/>
          </p:nvSpPr>
          <p:spPr>
            <a:xfrm>
              <a:off x="7186751" y="1185855"/>
              <a:ext cx="311666" cy="53458"/>
            </a:xfrm>
            <a:custGeom>
              <a:rect b="b" l="l" r="r" t="t"/>
              <a:pathLst>
                <a:path extrusionOk="0" fill="none" h="1764" w="10275">
                  <a:moveTo>
                    <a:pt x="1" y="1764"/>
                  </a:moveTo>
                  <a:cubicBezTo>
                    <a:pt x="1460" y="760"/>
                    <a:pt x="3344" y="669"/>
                    <a:pt x="5077" y="669"/>
                  </a:cubicBezTo>
                  <a:cubicBezTo>
                    <a:pt x="6840" y="669"/>
                    <a:pt x="8694" y="730"/>
                    <a:pt x="10275"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1"/>
            <p:cNvSpPr/>
            <p:nvPr/>
          </p:nvSpPr>
          <p:spPr>
            <a:xfrm>
              <a:off x="6827171" y="2049035"/>
              <a:ext cx="320888" cy="58064"/>
            </a:xfrm>
            <a:custGeom>
              <a:rect b="b" l="l" r="r" t="t"/>
              <a:pathLst>
                <a:path extrusionOk="0" fill="none" h="1916" w="10579">
                  <a:moveTo>
                    <a:pt x="1" y="0"/>
                  </a:moveTo>
                  <a:lnTo>
                    <a:pt x="10578" y="0"/>
                  </a:lnTo>
                  <a:lnTo>
                    <a:pt x="10578" y="1915"/>
                  </a:lnTo>
                  <a:lnTo>
                    <a:pt x="1" y="1915"/>
                  </a:lnTo>
                  <a:close/>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1"/>
            <p:cNvSpPr/>
            <p:nvPr/>
          </p:nvSpPr>
          <p:spPr>
            <a:xfrm>
              <a:off x="8073749" y="3241988"/>
              <a:ext cx="1301871" cy="208407"/>
            </a:xfrm>
            <a:custGeom>
              <a:rect b="b" l="l" r="r" t="t"/>
              <a:pathLst>
                <a:path extrusionOk="0" h="6877" w="42920">
                  <a:moveTo>
                    <a:pt x="42311" y="0"/>
                  </a:moveTo>
                  <a:cubicBezTo>
                    <a:pt x="42311" y="0"/>
                    <a:pt x="33497" y="4134"/>
                    <a:pt x="21885" y="4651"/>
                  </a:cubicBezTo>
                  <a:cubicBezTo>
                    <a:pt x="20222" y="4724"/>
                    <a:pt x="18672" y="4757"/>
                    <a:pt x="17229" y="4757"/>
                  </a:cubicBezTo>
                  <a:cubicBezTo>
                    <a:pt x="4930" y="4757"/>
                    <a:pt x="426" y="2371"/>
                    <a:pt x="426" y="2371"/>
                  </a:cubicBezTo>
                  <a:lnTo>
                    <a:pt x="1" y="3557"/>
                  </a:lnTo>
                  <a:cubicBezTo>
                    <a:pt x="1" y="3557"/>
                    <a:pt x="5265" y="6877"/>
                    <a:pt x="16192" y="6877"/>
                  </a:cubicBezTo>
                  <a:cubicBezTo>
                    <a:pt x="17636" y="6877"/>
                    <a:pt x="19179" y="6819"/>
                    <a:pt x="20822" y="6688"/>
                  </a:cubicBezTo>
                  <a:cubicBezTo>
                    <a:pt x="34895" y="5593"/>
                    <a:pt x="42919" y="1551"/>
                    <a:pt x="42919" y="1551"/>
                  </a:cubicBezTo>
                  <a:lnTo>
                    <a:pt x="42311" y="0"/>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1"/>
            <p:cNvSpPr/>
            <p:nvPr/>
          </p:nvSpPr>
          <p:spPr>
            <a:xfrm>
              <a:off x="7595229" y="2153110"/>
              <a:ext cx="355891" cy="199013"/>
            </a:xfrm>
            <a:custGeom>
              <a:rect b="b" l="l" r="r" t="t"/>
              <a:pathLst>
                <a:path extrusionOk="0" h="6567" w="11733">
                  <a:moveTo>
                    <a:pt x="395" y="1"/>
                  </a:moveTo>
                  <a:lnTo>
                    <a:pt x="0" y="852"/>
                  </a:lnTo>
                  <a:cubicBezTo>
                    <a:pt x="0" y="852"/>
                    <a:pt x="1003" y="3162"/>
                    <a:pt x="3708" y="4834"/>
                  </a:cubicBezTo>
                  <a:cubicBezTo>
                    <a:pt x="6414" y="6475"/>
                    <a:pt x="10943" y="6566"/>
                    <a:pt x="10943" y="6566"/>
                  </a:cubicBezTo>
                  <a:lnTo>
                    <a:pt x="11733" y="5351"/>
                  </a:lnTo>
                  <a:lnTo>
                    <a:pt x="11733" y="5351"/>
                  </a:lnTo>
                  <a:cubicBezTo>
                    <a:pt x="11733" y="5351"/>
                    <a:pt x="11693" y="5351"/>
                    <a:pt x="11619" y="5351"/>
                  </a:cubicBezTo>
                  <a:cubicBezTo>
                    <a:pt x="10915" y="5351"/>
                    <a:pt x="7104" y="5277"/>
                    <a:pt x="4712" y="3709"/>
                  </a:cubicBezTo>
                  <a:cubicBezTo>
                    <a:pt x="2067" y="2007"/>
                    <a:pt x="395" y="1"/>
                    <a:pt x="395"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1"/>
            <p:cNvSpPr/>
            <p:nvPr/>
          </p:nvSpPr>
          <p:spPr>
            <a:xfrm>
              <a:off x="7864444" y="2320769"/>
              <a:ext cx="213935" cy="382328"/>
            </a:xfrm>
            <a:custGeom>
              <a:rect b="b" l="l" r="r" t="t"/>
              <a:pathLst>
                <a:path extrusionOk="0" fill="none" h="12616" w="7053">
                  <a:moveTo>
                    <a:pt x="7053" y="12615"/>
                  </a:moveTo>
                  <a:cubicBezTo>
                    <a:pt x="5776" y="11430"/>
                    <a:pt x="396" y="4986"/>
                    <a:pt x="1" y="4499"/>
                  </a:cubicBezTo>
                  <a:cubicBezTo>
                    <a:pt x="1217" y="2311"/>
                    <a:pt x="2858" y="1"/>
                    <a:pt x="2858"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1"/>
            <p:cNvSpPr/>
            <p:nvPr/>
          </p:nvSpPr>
          <p:spPr>
            <a:xfrm>
              <a:off x="7442164" y="2162323"/>
              <a:ext cx="531092" cy="759049"/>
            </a:xfrm>
            <a:custGeom>
              <a:rect b="b" l="l" r="r" t="t"/>
              <a:pathLst>
                <a:path extrusionOk="0" fill="none" h="25047" w="17509">
                  <a:moveTo>
                    <a:pt x="5320" y="1"/>
                  </a:moveTo>
                  <a:cubicBezTo>
                    <a:pt x="5320" y="1"/>
                    <a:pt x="3496" y="2949"/>
                    <a:pt x="1794" y="5806"/>
                  </a:cubicBezTo>
                  <a:cubicBezTo>
                    <a:pt x="61" y="8664"/>
                    <a:pt x="1" y="11156"/>
                    <a:pt x="1308" y="13041"/>
                  </a:cubicBezTo>
                  <a:cubicBezTo>
                    <a:pt x="2311" y="14500"/>
                    <a:pt x="12554" y="21612"/>
                    <a:pt x="17508" y="2504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1"/>
            <p:cNvSpPr/>
            <p:nvPr/>
          </p:nvSpPr>
          <p:spPr>
            <a:xfrm>
              <a:off x="7588768" y="2390779"/>
              <a:ext cx="275692" cy="67277"/>
            </a:xfrm>
            <a:custGeom>
              <a:rect b="b" l="l" r="r" t="t"/>
              <a:pathLst>
                <a:path extrusionOk="0" fill="none" h="2220" w="9089">
                  <a:moveTo>
                    <a:pt x="9089" y="2220"/>
                  </a:moveTo>
                  <a:cubicBezTo>
                    <a:pt x="9089" y="2220"/>
                    <a:pt x="4256" y="1"/>
                    <a:pt x="0" y="170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1"/>
            <p:cNvSpPr/>
            <p:nvPr/>
          </p:nvSpPr>
          <p:spPr>
            <a:xfrm>
              <a:off x="8236946" y="978584"/>
              <a:ext cx="125425" cy="108734"/>
            </a:xfrm>
            <a:custGeom>
              <a:rect b="b" l="l" r="r" t="t"/>
              <a:pathLst>
                <a:path extrusionOk="0" h="3588" w="4135">
                  <a:moveTo>
                    <a:pt x="2341" y="1"/>
                  </a:moveTo>
                  <a:cubicBezTo>
                    <a:pt x="2341" y="1"/>
                    <a:pt x="2250" y="153"/>
                    <a:pt x="1612" y="456"/>
                  </a:cubicBezTo>
                  <a:cubicBezTo>
                    <a:pt x="1434" y="541"/>
                    <a:pt x="1243" y="571"/>
                    <a:pt x="1059" y="571"/>
                  </a:cubicBezTo>
                  <a:cubicBezTo>
                    <a:pt x="581" y="571"/>
                    <a:pt x="153" y="365"/>
                    <a:pt x="153" y="365"/>
                  </a:cubicBezTo>
                  <a:lnTo>
                    <a:pt x="153" y="365"/>
                  </a:lnTo>
                  <a:cubicBezTo>
                    <a:pt x="153" y="365"/>
                    <a:pt x="1" y="2554"/>
                    <a:pt x="4134" y="3587"/>
                  </a:cubicBezTo>
                  <a:lnTo>
                    <a:pt x="2341" y="1"/>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1"/>
            <p:cNvSpPr/>
            <p:nvPr/>
          </p:nvSpPr>
          <p:spPr>
            <a:xfrm>
              <a:off x="8102324" y="95250"/>
              <a:ext cx="956141" cy="945031"/>
            </a:xfrm>
            <a:custGeom>
              <a:rect b="b" l="l" r="r" t="t"/>
              <a:pathLst>
                <a:path extrusionOk="0" h="31184" w="31522">
                  <a:moveTo>
                    <a:pt x="11058" y="0"/>
                  </a:moveTo>
                  <a:cubicBezTo>
                    <a:pt x="10439" y="0"/>
                    <a:pt x="9819" y="74"/>
                    <a:pt x="9211" y="240"/>
                  </a:cubicBezTo>
                  <a:cubicBezTo>
                    <a:pt x="4104" y="1608"/>
                    <a:pt x="3010" y="6775"/>
                    <a:pt x="3253" y="10089"/>
                  </a:cubicBezTo>
                  <a:cubicBezTo>
                    <a:pt x="2068" y="11000"/>
                    <a:pt x="1" y="12733"/>
                    <a:pt x="1" y="16563"/>
                  </a:cubicBezTo>
                  <a:cubicBezTo>
                    <a:pt x="1" y="20362"/>
                    <a:pt x="2341" y="20393"/>
                    <a:pt x="2341" y="20393"/>
                  </a:cubicBezTo>
                  <a:lnTo>
                    <a:pt x="3770" y="19876"/>
                  </a:lnTo>
                  <a:cubicBezTo>
                    <a:pt x="3770" y="19876"/>
                    <a:pt x="4955" y="19967"/>
                    <a:pt x="5594" y="20666"/>
                  </a:cubicBezTo>
                  <a:cubicBezTo>
                    <a:pt x="5350" y="19876"/>
                    <a:pt x="5563" y="17627"/>
                    <a:pt x="5563" y="17627"/>
                  </a:cubicBezTo>
                  <a:cubicBezTo>
                    <a:pt x="5563" y="17627"/>
                    <a:pt x="8962" y="14739"/>
                    <a:pt x="15551" y="14739"/>
                  </a:cubicBezTo>
                  <a:cubicBezTo>
                    <a:pt x="15586" y="14739"/>
                    <a:pt x="15620" y="14739"/>
                    <a:pt x="15655" y="14739"/>
                  </a:cubicBezTo>
                  <a:cubicBezTo>
                    <a:pt x="22342" y="14739"/>
                    <a:pt x="23345" y="15408"/>
                    <a:pt x="23345" y="15408"/>
                  </a:cubicBezTo>
                  <a:lnTo>
                    <a:pt x="23618" y="20058"/>
                  </a:lnTo>
                  <a:lnTo>
                    <a:pt x="23953" y="19846"/>
                  </a:lnTo>
                  <a:cubicBezTo>
                    <a:pt x="23953" y="19846"/>
                    <a:pt x="24302" y="17578"/>
                    <a:pt x="25473" y="17578"/>
                  </a:cubicBezTo>
                  <a:cubicBezTo>
                    <a:pt x="25596" y="17578"/>
                    <a:pt x="25727" y="17602"/>
                    <a:pt x="25868" y="17657"/>
                  </a:cubicBezTo>
                  <a:cubicBezTo>
                    <a:pt x="27357" y="18265"/>
                    <a:pt x="27904" y="19997"/>
                    <a:pt x="28086" y="21183"/>
                  </a:cubicBezTo>
                  <a:cubicBezTo>
                    <a:pt x="28238" y="22368"/>
                    <a:pt x="27752" y="25864"/>
                    <a:pt x="27327" y="26685"/>
                  </a:cubicBezTo>
                  <a:cubicBezTo>
                    <a:pt x="26901" y="27475"/>
                    <a:pt x="25442" y="27536"/>
                    <a:pt x="25442" y="27536"/>
                  </a:cubicBezTo>
                  <a:lnTo>
                    <a:pt x="23892" y="26685"/>
                  </a:lnTo>
                  <a:lnTo>
                    <a:pt x="23892" y="26685"/>
                  </a:lnTo>
                  <a:cubicBezTo>
                    <a:pt x="23953" y="28356"/>
                    <a:pt x="23831" y="29906"/>
                    <a:pt x="23314" y="31183"/>
                  </a:cubicBezTo>
                  <a:cubicBezTo>
                    <a:pt x="27235" y="29967"/>
                    <a:pt x="27448" y="26806"/>
                    <a:pt x="27448" y="26806"/>
                  </a:cubicBezTo>
                  <a:cubicBezTo>
                    <a:pt x="27448" y="26806"/>
                    <a:pt x="31521" y="24800"/>
                    <a:pt x="31156" y="19116"/>
                  </a:cubicBezTo>
                  <a:cubicBezTo>
                    <a:pt x="30822" y="13402"/>
                    <a:pt x="27904" y="12551"/>
                    <a:pt x="27904" y="12551"/>
                  </a:cubicBezTo>
                  <a:cubicBezTo>
                    <a:pt x="27904" y="12551"/>
                    <a:pt x="27509" y="9237"/>
                    <a:pt x="25624" y="6289"/>
                  </a:cubicBezTo>
                  <a:cubicBezTo>
                    <a:pt x="24342" y="4262"/>
                    <a:pt x="22285" y="3938"/>
                    <a:pt x="21102" y="3938"/>
                  </a:cubicBezTo>
                  <a:cubicBezTo>
                    <a:pt x="20546" y="3938"/>
                    <a:pt x="20184" y="4009"/>
                    <a:pt x="20184" y="4009"/>
                  </a:cubicBezTo>
                  <a:cubicBezTo>
                    <a:pt x="20184" y="4009"/>
                    <a:pt x="15632" y="0"/>
                    <a:pt x="11058" y="0"/>
                  </a:cubicBezTo>
                  <a:close/>
                </a:path>
              </a:pathLst>
            </a:custGeom>
            <a:solidFill>
              <a:srgbClr val="E1EBF7">
                <a:alpha val="40780"/>
              </a:srgbClr>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1"/>
            <p:cNvSpPr/>
            <p:nvPr/>
          </p:nvSpPr>
          <p:spPr>
            <a:xfrm>
              <a:off x="8718257" y="1164670"/>
              <a:ext cx="133706" cy="231227"/>
            </a:xfrm>
            <a:custGeom>
              <a:rect b="b" l="l" r="r" t="t"/>
              <a:pathLst>
                <a:path extrusionOk="0" fill="none" h="7630" w="4408">
                  <a:moveTo>
                    <a:pt x="4408" y="7630"/>
                  </a:moveTo>
                  <a:cubicBezTo>
                    <a:pt x="3860" y="7265"/>
                    <a:pt x="1611" y="5654"/>
                    <a:pt x="912" y="3861"/>
                  </a:cubicBezTo>
                  <a:cubicBezTo>
                    <a:pt x="91" y="1855"/>
                    <a:pt x="0" y="0"/>
                    <a:pt x="0"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1"/>
            <p:cNvSpPr/>
            <p:nvPr/>
          </p:nvSpPr>
          <p:spPr>
            <a:xfrm>
              <a:off x="8851939" y="1366426"/>
              <a:ext cx="234228" cy="57125"/>
            </a:xfrm>
            <a:custGeom>
              <a:rect b="b" l="l" r="r" t="t"/>
              <a:pathLst>
                <a:path extrusionOk="0" fill="none" h="1885" w="7722">
                  <a:moveTo>
                    <a:pt x="7721" y="1885"/>
                  </a:moveTo>
                  <a:lnTo>
                    <a:pt x="730" y="0"/>
                  </a:lnTo>
                  <a:lnTo>
                    <a:pt x="92" y="1034"/>
                  </a:lnTo>
                  <a:cubicBezTo>
                    <a:pt x="92" y="1034"/>
                    <a:pt x="61" y="1003"/>
                    <a:pt x="1" y="97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1"/>
            <p:cNvSpPr/>
            <p:nvPr/>
          </p:nvSpPr>
          <p:spPr>
            <a:xfrm>
              <a:off x="7579547" y="1359031"/>
              <a:ext cx="803993" cy="980124"/>
            </a:xfrm>
            <a:custGeom>
              <a:rect b="b" l="l" r="r" t="t"/>
              <a:pathLst>
                <a:path extrusionOk="0" fill="none" h="32342" w="26506">
                  <a:moveTo>
                    <a:pt x="26506" y="1338"/>
                  </a:moveTo>
                  <a:lnTo>
                    <a:pt x="26445" y="1430"/>
                  </a:lnTo>
                  <a:lnTo>
                    <a:pt x="25259" y="1"/>
                  </a:lnTo>
                  <a:lnTo>
                    <a:pt x="22250" y="1399"/>
                  </a:lnTo>
                  <a:lnTo>
                    <a:pt x="22250" y="2311"/>
                  </a:lnTo>
                  <a:cubicBezTo>
                    <a:pt x="22250" y="2311"/>
                    <a:pt x="17144" y="3496"/>
                    <a:pt x="14590" y="5320"/>
                  </a:cubicBezTo>
                  <a:cubicBezTo>
                    <a:pt x="12068" y="7174"/>
                    <a:pt x="10487" y="9150"/>
                    <a:pt x="10487" y="9150"/>
                  </a:cubicBezTo>
                  <a:lnTo>
                    <a:pt x="0" y="24865"/>
                  </a:lnTo>
                  <a:cubicBezTo>
                    <a:pt x="0" y="24865"/>
                    <a:pt x="3526" y="32342"/>
                    <a:pt x="15259" y="31734"/>
                  </a:cubicBezTo>
                  <a:cubicBezTo>
                    <a:pt x="14134" y="30427"/>
                    <a:pt x="12554" y="26840"/>
                    <a:pt x="13587" y="23740"/>
                  </a:cubicBezTo>
                  <a:cubicBezTo>
                    <a:pt x="14651" y="20609"/>
                    <a:pt x="16110" y="18481"/>
                    <a:pt x="15776" y="1589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1"/>
            <p:cNvSpPr/>
            <p:nvPr/>
          </p:nvSpPr>
          <p:spPr>
            <a:xfrm>
              <a:off x="8383551" y="1158215"/>
              <a:ext cx="71008" cy="241379"/>
            </a:xfrm>
            <a:custGeom>
              <a:rect b="b" l="l" r="r" t="t"/>
              <a:pathLst>
                <a:path extrusionOk="0" fill="none" h="7965" w="2341">
                  <a:moveTo>
                    <a:pt x="2219" y="1"/>
                  </a:moveTo>
                  <a:cubicBezTo>
                    <a:pt x="2219" y="1"/>
                    <a:pt x="2341" y="3131"/>
                    <a:pt x="1794" y="4621"/>
                  </a:cubicBezTo>
                  <a:cubicBezTo>
                    <a:pt x="1338" y="5897"/>
                    <a:pt x="244" y="7569"/>
                    <a:pt x="1" y="796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1"/>
            <p:cNvSpPr/>
            <p:nvPr/>
          </p:nvSpPr>
          <p:spPr>
            <a:xfrm>
              <a:off x="7997216" y="1769906"/>
              <a:ext cx="46136" cy="175951"/>
            </a:xfrm>
            <a:custGeom>
              <a:rect b="b" l="l" r="r" t="t"/>
              <a:pathLst>
                <a:path extrusionOk="0" fill="none" h="5806" w="1521">
                  <a:moveTo>
                    <a:pt x="1" y="0"/>
                  </a:moveTo>
                  <a:cubicBezTo>
                    <a:pt x="1" y="0"/>
                    <a:pt x="1521" y="2918"/>
                    <a:pt x="1490" y="580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1"/>
            <p:cNvSpPr/>
            <p:nvPr/>
          </p:nvSpPr>
          <p:spPr>
            <a:xfrm>
              <a:off x="8090342" y="2681880"/>
              <a:ext cx="398326" cy="112432"/>
            </a:xfrm>
            <a:custGeom>
              <a:rect b="b" l="l" r="r" t="t"/>
              <a:pathLst>
                <a:path extrusionOk="0" fill="none" h="3710" w="13132">
                  <a:moveTo>
                    <a:pt x="8086" y="2250"/>
                  </a:moveTo>
                  <a:lnTo>
                    <a:pt x="10305" y="2585"/>
                  </a:lnTo>
                  <a:cubicBezTo>
                    <a:pt x="10305" y="2585"/>
                    <a:pt x="11460" y="3405"/>
                    <a:pt x="12037" y="3557"/>
                  </a:cubicBezTo>
                  <a:cubicBezTo>
                    <a:pt x="12645" y="3709"/>
                    <a:pt x="12980" y="3618"/>
                    <a:pt x="13132" y="2828"/>
                  </a:cubicBezTo>
                  <a:cubicBezTo>
                    <a:pt x="12736" y="2554"/>
                    <a:pt x="11733" y="1034"/>
                    <a:pt x="11673" y="1034"/>
                  </a:cubicBezTo>
                  <a:cubicBezTo>
                    <a:pt x="11612" y="1034"/>
                    <a:pt x="8056" y="62"/>
                    <a:pt x="7448" y="31"/>
                  </a:cubicBezTo>
                  <a:cubicBezTo>
                    <a:pt x="6870" y="1"/>
                    <a:pt x="2858" y="1855"/>
                    <a:pt x="2372" y="1886"/>
                  </a:cubicBezTo>
                  <a:cubicBezTo>
                    <a:pt x="1916" y="1886"/>
                    <a:pt x="1703" y="2068"/>
                    <a:pt x="1703" y="2068"/>
                  </a:cubicBezTo>
                  <a:cubicBezTo>
                    <a:pt x="1703" y="2068"/>
                    <a:pt x="973" y="1399"/>
                    <a:pt x="1" y="48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1"/>
            <p:cNvSpPr/>
            <p:nvPr/>
          </p:nvSpPr>
          <p:spPr>
            <a:xfrm>
              <a:off x="7633026" y="2044428"/>
              <a:ext cx="365143" cy="206347"/>
            </a:xfrm>
            <a:custGeom>
              <a:rect b="b" l="l" r="r" t="t"/>
              <a:pathLst>
                <a:path extrusionOk="0" fill="none" h="6809" w="12038">
                  <a:moveTo>
                    <a:pt x="0" y="0"/>
                  </a:moveTo>
                  <a:cubicBezTo>
                    <a:pt x="0" y="0"/>
                    <a:pt x="3952" y="6809"/>
                    <a:pt x="12037" y="623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1"/>
            <p:cNvSpPr/>
            <p:nvPr/>
          </p:nvSpPr>
          <p:spPr>
            <a:xfrm>
              <a:off x="8124468" y="2401841"/>
              <a:ext cx="64578" cy="319657"/>
            </a:xfrm>
            <a:custGeom>
              <a:rect b="b" l="l" r="r" t="t"/>
              <a:pathLst>
                <a:path extrusionOk="0" fill="none" h="10548" w="2129">
                  <a:moveTo>
                    <a:pt x="0" y="1"/>
                  </a:moveTo>
                  <a:cubicBezTo>
                    <a:pt x="61" y="2676"/>
                    <a:pt x="1581" y="6809"/>
                    <a:pt x="2128" y="1054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1"/>
            <p:cNvSpPr/>
            <p:nvPr/>
          </p:nvSpPr>
          <p:spPr>
            <a:xfrm>
              <a:off x="8060857" y="3023654"/>
              <a:ext cx="1299990" cy="376782"/>
            </a:xfrm>
            <a:custGeom>
              <a:rect b="b" l="l" r="r" t="t"/>
              <a:pathLst>
                <a:path extrusionOk="0" fill="none" h="12433" w="42858">
                  <a:moveTo>
                    <a:pt x="2614" y="1"/>
                  </a:moveTo>
                  <a:cubicBezTo>
                    <a:pt x="2614" y="1"/>
                    <a:pt x="578" y="6141"/>
                    <a:pt x="0" y="8876"/>
                  </a:cubicBezTo>
                  <a:cubicBezTo>
                    <a:pt x="2219" y="11065"/>
                    <a:pt x="10547" y="12433"/>
                    <a:pt x="22462" y="11885"/>
                  </a:cubicBezTo>
                  <a:cubicBezTo>
                    <a:pt x="34347" y="11338"/>
                    <a:pt x="42858" y="7144"/>
                    <a:pt x="42858" y="714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1"/>
            <p:cNvSpPr/>
            <p:nvPr/>
          </p:nvSpPr>
          <p:spPr>
            <a:xfrm>
              <a:off x="8254479" y="1400491"/>
              <a:ext cx="718243" cy="514033"/>
            </a:xfrm>
            <a:custGeom>
              <a:rect b="b" l="l" r="r" t="t"/>
              <a:pathLst>
                <a:path extrusionOk="0" fill="none" h="16962" w="23679">
                  <a:moveTo>
                    <a:pt x="0" y="913"/>
                  </a:moveTo>
                  <a:cubicBezTo>
                    <a:pt x="0" y="913"/>
                    <a:pt x="9757" y="13588"/>
                    <a:pt x="13921" y="16961"/>
                  </a:cubicBezTo>
                  <a:cubicBezTo>
                    <a:pt x="18025" y="11399"/>
                    <a:pt x="23678" y="1"/>
                    <a:pt x="23678"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1"/>
            <p:cNvSpPr/>
            <p:nvPr/>
          </p:nvSpPr>
          <p:spPr>
            <a:xfrm>
              <a:off x="8345754" y="1359031"/>
              <a:ext cx="522781" cy="384146"/>
            </a:xfrm>
            <a:custGeom>
              <a:rect b="b" l="l" r="r" t="t"/>
              <a:pathLst>
                <a:path extrusionOk="0" fill="none" h="12676" w="17235">
                  <a:moveTo>
                    <a:pt x="17235" y="578"/>
                  </a:moveTo>
                  <a:cubicBezTo>
                    <a:pt x="17235" y="578"/>
                    <a:pt x="12706" y="8208"/>
                    <a:pt x="10517" y="12676"/>
                  </a:cubicBezTo>
                  <a:cubicBezTo>
                    <a:pt x="5715" y="6566"/>
                    <a:pt x="0" y="1"/>
                    <a:pt x="0"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1"/>
            <p:cNvSpPr/>
            <p:nvPr/>
          </p:nvSpPr>
          <p:spPr>
            <a:xfrm>
              <a:off x="8261850" y="558526"/>
              <a:ext cx="570736" cy="639284"/>
            </a:xfrm>
            <a:custGeom>
              <a:rect b="b" l="l" r="r" t="t"/>
              <a:pathLst>
                <a:path extrusionOk="0" fill="none" h="21095" w="18816">
                  <a:moveTo>
                    <a:pt x="304" y="2158"/>
                  </a:moveTo>
                  <a:cubicBezTo>
                    <a:pt x="304" y="2158"/>
                    <a:pt x="0" y="7356"/>
                    <a:pt x="1216" y="12645"/>
                  </a:cubicBezTo>
                  <a:cubicBezTo>
                    <a:pt x="2371" y="17751"/>
                    <a:pt x="5593" y="21095"/>
                    <a:pt x="11216" y="20821"/>
                  </a:cubicBezTo>
                  <a:cubicBezTo>
                    <a:pt x="16809" y="20548"/>
                    <a:pt x="18481" y="16687"/>
                    <a:pt x="18633" y="11885"/>
                  </a:cubicBezTo>
                  <a:cubicBezTo>
                    <a:pt x="18815" y="7082"/>
                    <a:pt x="18025" y="0"/>
                    <a:pt x="18025"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1"/>
            <p:cNvSpPr/>
            <p:nvPr/>
          </p:nvSpPr>
          <p:spPr>
            <a:xfrm>
              <a:off x="8827034" y="584318"/>
              <a:ext cx="140166" cy="385964"/>
            </a:xfrm>
            <a:custGeom>
              <a:rect b="b" l="l" r="r" t="t"/>
              <a:pathLst>
                <a:path extrusionOk="0" fill="none" h="12736" w="4621">
                  <a:moveTo>
                    <a:pt x="1" y="3860"/>
                  </a:moveTo>
                  <a:cubicBezTo>
                    <a:pt x="1" y="3860"/>
                    <a:pt x="1125" y="0"/>
                    <a:pt x="2888" y="1976"/>
                  </a:cubicBezTo>
                  <a:cubicBezTo>
                    <a:pt x="4621" y="3952"/>
                    <a:pt x="4621" y="7265"/>
                    <a:pt x="3648" y="10000"/>
                  </a:cubicBezTo>
                  <a:cubicBezTo>
                    <a:pt x="2645" y="12736"/>
                    <a:pt x="183" y="10669"/>
                    <a:pt x="183" y="1066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1"/>
            <p:cNvSpPr/>
            <p:nvPr/>
          </p:nvSpPr>
          <p:spPr>
            <a:xfrm>
              <a:off x="8132749" y="677361"/>
              <a:ext cx="173381" cy="337143"/>
            </a:xfrm>
            <a:custGeom>
              <a:rect b="b" l="l" r="r" t="t"/>
              <a:pathLst>
                <a:path extrusionOk="0" fill="none" h="11125" w="5716">
                  <a:moveTo>
                    <a:pt x="4256" y="1338"/>
                  </a:moveTo>
                  <a:cubicBezTo>
                    <a:pt x="4256" y="1338"/>
                    <a:pt x="3253" y="0"/>
                    <a:pt x="1703" y="1338"/>
                  </a:cubicBezTo>
                  <a:cubicBezTo>
                    <a:pt x="122" y="2675"/>
                    <a:pt x="1" y="6322"/>
                    <a:pt x="1460" y="8511"/>
                  </a:cubicBezTo>
                  <a:cubicBezTo>
                    <a:pt x="2949" y="10699"/>
                    <a:pt x="5290" y="11125"/>
                    <a:pt x="5715" y="975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1"/>
            <p:cNvSpPr/>
            <p:nvPr/>
          </p:nvSpPr>
          <p:spPr>
            <a:xfrm>
              <a:off x="8328221" y="812773"/>
              <a:ext cx="497908" cy="185164"/>
            </a:xfrm>
            <a:custGeom>
              <a:rect b="b" l="l" r="r" t="t"/>
              <a:pathLst>
                <a:path extrusionOk="0" fill="none" h="6110" w="16415">
                  <a:moveTo>
                    <a:pt x="1" y="6110"/>
                  </a:moveTo>
                  <a:cubicBezTo>
                    <a:pt x="1" y="6110"/>
                    <a:pt x="1156" y="1429"/>
                    <a:pt x="7721" y="730"/>
                  </a:cubicBezTo>
                  <a:cubicBezTo>
                    <a:pt x="14256" y="0"/>
                    <a:pt x="16414" y="3739"/>
                    <a:pt x="16414" y="373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1"/>
            <p:cNvSpPr/>
            <p:nvPr/>
          </p:nvSpPr>
          <p:spPr>
            <a:xfrm>
              <a:off x="8249869" y="534553"/>
              <a:ext cx="600220" cy="119796"/>
            </a:xfrm>
            <a:custGeom>
              <a:rect b="b" l="l" r="r" t="t"/>
              <a:pathLst>
                <a:path extrusionOk="0" fill="none" h="3953" w="19788">
                  <a:moveTo>
                    <a:pt x="0" y="3952"/>
                  </a:moveTo>
                  <a:cubicBezTo>
                    <a:pt x="0" y="3952"/>
                    <a:pt x="2310" y="700"/>
                    <a:pt x="9544" y="366"/>
                  </a:cubicBezTo>
                  <a:cubicBezTo>
                    <a:pt x="16748" y="1"/>
                    <a:pt x="19788" y="1338"/>
                    <a:pt x="19788" y="133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1"/>
            <p:cNvSpPr/>
            <p:nvPr/>
          </p:nvSpPr>
          <p:spPr>
            <a:xfrm>
              <a:off x="8213892" y="471908"/>
              <a:ext cx="664797" cy="214681"/>
            </a:xfrm>
            <a:custGeom>
              <a:rect b="b" l="l" r="r" t="t"/>
              <a:pathLst>
                <a:path extrusionOk="0" fill="none" h="7084" w="21917">
                  <a:moveTo>
                    <a:pt x="335" y="7083"/>
                  </a:moveTo>
                  <a:cubicBezTo>
                    <a:pt x="183" y="6627"/>
                    <a:pt x="1" y="5807"/>
                    <a:pt x="457" y="4925"/>
                  </a:cubicBezTo>
                  <a:cubicBezTo>
                    <a:pt x="1125" y="3648"/>
                    <a:pt x="5016" y="548"/>
                    <a:pt x="10913" y="275"/>
                  </a:cubicBezTo>
                  <a:cubicBezTo>
                    <a:pt x="16779" y="1"/>
                    <a:pt x="21035" y="1430"/>
                    <a:pt x="21490" y="2250"/>
                  </a:cubicBezTo>
                  <a:cubicBezTo>
                    <a:pt x="21916" y="3041"/>
                    <a:pt x="21399" y="5168"/>
                    <a:pt x="21399" y="516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1"/>
            <p:cNvSpPr/>
            <p:nvPr/>
          </p:nvSpPr>
          <p:spPr>
            <a:xfrm>
              <a:off x="8291335" y="2731644"/>
              <a:ext cx="204714" cy="151101"/>
            </a:xfrm>
            <a:custGeom>
              <a:rect b="b" l="l" r="r" t="t"/>
              <a:pathLst>
                <a:path extrusionOk="0" fill="none" h="4986" w="6749">
                  <a:moveTo>
                    <a:pt x="1" y="2888"/>
                  </a:moveTo>
                  <a:lnTo>
                    <a:pt x="4135" y="3313"/>
                  </a:lnTo>
                  <a:cubicBezTo>
                    <a:pt x="4135" y="3313"/>
                    <a:pt x="5624" y="4894"/>
                    <a:pt x="5928" y="4924"/>
                  </a:cubicBezTo>
                  <a:cubicBezTo>
                    <a:pt x="6202" y="4985"/>
                    <a:pt x="6536" y="4985"/>
                    <a:pt x="6749" y="4317"/>
                  </a:cubicBezTo>
                  <a:cubicBezTo>
                    <a:pt x="6506" y="3891"/>
                    <a:pt x="5807" y="2918"/>
                    <a:pt x="5807" y="2918"/>
                  </a:cubicBezTo>
                  <a:cubicBezTo>
                    <a:pt x="5807" y="2918"/>
                    <a:pt x="4712" y="1520"/>
                    <a:pt x="4226" y="1216"/>
                  </a:cubicBezTo>
                  <a:cubicBezTo>
                    <a:pt x="3709" y="882"/>
                    <a:pt x="366" y="547"/>
                    <a:pt x="366" y="547"/>
                  </a:cubicBezTo>
                  <a:lnTo>
                    <a:pt x="1" y="0"/>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1"/>
            <p:cNvSpPr/>
            <p:nvPr/>
          </p:nvSpPr>
          <p:spPr>
            <a:xfrm>
              <a:off x="8064527" y="2738100"/>
              <a:ext cx="81170" cy="119765"/>
            </a:xfrm>
            <a:custGeom>
              <a:rect b="b" l="l" r="r" t="t"/>
              <a:pathLst>
                <a:path extrusionOk="0" fill="none" h="3952" w="2676">
                  <a:moveTo>
                    <a:pt x="2675" y="0"/>
                  </a:moveTo>
                  <a:cubicBezTo>
                    <a:pt x="2675" y="0"/>
                    <a:pt x="700" y="1398"/>
                    <a:pt x="1" y="395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1"/>
            <p:cNvSpPr/>
            <p:nvPr/>
          </p:nvSpPr>
          <p:spPr>
            <a:xfrm>
              <a:off x="7974162" y="2800745"/>
              <a:ext cx="520961" cy="223863"/>
            </a:xfrm>
            <a:custGeom>
              <a:rect b="b" l="l" r="r" t="t"/>
              <a:pathLst>
                <a:path extrusionOk="0" fill="none" h="7387" w="17175">
                  <a:moveTo>
                    <a:pt x="1" y="4772"/>
                  </a:moveTo>
                  <a:cubicBezTo>
                    <a:pt x="1551" y="5836"/>
                    <a:pt x="2524" y="6505"/>
                    <a:pt x="2524" y="6505"/>
                  </a:cubicBezTo>
                  <a:cubicBezTo>
                    <a:pt x="2524" y="6505"/>
                    <a:pt x="4743" y="7386"/>
                    <a:pt x="6019" y="7204"/>
                  </a:cubicBezTo>
                  <a:cubicBezTo>
                    <a:pt x="7296" y="7021"/>
                    <a:pt x="10487" y="5654"/>
                    <a:pt x="10487" y="5654"/>
                  </a:cubicBezTo>
                  <a:lnTo>
                    <a:pt x="13405" y="5350"/>
                  </a:lnTo>
                  <a:cubicBezTo>
                    <a:pt x="13405" y="5350"/>
                    <a:pt x="15077" y="6261"/>
                    <a:pt x="15624" y="6596"/>
                  </a:cubicBezTo>
                  <a:cubicBezTo>
                    <a:pt x="16171" y="6930"/>
                    <a:pt x="16749" y="6018"/>
                    <a:pt x="16323" y="5532"/>
                  </a:cubicBezTo>
                  <a:cubicBezTo>
                    <a:pt x="15928" y="5046"/>
                    <a:pt x="13922" y="3556"/>
                    <a:pt x="13922" y="3556"/>
                  </a:cubicBezTo>
                  <a:lnTo>
                    <a:pt x="10943" y="3344"/>
                  </a:lnTo>
                  <a:cubicBezTo>
                    <a:pt x="10305" y="3100"/>
                    <a:pt x="10731" y="2857"/>
                    <a:pt x="10731" y="2857"/>
                  </a:cubicBezTo>
                  <a:lnTo>
                    <a:pt x="13709" y="2979"/>
                  </a:lnTo>
                  <a:cubicBezTo>
                    <a:pt x="13709" y="2979"/>
                    <a:pt x="15047" y="4225"/>
                    <a:pt x="15746" y="4468"/>
                  </a:cubicBezTo>
                  <a:cubicBezTo>
                    <a:pt x="16415" y="4711"/>
                    <a:pt x="17114" y="4651"/>
                    <a:pt x="17174" y="3739"/>
                  </a:cubicBezTo>
                  <a:cubicBezTo>
                    <a:pt x="16354" y="3313"/>
                    <a:pt x="14408" y="1064"/>
                    <a:pt x="14408" y="1064"/>
                  </a:cubicBezTo>
                  <a:lnTo>
                    <a:pt x="13132" y="851"/>
                  </a:lnTo>
                  <a:lnTo>
                    <a:pt x="10305" y="608"/>
                  </a:lnTo>
                  <a:lnTo>
                    <a:pt x="10031" y="0"/>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1"/>
            <p:cNvSpPr/>
            <p:nvPr/>
          </p:nvSpPr>
          <p:spPr>
            <a:xfrm>
              <a:off x="8056246" y="3310149"/>
              <a:ext cx="201013" cy="1995221"/>
            </a:xfrm>
            <a:custGeom>
              <a:rect b="b" l="l" r="r" t="t"/>
              <a:pathLst>
                <a:path extrusionOk="0" fill="none" h="65838" w="6627">
                  <a:moveTo>
                    <a:pt x="821" y="1"/>
                  </a:moveTo>
                  <a:cubicBezTo>
                    <a:pt x="821" y="1"/>
                    <a:pt x="0" y="4499"/>
                    <a:pt x="547" y="12554"/>
                  </a:cubicBezTo>
                  <a:cubicBezTo>
                    <a:pt x="1094" y="20639"/>
                    <a:pt x="5927" y="39637"/>
                    <a:pt x="5927" y="39637"/>
                  </a:cubicBezTo>
                  <a:lnTo>
                    <a:pt x="6383" y="42615"/>
                  </a:lnTo>
                  <a:cubicBezTo>
                    <a:pt x="6383" y="42615"/>
                    <a:pt x="3678" y="53375"/>
                    <a:pt x="6626" y="6583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1"/>
            <p:cNvSpPr/>
            <p:nvPr/>
          </p:nvSpPr>
          <p:spPr>
            <a:xfrm>
              <a:off x="8706275" y="3715477"/>
              <a:ext cx="182571" cy="35033"/>
            </a:xfrm>
            <a:custGeom>
              <a:rect b="b" l="l" r="r" t="t"/>
              <a:pathLst>
                <a:path extrusionOk="0" fill="none" h="1156" w="6019">
                  <a:moveTo>
                    <a:pt x="6018" y="1"/>
                  </a:moveTo>
                  <a:cubicBezTo>
                    <a:pt x="6018" y="1"/>
                    <a:pt x="3131" y="305"/>
                    <a:pt x="0" y="115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1"/>
            <p:cNvSpPr/>
            <p:nvPr/>
          </p:nvSpPr>
          <p:spPr>
            <a:xfrm>
              <a:off x="8671208" y="3738511"/>
              <a:ext cx="106073" cy="1539252"/>
            </a:xfrm>
            <a:custGeom>
              <a:rect b="b" l="l" r="r" t="t"/>
              <a:pathLst>
                <a:path extrusionOk="0" fill="none" h="50792" w="3497">
                  <a:moveTo>
                    <a:pt x="3496" y="1"/>
                  </a:moveTo>
                  <a:cubicBezTo>
                    <a:pt x="3496" y="1"/>
                    <a:pt x="2858" y="14560"/>
                    <a:pt x="2220" y="20396"/>
                  </a:cubicBezTo>
                  <a:cubicBezTo>
                    <a:pt x="1612" y="26232"/>
                    <a:pt x="974" y="26931"/>
                    <a:pt x="974" y="26931"/>
                  </a:cubicBezTo>
                  <a:cubicBezTo>
                    <a:pt x="974" y="26931"/>
                    <a:pt x="1156" y="28998"/>
                    <a:pt x="882" y="30184"/>
                  </a:cubicBezTo>
                  <a:cubicBezTo>
                    <a:pt x="1065" y="35472"/>
                    <a:pt x="1" y="50792"/>
                    <a:pt x="1" y="5079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1"/>
            <p:cNvSpPr/>
            <p:nvPr/>
          </p:nvSpPr>
          <p:spPr>
            <a:xfrm>
              <a:off x="8788328" y="3738511"/>
              <a:ext cx="106042" cy="1539252"/>
            </a:xfrm>
            <a:custGeom>
              <a:rect b="b" l="l" r="r" t="t"/>
              <a:pathLst>
                <a:path extrusionOk="0" fill="none" h="50792" w="3496">
                  <a:moveTo>
                    <a:pt x="0" y="1"/>
                  </a:moveTo>
                  <a:cubicBezTo>
                    <a:pt x="0" y="1"/>
                    <a:pt x="608" y="14560"/>
                    <a:pt x="1246" y="20396"/>
                  </a:cubicBezTo>
                  <a:cubicBezTo>
                    <a:pt x="1885" y="26232"/>
                    <a:pt x="2493" y="26931"/>
                    <a:pt x="2493" y="26931"/>
                  </a:cubicBezTo>
                  <a:cubicBezTo>
                    <a:pt x="2493" y="26931"/>
                    <a:pt x="2310" y="28998"/>
                    <a:pt x="2584" y="30184"/>
                  </a:cubicBezTo>
                  <a:cubicBezTo>
                    <a:pt x="2401" y="35472"/>
                    <a:pt x="3496" y="50792"/>
                    <a:pt x="3496" y="5079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1"/>
            <p:cNvSpPr/>
            <p:nvPr/>
          </p:nvSpPr>
          <p:spPr>
            <a:xfrm>
              <a:off x="8082971" y="3347911"/>
              <a:ext cx="191792" cy="1928913"/>
            </a:xfrm>
            <a:custGeom>
              <a:rect b="b" l="l" r="r" t="t"/>
              <a:pathLst>
                <a:path extrusionOk="0" fill="none" h="63650" w="6323">
                  <a:moveTo>
                    <a:pt x="3314" y="1"/>
                  </a:moveTo>
                  <a:cubicBezTo>
                    <a:pt x="3314" y="1"/>
                    <a:pt x="1885" y="7965"/>
                    <a:pt x="1" y="10670"/>
                  </a:cubicBezTo>
                  <a:cubicBezTo>
                    <a:pt x="1824" y="18725"/>
                    <a:pt x="5776" y="37175"/>
                    <a:pt x="5776" y="37175"/>
                  </a:cubicBezTo>
                  <a:lnTo>
                    <a:pt x="6323" y="41339"/>
                  </a:lnTo>
                  <a:cubicBezTo>
                    <a:pt x="6323" y="41339"/>
                    <a:pt x="4925" y="47844"/>
                    <a:pt x="5107" y="52707"/>
                  </a:cubicBezTo>
                  <a:cubicBezTo>
                    <a:pt x="5320" y="57540"/>
                    <a:pt x="6201" y="63649"/>
                    <a:pt x="6201" y="6364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1"/>
            <p:cNvSpPr/>
            <p:nvPr/>
          </p:nvSpPr>
          <p:spPr>
            <a:xfrm>
              <a:off x="8744071" y="3484264"/>
              <a:ext cx="93151" cy="248743"/>
            </a:xfrm>
            <a:custGeom>
              <a:rect b="b" l="l" r="r" t="t"/>
              <a:pathLst>
                <a:path extrusionOk="0" fill="none" h="8208" w="3071">
                  <a:moveTo>
                    <a:pt x="0" y="365"/>
                  </a:moveTo>
                  <a:lnTo>
                    <a:pt x="2918" y="1"/>
                  </a:lnTo>
                  <a:lnTo>
                    <a:pt x="2888" y="3496"/>
                  </a:lnTo>
                  <a:lnTo>
                    <a:pt x="3070" y="7660"/>
                  </a:lnTo>
                  <a:lnTo>
                    <a:pt x="91" y="8207"/>
                  </a:lnTo>
                  <a:lnTo>
                    <a:pt x="426" y="3861"/>
                  </a:lnTo>
                  <a:close/>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1"/>
            <p:cNvSpPr/>
            <p:nvPr/>
          </p:nvSpPr>
          <p:spPr>
            <a:xfrm>
              <a:off x="8098653" y="3356216"/>
              <a:ext cx="133706" cy="371236"/>
            </a:xfrm>
            <a:custGeom>
              <a:rect b="b" l="l" r="r" t="t"/>
              <a:pathLst>
                <a:path extrusionOk="0" fill="none" h="12250" w="4408">
                  <a:moveTo>
                    <a:pt x="4408" y="1"/>
                  </a:moveTo>
                  <a:cubicBezTo>
                    <a:pt x="4408" y="1"/>
                    <a:pt x="3709" y="8390"/>
                    <a:pt x="0" y="1225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1"/>
            <p:cNvSpPr/>
            <p:nvPr/>
          </p:nvSpPr>
          <p:spPr>
            <a:xfrm>
              <a:off x="8535676" y="2301433"/>
              <a:ext cx="210265" cy="67277"/>
            </a:xfrm>
            <a:custGeom>
              <a:rect b="b" l="l" r="r" t="t"/>
              <a:pathLst>
                <a:path extrusionOk="0" fill="none" h="2220" w="6932">
                  <a:moveTo>
                    <a:pt x="1" y="2219"/>
                  </a:moveTo>
                  <a:cubicBezTo>
                    <a:pt x="1" y="2219"/>
                    <a:pt x="3436" y="1"/>
                    <a:pt x="6931" y="82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1"/>
            <p:cNvSpPr/>
            <p:nvPr/>
          </p:nvSpPr>
          <p:spPr>
            <a:xfrm>
              <a:off x="8589155" y="2329983"/>
              <a:ext cx="173381" cy="38730"/>
            </a:xfrm>
            <a:custGeom>
              <a:rect b="b" l="l" r="r" t="t"/>
              <a:pathLst>
                <a:path extrusionOk="0" fill="none" h="1278" w="5716">
                  <a:moveTo>
                    <a:pt x="1" y="335"/>
                  </a:moveTo>
                  <a:cubicBezTo>
                    <a:pt x="1" y="335"/>
                    <a:pt x="3557" y="1"/>
                    <a:pt x="5715" y="127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1"/>
            <p:cNvSpPr/>
            <p:nvPr/>
          </p:nvSpPr>
          <p:spPr>
            <a:xfrm>
              <a:off x="8080210" y="3135124"/>
              <a:ext cx="1274208" cy="199922"/>
            </a:xfrm>
            <a:custGeom>
              <a:rect b="b" l="l" r="r" t="t"/>
              <a:pathLst>
                <a:path extrusionOk="0" fill="none" h="6597" w="42008">
                  <a:moveTo>
                    <a:pt x="0" y="2858"/>
                  </a:moveTo>
                  <a:cubicBezTo>
                    <a:pt x="0" y="2858"/>
                    <a:pt x="9423" y="6596"/>
                    <a:pt x="24347" y="4833"/>
                  </a:cubicBezTo>
                  <a:cubicBezTo>
                    <a:pt x="39241" y="3071"/>
                    <a:pt x="42007" y="1"/>
                    <a:pt x="42007"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1"/>
            <p:cNvSpPr/>
            <p:nvPr/>
          </p:nvSpPr>
          <p:spPr>
            <a:xfrm>
              <a:off x="8253539" y="704061"/>
              <a:ext cx="113444" cy="220196"/>
            </a:xfrm>
            <a:custGeom>
              <a:rect b="b" l="l" r="r" t="t"/>
              <a:pathLst>
                <a:path extrusionOk="0" fill="none" h="7266" w="3740">
                  <a:moveTo>
                    <a:pt x="1" y="1"/>
                  </a:moveTo>
                  <a:cubicBezTo>
                    <a:pt x="1" y="1"/>
                    <a:pt x="2007" y="2463"/>
                    <a:pt x="3739" y="72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1"/>
            <p:cNvSpPr/>
            <p:nvPr/>
          </p:nvSpPr>
          <p:spPr>
            <a:xfrm>
              <a:off x="8761574" y="653388"/>
              <a:ext cx="72889" cy="217438"/>
            </a:xfrm>
            <a:custGeom>
              <a:rect b="b" l="l" r="r" t="t"/>
              <a:pathLst>
                <a:path extrusionOk="0" fill="none" h="7175" w="2403">
                  <a:moveTo>
                    <a:pt x="2402" y="1"/>
                  </a:moveTo>
                  <a:cubicBezTo>
                    <a:pt x="2402" y="1"/>
                    <a:pt x="669" y="2980"/>
                    <a:pt x="1" y="717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1"/>
            <p:cNvSpPr/>
            <p:nvPr/>
          </p:nvSpPr>
          <p:spPr>
            <a:xfrm>
              <a:off x="8662017" y="657085"/>
              <a:ext cx="42435" cy="82005"/>
            </a:xfrm>
            <a:custGeom>
              <a:rect b="b" l="l" r="r" t="t"/>
              <a:pathLst>
                <a:path extrusionOk="0" h="2706" w="1399">
                  <a:moveTo>
                    <a:pt x="699" y="0"/>
                  </a:moveTo>
                  <a:cubicBezTo>
                    <a:pt x="334" y="0"/>
                    <a:pt x="0" y="608"/>
                    <a:pt x="0" y="1338"/>
                  </a:cubicBezTo>
                  <a:cubicBezTo>
                    <a:pt x="0" y="2098"/>
                    <a:pt x="334" y="2706"/>
                    <a:pt x="699" y="2706"/>
                  </a:cubicBezTo>
                  <a:cubicBezTo>
                    <a:pt x="1094" y="2706"/>
                    <a:pt x="1398" y="2098"/>
                    <a:pt x="1398" y="1338"/>
                  </a:cubicBezTo>
                  <a:cubicBezTo>
                    <a:pt x="1398" y="608"/>
                    <a:pt x="1094" y="0"/>
                    <a:pt x="699"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1"/>
            <p:cNvSpPr/>
            <p:nvPr/>
          </p:nvSpPr>
          <p:spPr>
            <a:xfrm>
              <a:off x="8419497" y="673663"/>
              <a:ext cx="42465" cy="82005"/>
            </a:xfrm>
            <a:custGeom>
              <a:rect b="b" l="l" r="r" t="t"/>
              <a:pathLst>
                <a:path extrusionOk="0" h="2706" w="1400">
                  <a:moveTo>
                    <a:pt x="700" y="1"/>
                  </a:moveTo>
                  <a:cubicBezTo>
                    <a:pt x="305" y="1"/>
                    <a:pt x="1" y="609"/>
                    <a:pt x="1" y="1338"/>
                  </a:cubicBezTo>
                  <a:cubicBezTo>
                    <a:pt x="1" y="2098"/>
                    <a:pt x="305" y="2706"/>
                    <a:pt x="700" y="2706"/>
                  </a:cubicBezTo>
                  <a:cubicBezTo>
                    <a:pt x="1065" y="2706"/>
                    <a:pt x="1399" y="2098"/>
                    <a:pt x="1399" y="1338"/>
                  </a:cubicBezTo>
                  <a:cubicBezTo>
                    <a:pt x="1399" y="578"/>
                    <a:pt x="1065" y="1"/>
                    <a:pt x="700"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1"/>
            <p:cNvSpPr/>
            <p:nvPr/>
          </p:nvSpPr>
          <p:spPr>
            <a:xfrm>
              <a:off x="8575323" y="621171"/>
              <a:ext cx="59967" cy="216499"/>
            </a:xfrm>
            <a:custGeom>
              <a:rect b="b" l="l" r="r" t="t"/>
              <a:pathLst>
                <a:path extrusionOk="0" fill="none" h="7144" w="1977">
                  <a:moveTo>
                    <a:pt x="1977" y="0"/>
                  </a:moveTo>
                  <a:cubicBezTo>
                    <a:pt x="1338" y="213"/>
                    <a:pt x="791" y="669"/>
                    <a:pt x="457" y="1277"/>
                  </a:cubicBezTo>
                  <a:cubicBezTo>
                    <a:pt x="122" y="1854"/>
                    <a:pt x="1" y="2553"/>
                    <a:pt x="153" y="3222"/>
                  </a:cubicBezTo>
                  <a:cubicBezTo>
                    <a:pt x="487" y="4620"/>
                    <a:pt x="1855" y="5714"/>
                    <a:pt x="1825" y="7143"/>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1"/>
            <p:cNvSpPr/>
            <p:nvPr/>
          </p:nvSpPr>
          <p:spPr>
            <a:xfrm>
              <a:off x="8661077" y="615625"/>
              <a:ext cx="60877" cy="10182"/>
            </a:xfrm>
            <a:custGeom>
              <a:rect b="b" l="l" r="r" t="t"/>
              <a:pathLst>
                <a:path extrusionOk="0" fill="none" h="336" w="2007">
                  <a:moveTo>
                    <a:pt x="1" y="153"/>
                  </a:moveTo>
                  <a:cubicBezTo>
                    <a:pt x="669" y="1"/>
                    <a:pt x="1368" y="92"/>
                    <a:pt x="2007" y="335"/>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1"/>
            <p:cNvSpPr/>
            <p:nvPr/>
          </p:nvSpPr>
          <p:spPr>
            <a:xfrm>
              <a:off x="8404754" y="617474"/>
              <a:ext cx="97762" cy="30426"/>
            </a:xfrm>
            <a:custGeom>
              <a:rect b="b" l="l" r="r" t="t"/>
              <a:pathLst>
                <a:path extrusionOk="0" fill="none" h="1004" w="3223">
                  <a:moveTo>
                    <a:pt x="3223" y="487"/>
                  </a:moveTo>
                  <a:cubicBezTo>
                    <a:pt x="2189" y="0"/>
                    <a:pt x="852" y="213"/>
                    <a:pt x="1" y="1004"/>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1"/>
            <p:cNvSpPr/>
            <p:nvPr/>
          </p:nvSpPr>
          <p:spPr>
            <a:xfrm>
              <a:off x="7971402" y="2695700"/>
              <a:ext cx="122665" cy="246895"/>
            </a:xfrm>
            <a:custGeom>
              <a:rect b="b" l="l" r="r" t="t"/>
              <a:pathLst>
                <a:path extrusionOk="0" fill="none" h="8147" w="4044">
                  <a:moveTo>
                    <a:pt x="122" y="8147"/>
                  </a:moveTo>
                  <a:cubicBezTo>
                    <a:pt x="31" y="7752"/>
                    <a:pt x="1" y="7326"/>
                    <a:pt x="1" y="6931"/>
                  </a:cubicBezTo>
                  <a:cubicBezTo>
                    <a:pt x="61" y="5351"/>
                    <a:pt x="548" y="3800"/>
                    <a:pt x="1429" y="2493"/>
                  </a:cubicBezTo>
                  <a:cubicBezTo>
                    <a:pt x="2098" y="1490"/>
                    <a:pt x="3010" y="639"/>
                    <a:pt x="4043" y="1"/>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1"/>
            <p:cNvSpPr/>
            <p:nvPr/>
          </p:nvSpPr>
          <p:spPr>
            <a:xfrm>
              <a:off x="7972342" y="2107983"/>
              <a:ext cx="161369" cy="300323"/>
            </a:xfrm>
            <a:custGeom>
              <a:rect b="b" l="l" r="r" t="t"/>
              <a:pathLst>
                <a:path extrusionOk="0" fill="none" h="9910" w="5320">
                  <a:moveTo>
                    <a:pt x="365" y="1"/>
                  </a:moveTo>
                  <a:cubicBezTo>
                    <a:pt x="0" y="3952"/>
                    <a:pt x="2097" y="7569"/>
                    <a:pt x="5319" y="990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1"/>
            <p:cNvSpPr/>
            <p:nvPr/>
          </p:nvSpPr>
          <p:spPr>
            <a:xfrm>
              <a:off x="8618670" y="235178"/>
              <a:ext cx="86690" cy="117008"/>
            </a:xfrm>
            <a:custGeom>
              <a:rect b="b" l="l" r="r" t="t"/>
              <a:pathLst>
                <a:path extrusionOk="0" fill="none" h="3861" w="2858">
                  <a:moveTo>
                    <a:pt x="2858" y="0"/>
                  </a:moveTo>
                  <a:cubicBezTo>
                    <a:pt x="1520" y="912"/>
                    <a:pt x="487" y="2310"/>
                    <a:pt x="0" y="386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1"/>
            <p:cNvSpPr/>
            <p:nvPr/>
          </p:nvSpPr>
          <p:spPr>
            <a:xfrm>
              <a:off x="8614059" y="290459"/>
              <a:ext cx="104222" cy="109643"/>
            </a:xfrm>
            <a:custGeom>
              <a:rect b="b" l="l" r="r" t="t"/>
              <a:pathLst>
                <a:path extrusionOk="0" fill="none" h="3618" w="3436">
                  <a:moveTo>
                    <a:pt x="244" y="3617"/>
                  </a:moveTo>
                  <a:cubicBezTo>
                    <a:pt x="0" y="3192"/>
                    <a:pt x="244" y="2644"/>
                    <a:pt x="517" y="2249"/>
                  </a:cubicBezTo>
                  <a:cubicBezTo>
                    <a:pt x="1247" y="1246"/>
                    <a:pt x="2280" y="456"/>
                    <a:pt x="3435"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1"/>
            <p:cNvSpPr/>
            <p:nvPr/>
          </p:nvSpPr>
          <p:spPr>
            <a:xfrm>
              <a:off x="8233276" y="402838"/>
              <a:ext cx="133706" cy="31335"/>
            </a:xfrm>
            <a:custGeom>
              <a:rect b="b" l="l" r="r" t="t"/>
              <a:pathLst>
                <a:path extrusionOk="0" fill="none" h="1034" w="4408">
                  <a:moveTo>
                    <a:pt x="0" y="0"/>
                  </a:moveTo>
                  <a:cubicBezTo>
                    <a:pt x="1520" y="92"/>
                    <a:pt x="3009" y="456"/>
                    <a:pt x="4407" y="103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1"/>
            <p:cNvSpPr/>
            <p:nvPr/>
          </p:nvSpPr>
          <p:spPr>
            <a:xfrm>
              <a:off x="8354036" y="403747"/>
              <a:ext cx="56267" cy="22153"/>
            </a:xfrm>
            <a:custGeom>
              <a:rect b="b" l="l" r="r" t="t"/>
              <a:pathLst>
                <a:path extrusionOk="0" fill="none" h="731" w="1855">
                  <a:moveTo>
                    <a:pt x="1855" y="730"/>
                  </a:moveTo>
                  <a:cubicBezTo>
                    <a:pt x="1247" y="487"/>
                    <a:pt x="609" y="244"/>
                    <a:pt x="1"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1"/>
            <p:cNvSpPr/>
            <p:nvPr/>
          </p:nvSpPr>
          <p:spPr>
            <a:xfrm>
              <a:off x="8903567" y="501397"/>
              <a:ext cx="27694" cy="25820"/>
            </a:xfrm>
            <a:custGeom>
              <a:rect b="b" l="l" r="r" t="t"/>
              <a:pathLst>
                <a:path extrusionOk="0" fill="none" h="852" w="913">
                  <a:moveTo>
                    <a:pt x="913" y="1"/>
                  </a:moveTo>
                  <a:cubicBezTo>
                    <a:pt x="609" y="305"/>
                    <a:pt x="305" y="578"/>
                    <a:pt x="1" y="85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1"/>
            <p:cNvSpPr/>
            <p:nvPr/>
          </p:nvSpPr>
          <p:spPr>
            <a:xfrm>
              <a:off x="8436120" y="914090"/>
              <a:ext cx="256340" cy="88460"/>
            </a:xfrm>
            <a:custGeom>
              <a:rect b="b" l="l" r="r" t="t"/>
              <a:pathLst>
                <a:path extrusionOk="0" fill="none" h="2919" w="8451">
                  <a:moveTo>
                    <a:pt x="0" y="2919"/>
                  </a:moveTo>
                  <a:cubicBezTo>
                    <a:pt x="2249" y="882"/>
                    <a:pt x="5502" y="1"/>
                    <a:pt x="8450" y="60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1"/>
            <p:cNvSpPr/>
            <p:nvPr/>
          </p:nvSpPr>
          <p:spPr>
            <a:xfrm>
              <a:off x="8449952" y="1030167"/>
              <a:ext cx="279362" cy="38730"/>
            </a:xfrm>
            <a:custGeom>
              <a:rect b="b" l="l" r="r" t="t"/>
              <a:pathLst>
                <a:path extrusionOk="0" fill="none" h="1278" w="9210">
                  <a:moveTo>
                    <a:pt x="0" y="1034"/>
                  </a:moveTo>
                  <a:cubicBezTo>
                    <a:pt x="3100" y="1277"/>
                    <a:pt x="6231" y="913"/>
                    <a:pt x="9210"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1"/>
            <p:cNvSpPr/>
            <p:nvPr/>
          </p:nvSpPr>
          <p:spPr>
            <a:xfrm>
              <a:off x="8846418" y="677361"/>
              <a:ext cx="80229" cy="215559"/>
            </a:xfrm>
            <a:custGeom>
              <a:rect b="b" l="l" r="r" t="t"/>
              <a:pathLst>
                <a:path extrusionOk="0" fill="none" h="7113" w="2645">
                  <a:moveTo>
                    <a:pt x="1733" y="0"/>
                  </a:moveTo>
                  <a:cubicBezTo>
                    <a:pt x="1186" y="122"/>
                    <a:pt x="730" y="547"/>
                    <a:pt x="578" y="1064"/>
                  </a:cubicBezTo>
                  <a:cubicBezTo>
                    <a:pt x="395" y="1611"/>
                    <a:pt x="517" y="2219"/>
                    <a:pt x="882" y="2645"/>
                  </a:cubicBezTo>
                  <a:cubicBezTo>
                    <a:pt x="1064" y="2857"/>
                    <a:pt x="1307" y="3040"/>
                    <a:pt x="1398" y="3313"/>
                  </a:cubicBezTo>
                  <a:cubicBezTo>
                    <a:pt x="1490" y="3648"/>
                    <a:pt x="1307" y="3982"/>
                    <a:pt x="1064" y="4225"/>
                  </a:cubicBezTo>
                  <a:cubicBezTo>
                    <a:pt x="821" y="4468"/>
                    <a:pt x="517" y="4651"/>
                    <a:pt x="335" y="4924"/>
                  </a:cubicBezTo>
                  <a:cubicBezTo>
                    <a:pt x="0" y="5380"/>
                    <a:pt x="0" y="6079"/>
                    <a:pt x="365" y="6505"/>
                  </a:cubicBezTo>
                  <a:cubicBezTo>
                    <a:pt x="699" y="6930"/>
                    <a:pt x="1368" y="7113"/>
                    <a:pt x="1885" y="6839"/>
                  </a:cubicBezTo>
                  <a:cubicBezTo>
                    <a:pt x="2401" y="6566"/>
                    <a:pt x="2645" y="5927"/>
                    <a:pt x="2462" y="541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1"/>
            <p:cNvSpPr/>
            <p:nvPr/>
          </p:nvSpPr>
          <p:spPr>
            <a:xfrm>
              <a:off x="8184408" y="729853"/>
              <a:ext cx="88541" cy="220196"/>
            </a:xfrm>
            <a:custGeom>
              <a:rect b="b" l="l" r="r" t="t"/>
              <a:pathLst>
                <a:path extrusionOk="0" fill="none" h="7266" w="2919">
                  <a:moveTo>
                    <a:pt x="0" y="1642"/>
                  </a:moveTo>
                  <a:cubicBezTo>
                    <a:pt x="122" y="1186"/>
                    <a:pt x="274" y="730"/>
                    <a:pt x="638" y="426"/>
                  </a:cubicBezTo>
                  <a:cubicBezTo>
                    <a:pt x="973" y="122"/>
                    <a:pt x="1520" y="1"/>
                    <a:pt x="1885" y="274"/>
                  </a:cubicBezTo>
                  <a:cubicBezTo>
                    <a:pt x="2219" y="548"/>
                    <a:pt x="2280" y="1065"/>
                    <a:pt x="2128" y="1460"/>
                  </a:cubicBezTo>
                  <a:cubicBezTo>
                    <a:pt x="2006" y="1855"/>
                    <a:pt x="1733" y="2220"/>
                    <a:pt x="1489" y="2584"/>
                  </a:cubicBezTo>
                  <a:cubicBezTo>
                    <a:pt x="1277" y="2949"/>
                    <a:pt x="1094" y="3375"/>
                    <a:pt x="1185" y="3800"/>
                  </a:cubicBezTo>
                  <a:cubicBezTo>
                    <a:pt x="1307" y="4287"/>
                    <a:pt x="1763" y="4621"/>
                    <a:pt x="2128" y="4925"/>
                  </a:cubicBezTo>
                  <a:cubicBezTo>
                    <a:pt x="2462" y="5259"/>
                    <a:pt x="2796" y="5624"/>
                    <a:pt x="2857" y="6110"/>
                  </a:cubicBezTo>
                  <a:cubicBezTo>
                    <a:pt x="2918" y="6566"/>
                    <a:pt x="2675" y="7083"/>
                    <a:pt x="2219" y="7205"/>
                  </a:cubicBezTo>
                  <a:cubicBezTo>
                    <a:pt x="1854" y="7265"/>
                    <a:pt x="1489" y="7053"/>
                    <a:pt x="1277" y="6779"/>
                  </a:cubicBezTo>
                  <a:cubicBezTo>
                    <a:pt x="1064" y="6505"/>
                    <a:pt x="942" y="6171"/>
                    <a:pt x="851" y="583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1"/>
            <p:cNvSpPr/>
            <p:nvPr/>
          </p:nvSpPr>
          <p:spPr>
            <a:xfrm>
              <a:off x="8659227" y="1738568"/>
              <a:ext cx="12952" cy="123463"/>
            </a:xfrm>
            <a:custGeom>
              <a:rect b="b" l="l" r="r" t="t"/>
              <a:pathLst>
                <a:path extrusionOk="0" fill="none" h="4074" w="427">
                  <a:moveTo>
                    <a:pt x="1" y="1"/>
                  </a:moveTo>
                  <a:lnTo>
                    <a:pt x="426" y="4074"/>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1"/>
            <p:cNvSpPr/>
            <p:nvPr/>
          </p:nvSpPr>
          <p:spPr>
            <a:xfrm>
              <a:off x="8537526" y="4668003"/>
              <a:ext cx="53507" cy="65428"/>
            </a:xfrm>
            <a:custGeom>
              <a:rect b="b" l="l" r="r" t="t"/>
              <a:pathLst>
                <a:path extrusionOk="0" fill="none" h="2159" w="1764">
                  <a:moveTo>
                    <a:pt x="1764" y="1"/>
                  </a:moveTo>
                  <a:cubicBezTo>
                    <a:pt x="1186" y="730"/>
                    <a:pt x="578" y="1460"/>
                    <a:pt x="1" y="215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1"/>
            <p:cNvSpPr/>
            <p:nvPr/>
          </p:nvSpPr>
          <p:spPr>
            <a:xfrm>
              <a:off x="8544897" y="4609055"/>
              <a:ext cx="24933" cy="74641"/>
            </a:xfrm>
            <a:custGeom>
              <a:rect b="b" l="l" r="r" t="t"/>
              <a:pathLst>
                <a:path extrusionOk="0" fill="none" h="2463" w="822">
                  <a:moveTo>
                    <a:pt x="821" y="1"/>
                  </a:moveTo>
                  <a:cubicBezTo>
                    <a:pt x="791" y="882"/>
                    <a:pt x="518" y="1763"/>
                    <a:pt x="1" y="246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1"/>
            <p:cNvSpPr/>
            <p:nvPr/>
          </p:nvSpPr>
          <p:spPr>
            <a:xfrm>
              <a:off x="8967208" y="4611813"/>
              <a:ext cx="56267" cy="91218"/>
            </a:xfrm>
            <a:custGeom>
              <a:rect b="b" l="l" r="r" t="t"/>
              <a:pathLst>
                <a:path extrusionOk="0" fill="none" h="3010" w="1855">
                  <a:moveTo>
                    <a:pt x="0" y="1"/>
                  </a:moveTo>
                  <a:cubicBezTo>
                    <a:pt x="608" y="1004"/>
                    <a:pt x="1216" y="2007"/>
                    <a:pt x="1854" y="301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1"/>
            <p:cNvSpPr/>
            <p:nvPr/>
          </p:nvSpPr>
          <p:spPr>
            <a:xfrm>
              <a:off x="8995783" y="4712221"/>
              <a:ext cx="45195" cy="52549"/>
            </a:xfrm>
            <a:custGeom>
              <a:rect b="b" l="l" r="r" t="t"/>
              <a:pathLst>
                <a:path extrusionOk="0" fill="none" h="1734" w="1490">
                  <a:moveTo>
                    <a:pt x="0" y="1"/>
                  </a:moveTo>
                  <a:cubicBezTo>
                    <a:pt x="335" y="670"/>
                    <a:pt x="851" y="1277"/>
                    <a:pt x="1490" y="173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1"/>
            <p:cNvSpPr/>
            <p:nvPr/>
          </p:nvSpPr>
          <p:spPr>
            <a:xfrm>
              <a:off x="8716406" y="3724691"/>
              <a:ext cx="212995" cy="79248"/>
            </a:xfrm>
            <a:custGeom>
              <a:rect b="b" l="l" r="r" t="t"/>
              <a:pathLst>
                <a:path extrusionOk="0" fill="none" h="2615" w="7022">
                  <a:moveTo>
                    <a:pt x="0" y="2615"/>
                  </a:moveTo>
                  <a:cubicBezTo>
                    <a:pt x="304" y="1764"/>
                    <a:pt x="943" y="1034"/>
                    <a:pt x="1763" y="578"/>
                  </a:cubicBezTo>
                  <a:cubicBezTo>
                    <a:pt x="2554" y="153"/>
                    <a:pt x="3496" y="1"/>
                    <a:pt x="4408" y="183"/>
                  </a:cubicBezTo>
                  <a:cubicBezTo>
                    <a:pt x="5380" y="396"/>
                    <a:pt x="6201" y="943"/>
                    <a:pt x="7022" y="149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1"/>
            <p:cNvSpPr/>
            <p:nvPr/>
          </p:nvSpPr>
          <p:spPr>
            <a:xfrm>
              <a:off x="8248018" y="1812275"/>
              <a:ext cx="30" cy="70974"/>
            </a:xfrm>
            <a:custGeom>
              <a:rect b="b" l="l" r="r" t="t"/>
              <a:pathLst>
                <a:path extrusionOk="0" fill="none" h="2342" w="1">
                  <a:moveTo>
                    <a:pt x="0" y="1"/>
                  </a:moveTo>
                  <a:lnTo>
                    <a:pt x="0" y="2341"/>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1"/>
            <p:cNvSpPr/>
            <p:nvPr/>
          </p:nvSpPr>
          <p:spPr>
            <a:xfrm>
              <a:off x="8292276" y="1807668"/>
              <a:ext cx="7401" cy="75581"/>
            </a:xfrm>
            <a:custGeom>
              <a:rect b="b" l="l" r="r" t="t"/>
              <a:pathLst>
                <a:path extrusionOk="0" fill="none" h="2494" w="244">
                  <a:moveTo>
                    <a:pt x="0" y="1"/>
                  </a:moveTo>
                  <a:lnTo>
                    <a:pt x="244" y="2493"/>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1"/>
            <p:cNvSpPr/>
            <p:nvPr/>
          </p:nvSpPr>
          <p:spPr>
            <a:xfrm>
              <a:off x="8116156" y="1859251"/>
              <a:ext cx="336569" cy="196225"/>
            </a:xfrm>
            <a:custGeom>
              <a:rect b="b" l="l" r="r" t="t"/>
              <a:pathLst>
                <a:path extrusionOk="0" fill="none" h="6475" w="11096">
                  <a:moveTo>
                    <a:pt x="4195" y="1"/>
                  </a:moveTo>
                  <a:lnTo>
                    <a:pt x="274" y="821"/>
                  </a:lnTo>
                  <a:lnTo>
                    <a:pt x="1" y="6475"/>
                  </a:lnTo>
                  <a:lnTo>
                    <a:pt x="11095" y="5958"/>
                  </a:lnTo>
                  <a:lnTo>
                    <a:pt x="10548" y="92"/>
                  </a:lnTo>
                  <a:lnTo>
                    <a:pt x="6050" y="1"/>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1"/>
            <p:cNvSpPr/>
            <p:nvPr/>
          </p:nvSpPr>
          <p:spPr>
            <a:xfrm>
              <a:off x="8720077" y="3714689"/>
              <a:ext cx="126365" cy="306656"/>
            </a:xfrm>
            <a:custGeom>
              <a:rect b="b" l="l" r="r" t="t"/>
              <a:pathLst>
                <a:path extrusionOk="0" h="10119" w="4166">
                  <a:moveTo>
                    <a:pt x="2907" y="1"/>
                  </a:moveTo>
                  <a:cubicBezTo>
                    <a:pt x="1615" y="1"/>
                    <a:pt x="1" y="878"/>
                    <a:pt x="1" y="878"/>
                  </a:cubicBezTo>
                  <a:cubicBezTo>
                    <a:pt x="1" y="878"/>
                    <a:pt x="518" y="1607"/>
                    <a:pt x="183" y="2033"/>
                  </a:cubicBezTo>
                  <a:cubicBezTo>
                    <a:pt x="1582" y="3340"/>
                    <a:pt x="1338" y="10118"/>
                    <a:pt x="1338" y="10118"/>
                  </a:cubicBezTo>
                  <a:lnTo>
                    <a:pt x="2037" y="817"/>
                  </a:lnTo>
                  <a:cubicBezTo>
                    <a:pt x="2037" y="817"/>
                    <a:pt x="2220" y="1486"/>
                    <a:pt x="2706" y="7291"/>
                  </a:cubicBezTo>
                  <a:cubicBezTo>
                    <a:pt x="3010" y="4373"/>
                    <a:pt x="4165" y="513"/>
                    <a:pt x="4165" y="513"/>
                  </a:cubicBezTo>
                  <a:cubicBezTo>
                    <a:pt x="3874" y="136"/>
                    <a:pt x="3415" y="1"/>
                    <a:pt x="2907"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1"/>
            <p:cNvSpPr/>
            <p:nvPr/>
          </p:nvSpPr>
          <p:spPr>
            <a:xfrm>
              <a:off x="8442550" y="1158215"/>
              <a:ext cx="295075" cy="111492"/>
            </a:xfrm>
            <a:custGeom>
              <a:rect b="b" l="l" r="r" t="t"/>
              <a:pathLst>
                <a:path extrusionOk="0" h="3679" w="9728">
                  <a:moveTo>
                    <a:pt x="9120" y="1"/>
                  </a:moveTo>
                  <a:cubicBezTo>
                    <a:pt x="9120" y="1"/>
                    <a:pt x="8937" y="578"/>
                    <a:pt x="5259" y="1034"/>
                  </a:cubicBezTo>
                  <a:cubicBezTo>
                    <a:pt x="5089" y="1053"/>
                    <a:pt x="4910" y="1061"/>
                    <a:pt x="4726" y="1061"/>
                  </a:cubicBezTo>
                  <a:cubicBezTo>
                    <a:pt x="2781" y="1061"/>
                    <a:pt x="244" y="122"/>
                    <a:pt x="244" y="122"/>
                  </a:cubicBezTo>
                  <a:lnTo>
                    <a:pt x="1" y="3679"/>
                  </a:lnTo>
                  <a:cubicBezTo>
                    <a:pt x="1" y="3679"/>
                    <a:pt x="2584" y="2068"/>
                    <a:pt x="5442" y="1976"/>
                  </a:cubicBezTo>
                  <a:cubicBezTo>
                    <a:pt x="5546" y="1973"/>
                    <a:pt x="5648" y="1972"/>
                    <a:pt x="5749" y="1972"/>
                  </a:cubicBezTo>
                  <a:cubicBezTo>
                    <a:pt x="8429" y="1972"/>
                    <a:pt x="9727" y="3101"/>
                    <a:pt x="9727" y="3101"/>
                  </a:cubicBezTo>
                  <a:lnTo>
                    <a:pt x="9120" y="1"/>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1" name="Google Shape;491;p31"/>
          <p:cNvSpPr txBox="1"/>
          <p:nvPr>
            <p:ph idx="1" type="subTitle"/>
          </p:nvPr>
        </p:nvSpPr>
        <p:spPr>
          <a:xfrm>
            <a:off x="124009" y="6969745"/>
            <a:ext cx="3309600" cy="16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Georgia"/>
                <a:ea typeface="Georgia"/>
                <a:cs typeface="Georgia"/>
                <a:sym typeface="Georgia"/>
              </a:rPr>
              <a:t>Team Leader:</a:t>
            </a:r>
            <a:r>
              <a:rPr lang="en">
                <a:latin typeface="Georgia"/>
                <a:ea typeface="Georgia"/>
                <a:cs typeface="Georgia"/>
                <a:sym typeface="Georgia"/>
              </a:rPr>
              <a:t> </a:t>
            </a:r>
            <a:r>
              <a:rPr lang="en">
                <a:latin typeface="Georgia"/>
                <a:ea typeface="Georgia"/>
                <a:cs typeface="Georgia"/>
                <a:sym typeface="Georgia"/>
              </a:rPr>
              <a:t>Rawan Mishal</a:t>
            </a:r>
            <a:endParaRPr>
              <a:latin typeface="Georgia"/>
              <a:ea typeface="Georgia"/>
              <a:cs typeface="Georgia"/>
              <a:sym typeface="Georgia"/>
            </a:endParaRPr>
          </a:p>
          <a:p>
            <a:pPr indent="0" lvl="0" marL="0" rtl="0" algn="l">
              <a:spcBef>
                <a:spcPts val="0"/>
              </a:spcBef>
              <a:spcAft>
                <a:spcPts val="0"/>
              </a:spcAft>
              <a:buNone/>
            </a:pPr>
            <a:r>
              <a:rPr lang="en">
                <a:solidFill>
                  <a:schemeClr val="dk2"/>
                </a:solidFill>
                <a:latin typeface="Georgia"/>
                <a:ea typeface="Georgia"/>
                <a:cs typeface="Georgia"/>
                <a:sym typeface="Georgia"/>
              </a:rPr>
              <a:t>Team Members:</a:t>
            </a:r>
            <a:r>
              <a:rPr lang="en">
                <a:latin typeface="Georgia"/>
                <a:ea typeface="Georgia"/>
                <a:cs typeface="Georgia"/>
                <a:sym typeface="Georgia"/>
              </a:rPr>
              <a:t> Aseel Badukhon</a:t>
            </a:r>
            <a:endParaRPr>
              <a:latin typeface="Georgia"/>
              <a:ea typeface="Georgia"/>
              <a:cs typeface="Georgia"/>
              <a:sym typeface="Georgia"/>
            </a:endParaRPr>
          </a:p>
          <a:p>
            <a:pPr indent="0" lvl="0" marL="0" rtl="0" algn="l">
              <a:spcBef>
                <a:spcPts val="0"/>
              </a:spcBef>
              <a:spcAft>
                <a:spcPts val="0"/>
              </a:spcAft>
              <a:buNone/>
            </a:pPr>
            <a:r>
              <a:rPr lang="en">
                <a:solidFill>
                  <a:schemeClr val="dk2"/>
                </a:solidFill>
                <a:latin typeface="Georgia"/>
                <a:ea typeface="Georgia"/>
                <a:cs typeface="Georgia"/>
                <a:sym typeface="Georgia"/>
              </a:rPr>
              <a:t>Revised By:</a:t>
            </a:r>
            <a:r>
              <a:rPr lang="en">
                <a:latin typeface="Georgia"/>
                <a:ea typeface="Georgia"/>
                <a:cs typeface="Georgia"/>
                <a:sym typeface="Georgia"/>
              </a:rPr>
              <a:t> Arwa aljohany</a:t>
            </a:r>
            <a:endParaRPr>
              <a:latin typeface="Georgia"/>
              <a:ea typeface="Georgia"/>
              <a:cs typeface="Georgia"/>
              <a:sym typeface="Georgia"/>
            </a:endParaRPr>
          </a:p>
        </p:txBody>
      </p:sp>
      <p:sp>
        <p:nvSpPr>
          <p:cNvPr id="492" name="Google Shape;492;p31"/>
          <p:cNvSpPr txBox="1"/>
          <p:nvPr/>
        </p:nvSpPr>
        <p:spPr>
          <a:xfrm>
            <a:off x="76200" y="77700"/>
            <a:ext cx="15699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Caveat"/>
                <a:ea typeface="Caveat"/>
                <a:cs typeface="Caveat"/>
                <a:sym typeface="Caveat"/>
              </a:rPr>
              <a:t>Surgery Team</a:t>
            </a:r>
            <a:endParaRPr b="1" sz="2200">
              <a:latin typeface="Caveat"/>
              <a:ea typeface="Caveat"/>
              <a:cs typeface="Caveat"/>
              <a:sym typeface="Caveat"/>
            </a:endParaRPr>
          </a:p>
          <a:p>
            <a:pPr indent="0" lvl="0" marL="0" rtl="0" algn="l">
              <a:spcBef>
                <a:spcPts val="0"/>
              </a:spcBef>
              <a:spcAft>
                <a:spcPts val="0"/>
              </a:spcAft>
              <a:buNone/>
            </a:pPr>
            <a:r>
              <a:rPr lang="en" sz="1900">
                <a:latin typeface="Caveat"/>
                <a:ea typeface="Caveat"/>
                <a:cs typeface="Caveat"/>
                <a:sym typeface="Caveat"/>
              </a:rPr>
              <a:t>MED437</a:t>
            </a:r>
            <a:endParaRPr sz="1900">
              <a:latin typeface="Caveat"/>
              <a:ea typeface="Caveat"/>
              <a:cs typeface="Caveat"/>
              <a:sym typeface="Cave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40"/>
          <p:cNvSpPr txBox="1"/>
          <p:nvPr>
            <p:ph idx="1" type="body"/>
          </p:nvPr>
        </p:nvSpPr>
        <p:spPr>
          <a:xfrm>
            <a:off x="566572" y="204313"/>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rgbClr val="FF0000"/>
                </a:solidFill>
                <a:latin typeface="Times New Roman"/>
                <a:ea typeface="Times New Roman"/>
                <a:cs typeface="Times New Roman"/>
                <a:sym typeface="Times New Roman"/>
              </a:rPr>
              <a:t>How to </a:t>
            </a:r>
            <a:r>
              <a:rPr lang="en" sz="1400">
                <a:solidFill>
                  <a:srgbClr val="FF0000"/>
                </a:solidFill>
                <a:latin typeface="Times New Roman"/>
                <a:ea typeface="Times New Roman"/>
                <a:cs typeface="Times New Roman"/>
                <a:sym typeface="Times New Roman"/>
              </a:rPr>
              <a:t>introduce</a:t>
            </a:r>
            <a:r>
              <a:rPr lang="en" sz="1400">
                <a:solidFill>
                  <a:srgbClr val="FF0000"/>
                </a:solidFill>
                <a:latin typeface="Times New Roman"/>
                <a:ea typeface="Times New Roman"/>
                <a:cs typeface="Times New Roman"/>
                <a:sym typeface="Times New Roman"/>
              </a:rPr>
              <a:t> </a:t>
            </a:r>
            <a:r>
              <a:rPr lang="en" sz="1400">
                <a:solidFill>
                  <a:srgbClr val="FF0000"/>
                </a:solidFill>
                <a:latin typeface="Times New Roman"/>
                <a:ea typeface="Times New Roman"/>
                <a:cs typeface="Times New Roman"/>
                <a:sym typeface="Times New Roman"/>
              </a:rPr>
              <a:t>pneumoperitoneum:</a:t>
            </a:r>
            <a:r>
              <a:rPr lang="en" sz="1400">
                <a:solidFill>
                  <a:schemeClr val="accent6"/>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How to create space? Hasson or opti view or veress needle (how we push gas, it has to be with gas!)</a:t>
            </a:r>
            <a:endParaRPr sz="1400">
              <a:solidFill>
                <a:srgbClr val="6AA84F"/>
              </a:solidFill>
              <a:latin typeface="Times New Roman"/>
              <a:ea typeface="Times New Roman"/>
              <a:cs typeface="Times New Roman"/>
              <a:sym typeface="Times New Roman"/>
            </a:endParaRPr>
          </a:p>
        </p:txBody>
      </p:sp>
      <p:graphicFrame>
        <p:nvGraphicFramePr>
          <p:cNvPr id="699" name="Google Shape;699;p40"/>
          <p:cNvGraphicFramePr/>
          <p:nvPr/>
        </p:nvGraphicFramePr>
        <p:xfrm>
          <a:off x="689018" y="709819"/>
          <a:ext cx="3000000" cy="3000000"/>
        </p:xfrm>
        <a:graphic>
          <a:graphicData uri="http://schemas.openxmlformats.org/drawingml/2006/table">
            <a:tbl>
              <a:tblPr>
                <a:noFill/>
                <a:tableStyleId>{F1B5EF84-A4AD-4341-A0AB-406D030C98F9}</a:tableStyleId>
              </a:tblPr>
              <a:tblGrid>
                <a:gridCol w="1604400"/>
                <a:gridCol w="4089950"/>
              </a:tblGrid>
              <a:tr h="43085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Open technique </a:t>
                      </a:r>
                      <a:r>
                        <a:rPr lang="en" sz="900">
                          <a:solidFill>
                            <a:schemeClr val="dk2"/>
                          </a:solidFill>
                          <a:latin typeface="Times New Roman"/>
                          <a:ea typeface="Times New Roman"/>
                          <a:cs typeface="Times New Roman"/>
                          <a:sym typeface="Times New Roman"/>
                        </a:rPr>
                        <a:t>(Hasson)</a:t>
                      </a:r>
                      <a:endParaRPr sz="9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a:txBody>
                    <a:bodyPr/>
                    <a:lstStyle/>
                    <a:p>
                      <a:pPr indent="0" lvl="0" marL="0" rtl="0" algn="l">
                        <a:spcBef>
                          <a:spcPts val="0"/>
                        </a:spcBef>
                        <a:spcAft>
                          <a:spcPts val="0"/>
                        </a:spcAft>
                        <a:buNone/>
                      </a:pPr>
                      <a:r>
                        <a:rPr lang="en" sz="1000">
                          <a:solidFill>
                            <a:srgbClr val="6AA84F"/>
                          </a:solidFill>
                          <a:latin typeface="Times New Roman"/>
                          <a:ea typeface="Times New Roman"/>
                          <a:cs typeface="Times New Roman"/>
                          <a:sym typeface="Times New Roman"/>
                        </a:rPr>
                        <a:t>Use trocar and then </a:t>
                      </a:r>
                      <a:r>
                        <a:rPr lang="en" sz="1000">
                          <a:solidFill>
                            <a:srgbClr val="6AA84F"/>
                          </a:solidFill>
                          <a:latin typeface="Times New Roman"/>
                          <a:ea typeface="Times New Roman"/>
                          <a:cs typeface="Times New Roman"/>
                          <a:sym typeface="Times New Roman"/>
                        </a:rPr>
                        <a:t>insufflate</a:t>
                      </a:r>
                      <a:r>
                        <a:rPr lang="en" sz="1000">
                          <a:solidFill>
                            <a:srgbClr val="6AA84F"/>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through</a:t>
                      </a:r>
                      <a:r>
                        <a:rPr lang="en" sz="1000">
                          <a:solidFill>
                            <a:srgbClr val="6AA84F"/>
                          </a:solidFill>
                          <a:latin typeface="Times New Roman"/>
                          <a:ea typeface="Times New Roman"/>
                          <a:cs typeface="Times New Roman"/>
                          <a:sym typeface="Times New Roman"/>
                        </a:rPr>
                        <a:t> it. The incision is bigger than the trocar so more leakage </a:t>
                      </a:r>
                      <a:endParaRPr sz="1000">
                        <a:solidFill>
                          <a:srgbClr val="6AA84F"/>
                        </a:solidFill>
                        <a:latin typeface="Times New Roman"/>
                        <a:ea typeface="Times New Roman"/>
                        <a:cs typeface="Times New Roman"/>
                        <a:sym typeface="Times New Roman"/>
                      </a:endParaRPr>
                    </a:p>
                  </a:txBody>
                  <a:tcPr marT="91425" marB="91425" marR="91425" marL="91425" anchor="ctr"/>
                </a:tc>
              </a:tr>
              <a:tr h="8602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Opti-view</a:t>
                      </a:r>
                      <a:endParaRPr sz="12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A </a:t>
                      </a:r>
                      <a:r>
                        <a:rPr lang="en" sz="1200">
                          <a:latin typeface="Times New Roman"/>
                          <a:ea typeface="Times New Roman"/>
                          <a:cs typeface="Times New Roman"/>
                          <a:sym typeface="Times New Roman"/>
                        </a:rPr>
                        <a:t>technique</a:t>
                      </a:r>
                      <a:r>
                        <a:rPr lang="en" sz="1200">
                          <a:latin typeface="Times New Roman"/>
                          <a:ea typeface="Times New Roman"/>
                          <a:cs typeface="Times New Roman"/>
                          <a:sym typeface="Times New Roman"/>
                        </a:rPr>
                        <a:t> which uses cannula and 0 degree telescope to allow direct visualization of the entry tract.</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Specialist cannula such as visiport or optiview uses this.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6AA84F"/>
                          </a:solidFill>
                          <a:latin typeface="Times New Roman"/>
                          <a:ea typeface="Times New Roman"/>
                          <a:cs typeface="Times New Roman"/>
                          <a:sym typeface="Times New Roman"/>
                        </a:rPr>
                        <a:t>Skin incision (trocar size) and put the scope inside </a:t>
                      </a:r>
                      <a:r>
                        <a:rPr lang="en" sz="800">
                          <a:solidFill>
                            <a:srgbClr val="6AA84F"/>
                          </a:solidFill>
                          <a:latin typeface="Times New Roman"/>
                          <a:ea typeface="Times New Roman"/>
                          <a:cs typeface="Times New Roman"/>
                          <a:sym typeface="Times New Roman"/>
                        </a:rPr>
                        <a:t>without</a:t>
                      </a:r>
                      <a:r>
                        <a:rPr lang="en" sz="800">
                          <a:solidFill>
                            <a:srgbClr val="6AA84F"/>
                          </a:solidFill>
                          <a:latin typeface="Times New Roman"/>
                          <a:ea typeface="Times New Roman"/>
                          <a:cs typeface="Times New Roman"/>
                          <a:sym typeface="Times New Roman"/>
                        </a:rPr>
                        <a:t> skin retraction.</a:t>
                      </a:r>
                      <a:endParaRPr sz="800">
                        <a:solidFill>
                          <a:srgbClr val="6AA84F"/>
                        </a:solidFill>
                        <a:latin typeface="Times New Roman"/>
                        <a:ea typeface="Times New Roman"/>
                        <a:cs typeface="Times New Roman"/>
                        <a:sym typeface="Times New Roman"/>
                      </a:endParaRPr>
                    </a:p>
                  </a:txBody>
                  <a:tcPr marT="91425" marB="91425" marR="91425" marL="91425" anchor="ctr"/>
                </a:tc>
              </a:tr>
              <a:tr h="717075">
                <a:tc>
                  <a:txBody>
                    <a:bodyPr/>
                    <a:lstStyle/>
                    <a:p>
                      <a:pPr indent="0" lvl="0" marL="0" rtl="0" algn="ctr">
                        <a:spcBef>
                          <a:spcPts val="0"/>
                        </a:spcBef>
                        <a:spcAft>
                          <a:spcPts val="0"/>
                        </a:spcAft>
                        <a:buNone/>
                      </a:pPr>
                      <a:r>
                        <a:rPr b="1" lang="en" sz="1200">
                          <a:solidFill>
                            <a:srgbClr val="FF0000"/>
                          </a:solidFill>
                          <a:latin typeface="Times New Roman"/>
                          <a:ea typeface="Times New Roman"/>
                          <a:cs typeface="Times New Roman"/>
                          <a:sym typeface="Times New Roman"/>
                        </a:rPr>
                        <a:t>Veress needle</a:t>
                      </a:r>
                      <a:endParaRPr b="1" sz="1200">
                        <a:solidFill>
                          <a:srgbClr val="FF0000"/>
                        </a:solidFill>
                        <a:latin typeface="Times New Roman"/>
                        <a:ea typeface="Times New Roman"/>
                        <a:cs typeface="Times New Roman"/>
                        <a:sym typeface="Times New Roman"/>
                      </a:endParaRPr>
                    </a:p>
                  </a:txBody>
                  <a:tcPr marT="91425" marB="91425" marR="91425" marL="91425" anchor="ctr">
                    <a:solidFill>
                      <a:schemeClr val="accent5"/>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It has been made in 1938</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Three </a:t>
                      </a:r>
                      <a:r>
                        <a:rPr lang="en" sz="1200">
                          <a:latin typeface="Times New Roman"/>
                          <a:ea typeface="Times New Roman"/>
                          <a:cs typeface="Times New Roman"/>
                          <a:sym typeface="Times New Roman"/>
                        </a:rPr>
                        <a:t>lengths</a:t>
                      </a:r>
                      <a:r>
                        <a:rPr lang="en" sz="1200">
                          <a:latin typeface="Times New Roman"/>
                          <a:ea typeface="Times New Roman"/>
                          <a:cs typeface="Times New Roman"/>
                          <a:sym typeface="Times New Roman"/>
                        </a:rPr>
                        <a:t>: 80 mm, 100 mm, 120 mm</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14 gauge </a:t>
                      </a:r>
                      <a:r>
                        <a:rPr lang="en" sz="1000">
                          <a:solidFill>
                            <a:srgbClr val="6AA84F"/>
                          </a:solidFill>
                          <a:latin typeface="Times New Roman"/>
                          <a:ea typeface="Times New Roman"/>
                          <a:cs typeface="Times New Roman"/>
                          <a:sym typeface="Times New Roman"/>
                        </a:rPr>
                        <a:t>(minimal injury)</a:t>
                      </a:r>
                      <a:endParaRPr sz="10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Maximum flow rate is 2 L/min </a:t>
                      </a:r>
                      <a:r>
                        <a:rPr lang="en" sz="900">
                          <a:solidFill>
                            <a:srgbClr val="6AA84F"/>
                          </a:solidFill>
                          <a:latin typeface="Times New Roman"/>
                          <a:ea typeface="Times New Roman"/>
                          <a:cs typeface="Times New Roman"/>
                          <a:sym typeface="Times New Roman"/>
                        </a:rPr>
                        <a:t>While with trocar can take up to 15 L/m and new machine up to 50!</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900">
                          <a:solidFill>
                            <a:srgbClr val="6AA84F"/>
                          </a:solidFill>
                          <a:latin typeface="Times New Roman"/>
                          <a:ea typeface="Times New Roman"/>
                          <a:cs typeface="Times New Roman"/>
                          <a:sym typeface="Times New Roman"/>
                        </a:rPr>
                        <a:t>Percutaneous</a:t>
                      </a:r>
                      <a:r>
                        <a:rPr lang="en" sz="900">
                          <a:solidFill>
                            <a:srgbClr val="6AA84F"/>
                          </a:solidFill>
                          <a:latin typeface="Times New Roman"/>
                          <a:ea typeface="Times New Roman"/>
                          <a:cs typeface="Times New Roman"/>
                          <a:sym typeface="Times New Roman"/>
                        </a:rPr>
                        <a:t> blind approach, insert a needle and push gas inside.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900">
                          <a:solidFill>
                            <a:srgbClr val="999999"/>
                          </a:solidFill>
                          <a:latin typeface="Times New Roman"/>
                          <a:ea typeface="Times New Roman"/>
                          <a:cs typeface="Times New Roman"/>
                          <a:sym typeface="Times New Roman"/>
                        </a:rPr>
                        <a:t>-</a:t>
                      </a:r>
                      <a:r>
                        <a:rPr b="1" lang="en" sz="900">
                          <a:solidFill>
                            <a:srgbClr val="FF0000"/>
                          </a:solidFill>
                          <a:latin typeface="Times New Roman"/>
                          <a:ea typeface="Times New Roman"/>
                          <a:cs typeface="Times New Roman"/>
                          <a:sym typeface="Times New Roman"/>
                        </a:rPr>
                        <a:t>MCQ:</a:t>
                      </a:r>
                      <a:r>
                        <a:rPr lang="en" sz="900">
                          <a:solidFill>
                            <a:srgbClr val="999999"/>
                          </a:solidFill>
                          <a:latin typeface="Times New Roman"/>
                          <a:ea typeface="Times New Roman"/>
                          <a:cs typeface="Times New Roman"/>
                          <a:sym typeface="Times New Roman"/>
                        </a:rPr>
                        <a:t> Most common injury by needle or trocar is the small bowel not vascular.</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900">
                          <a:solidFill>
                            <a:srgbClr val="6AA84F"/>
                          </a:solidFill>
                          <a:latin typeface="Times New Roman"/>
                          <a:ea typeface="Times New Roman"/>
                          <a:cs typeface="Times New Roman"/>
                          <a:sym typeface="Times New Roman"/>
                        </a:rPr>
                        <a:t>-</a:t>
                      </a:r>
                      <a:r>
                        <a:rPr b="1" lang="en" sz="900">
                          <a:solidFill>
                            <a:srgbClr val="6AA84F"/>
                          </a:solidFill>
                          <a:latin typeface="Times New Roman"/>
                          <a:ea typeface="Times New Roman"/>
                          <a:cs typeface="Times New Roman"/>
                          <a:sym typeface="Times New Roman"/>
                        </a:rPr>
                        <a:t>Maneuvers</a:t>
                      </a:r>
                      <a:r>
                        <a:rPr b="1" lang="en" sz="900">
                          <a:solidFill>
                            <a:srgbClr val="6AA84F"/>
                          </a:solidFill>
                          <a:latin typeface="Times New Roman"/>
                          <a:ea typeface="Times New Roman"/>
                          <a:cs typeface="Times New Roman"/>
                          <a:sym typeface="Times New Roman"/>
                        </a:rPr>
                        <a:t> To know </a:t>
                      </a:r>
                      <a:r>
                        <a:rPr b="1" lang="en" sz="900">
                          <a:solidFill>
                            <a:srgbClr val="6AA84F"/>
                          </a:solidFill>
                          <a:latin typeface="Times New Roman"/>
                          <a:ea typeface="Times New Roman"/>
                          <a:cs typeface="Times New Roman"/>
                          <a:sym typeface="Times New Roman"/>
                        </a:rPr>
                        <a:t>you</a:t>
                      </a:r>
                      <a:r>
                        <a:rPr b="1" lang="en" sz="900">
                          <a:solidFill>
                            <a:srgbClr val="6AA84F"/>
                          </a:solidFill>
                          <a:latin typeface="Times New Roman"/>
                          <a:ea typeface="Times New Roman"/>
                          <a:cs typeface="Times New Roman"/>
                          <a:sym typeface="Times New Roman"/>
                        </a:rPr>
                        <a:t> are in the abdomen:</a:t>
                      </a:r>
                      <a:endParaRPr b="1"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900">
                          <a:solidFill>
                            <a:srgbClr val="6AA84F"/>
                          </a:solidFill>
                          <a:latin typeface="Times New Roman"/>
                          <a:ea typeface="Times New Roman"/>
                          <a:cs typeface="Times New Roman"/>
                          <a:sym typeface="Times New Roman"/>
                        </a:rPr>
                        <a:t>1.Air ball, as soon as you go to negative space it gets sucked down</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900">
                          <a:solidFill>
                            <a:srgbClr val="6AA84F"/>
                          </a:solidFill>
                          <a:latin typeface="Times New Roman"/>
                          <a:ea typeface="Times New Roman"/>
                          <a:cs typeface="Times New Roman"/>
                          <a:sym typeface="Times New Roman"/>
                        </a:rPr>
                        <a:t>2.Drop test: put saline and see if it gets sucked (if not then you are in </a:t>
                      </a:r>
                      <a:r>
                        <a:rPr lang="en" sz="900">
                          <a:solidFill>
                            <a:srgbClr val="6AA84F"/>
                          </a:solidFill>
                          <a:latin typeface="Times New Roman"/>
                          <a:ea typeface="Times New Roman"/>
                          <a:cs typeface="Times New Roman"/>
                          <a:sym typeface="Times New Roman"/>
                        </a:rPr>
                        <a:t>subcutaneous</a:t>
                      </a:r>
                      <a:r>
                        <a:rPr lang="en" sz="900">
                          <a:solidFill>
                            <a:srgbClr val="6AA84F"/>
                          </a:solidFill>
                          <a:latin typeface="Times New Roman"/>
                          <a:ea typeface="Times New Roman"/>
                          <a:cs typeface="Times New Roman"/>
                          <a:sym typeface="Times New Roman"/>
                        </a:rPr>
                        <a:t> or fat or skin)</a:t>
                      </a:r>
                      <a:endParaRPr sz="900">
                        <a:solidFill>
                          <a:srgbClr val="6AA84F"/>
                        </a:solidFill>
                        <a:latin typeface="Times New Roman"/>
                        <a:ea typeface="Times New Roman"/>
                        <a:cs typeface="Times New Roman"/>
                        <a:sym typeface="Times New Roman"/>
                      </a:endParaRPr>
                    </a:p>
                  </a:txBody>
                  <a:tcPr marT="91425" marB="91425" marR="91425" marL="91425" anchor="ctr"/>
                </a:tc>
              </a:tr>
            </a:tbl>
          </a:graphicData>
        </a:graphic>
      </p:graphicFrame>
      <p:grpSp>
        <p:nvGrpSpPr>
          <p:cNvPr id="700" name="Google Shape;700;p40"/>
          <p:cNvGrpSpPr/>
          <p:nvPr/>
        </p:nvGrpSpPr>
        <p:grpSpPr>
          <a:xfrm>
            <a:off x="703425" y="3940979"/>
            <a:ext cx="4370700" cy="1369569"/>
            <a:chOff x="1323782" y="4087186"/>
            <a:chExt cx="4370700" cy="1369569"/>
          </a:xfrm>
        </p:grpSpPr>
        <p:grpSp>
          <p:nvGrpSpPr>
            <p:cNvPr id="701" name="Google Shape;701;p40"/>
            <p:cNvGrpSpPr/>
            <p:nvPr/>
          </p:nvGrpSpPr>
          <p:grpSpPr>
            <a:xfrm>
              <a:off x="1323782" y="4087186"/>
              <a:ext cx="4370700" cy="1302645"/>
              <a:chOff x="1323782" y="4087186"/>
              <a:chExt cx="4370700" cy="1302645"/>
            </a:xfrm>
          </p:grpSpPr>
          <p:sp>
            <p:nvSpPr>
              <p:cNvPr id="702" name="Google Shape;702;p40"/>
              <p:cNvSpPr/>
              <p:nvPr/>
            </p:nvSpPr>
            <p:spPr>
              <a:xfrm>
                <a:off x="1323782" y="4204831"/>
                <a:ext cx="4370700" cy="1185000"/>
              </a:xfrm>
              <a:prstGeom prst="roundRect">
                <a:avLst>
                  <a:gd fmla="val 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0"/>
              <p:cNvSpPr/>
              <p:nvPr/>
            </p:nvSpPr>
            <p:spPr>
              <a:xfrm>
                <a:off x="1439625" y="4087186"/>
                <a:ext cx="285900" cy="1893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4" name="Google Shape;704;p40"/>
            <p:cNvPicPr preferRelativeResize="0"/>
            <p:nvPr/>
          </p:nvPicPr>
          <p:blipFill>
            <a:blip r:embed="rId3">
              <a:alphaModFix/>
            </a:blip>
            <a:stretch>
              <a:fillRect/>
            </a:stretch>
          </p:blipFill>
          <p:spPr>
            <a:xfrm>
              <a:off x="1412022" y="4356991"/>
              <a:ext cx="1085801" cy="732275"/>
            </a:xfrm>
            <a:prstGeom prst="rect">
              <a:avLst/>
            </a:prstGeom>
            <a:noFill/>
            <a:ln>
              <a:noFill/>
            </a:ln>
          </p:spPr>
        </p:pic>
        <p:pic>
          <p:nvPicPr>
            <p:cNvPr id="705" name="Google Shape;705;p40"/>
            <p:cNvPicPr preferRelativeResize="0"/>
            <p:nvPr/>
          </p:nvPicPr>
          <p:blipFill>
            <a:blip r:embed="rId4">
              <a:alphaModFix/>
            </a:blip>
            <a:stretch>
              <a:fillRect/>
            </a:stretch>
          </p:blipFill>
          <p:spPr>
            <a:xfrm>
              <a:off x="2561061" y="4357470"/>
              <a:ext cx="1189325" cy="675750"/>
            </a:xfrm>
            <a:prstGeom prst="rect">
              <a:avLst/>
            </a:prstGeom>
            <a:noFill/>
            <a:ln>
              <a:noFill/>
            </a:ln>
          </p:spPr>
        </p:pic>
        <p:pic>
          <p:nvPicPr>
            <p:cNvPr id="706" name="Google Shape;706;p40"/>
            <p:cNvPicPr preferRelativeResize="0"/>
            <p:nvPr/>
          </p:nvPicPr>
          <p:blipFill>
            <a:blip r:embed="rId5">
              <a:alphaModFix/>
            </a:blip>
            <a:stretch>
              <a:fillRect/>
            </a:stretch>
          </p:blipFill>
          <p:spPr>
            <a:xfrm>
              <a:off x="3813600" y="4381874"/>
              <a:ext cx="733025" cy="857800"/>
            </a:xfrm>
            <a:prstGeom prst="rect">
              <a:avLst/>
            </a:prstGeom>
            <a:noFill/>
            <a:ln>
              <a:noFill/>
            </a:ln>
          </p:spPr>
        </p:pic>
        <p:pic>
          <p:nvPicPr>
            <p:cNvPr id="707" name="Google Shape;707;p40"/>
            <p:cNvPicPr preferRelativeResize="0"/>
            <p:nvPr/>
          </p:nvPicPr>
          <p:blipFill>
            <a:blip r:embed="rId6">
              <a:alphaModFix/>
            </a:blip>
            <a:stretch>
              <a:fillRect/>
            </a:stretch>
          </p:blipFill>
          <p:spPr>
            <a:xfrm>
              <a:off x="4609846" y="4385235"/>
              <a:ext cx="996375" cy="675750"/>
            </a:xfrm>
            <a:prstGeom prst="rect">
              <a:avLst/>
            </a:prstGeom>
            <a:noFill/>
            <a:ln>
              <a:noFill/>
            </a:ln>
          </p:spPr>
        </p:pic>
        <p:sp>
          <p:nvSpPr>
            <p:cNvPr id="708" name="Google Shape;708;p40"/>
            <p:cNvSpPr txBox="1"/>
            <p:nvPr/>
          </p:nvSpPr>
          <p:spPr>
            <a:xfrm>
              <a:off x="2017402" y="4990300"/>
              <a:ext cx="1085700" cy="3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Times New Roman"/>
                  <a:ea typeface="Times New Roman"/>
                  <a:cs typeface="Times New Roman"/>
                  <a:sym typeface="Times New Roman"/>
                </a:rPr>
                <a:t>Veress needle</a:t>
              </a:r>
              <a:endParaRPr sz="700">
                <a:latin typeface="Open Sans"/>
                <a:ea typeface="Open Sans"/>
                <a:cs typeface="Open Sans"/>
                <a:sym typeface="Open Sans"/>
              </a:endParaRPr>
            </a:p>
          </p:txBody>
        </p:sp>
        <p:sp>
          <p:nvSpPr>
            <p:cNvPr id="709" name="Google Shape;709;p40"/>
            <p:cNvSpPr txBox="1"/>
            <p:nvPr/>
          </p:nvSpPr>
          <p:spPr>
            <a:xfrm>
              <a:off x="4118759" y="5089254"/>
              <a:ext cx="1085700" cy="3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Times New Roman"/>
                  <a:ea typeface="Times New Roman"/>
                  <a:cs typeface="Times New Roman"/>
                  <a:sym typeface="Times New Roman"/>
                </a:rPr>
                <a:t>Optiview</a:t>
              </a:r>
              <a:endParaRPr sz="700">
                <a:latin typeface="Open Sans"/>
                <a:ea typeface="Open Sans"/>
                <a:cs typeface="Open Sans"/>
                <a:sym typeface="Open Sans"/>
              </a:endParaRPr>
            </a:p>
          </p:txBody>
        </p:sp>
      </p:grpSp>
      <p:sp>
        <p:nvSpPr>
          <p:cNvPr id="710" name="Google Shape;710;p40"/>
          <p:cNvSpPr txBox="1"/>
          <p:nvPr>
            <p:ph idx="1" type="body"/>
          </p:nvPr>
        </p:nvSpPr>
        <p:spPr>
          <a:xfrm>
            <a:off x="703417" y="6630727"/>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Trocars &amp; Instruments </a:t>
            </a:r>
            <a:r>
              <a:rPr lang="en" sz="700">
                <a:solidFill>
                  <a:srgbClr val="6AA84F"/>
                </a:solidFill>
                <a:latin typeface="Times New Roman"/>
                <a:ea typeface="Times New Roman"/>
                <a:cs typeface="Times New Roman"/>
                <a:sym typeface="Times New Roman"/>
              </a:rPr>
              <a:t>(Same instruments in open but with shaft to be suitable for </a:t>
            </a:r>
            <a:r>
              <a:rPr lang="en" sz="700">
                <a:solidFill>
                  <a:srgbClr val="6AA84F"/>
                </a:solidFill>
                <a:latin typeface="Times New Roman"/>
                <a:ea typeface="Times New Roman"/>
                <a:cs typeface="Times New Roman"/>
                <a:sym typeface="Times New Roman"/>
              </a:rPr>
              <a:t>laparoscopic</a:t>
            </a:r>
            <a:r>
              <a:rPr lang="en" sz="700">
                <a:solidFill>
                  <a:srgbClr val="6AA84F"/>
                </a:solidFill>
                <a:latin typeface="Times New Roman"/>
                <a:ea typeface="Times New Roman"/>
                <a:cs typeface="Times New Roman"/>
                <a:sym typeface="Times New Roman"/>
              </a:rPr>
              <a:t> approach)</a:t>
            </a:r>
            <a:endParaRPr sz="700">
              <a:solidFill>
                <a:srgbClr val="6AA84F"/>
              </a:solidFill>
              <a:latin typeface="Times New Roman"/>
              <a:ea typeface="Times New Roman"/>
              <a:cs typeface="Times New Roman"/>
              <a:sym typeface="Times New Roman"/>
            </a:endParaRPr>
          </a:p>
        </p:txBody>
      </p:sp>
      <p:sp>
        <p:nvSpPr>
          <p:cNvPr id="711" name="Google Shape;711;p40"/>
          <p:cNvSpPr txBox="1"/>
          <p:nvPr>
            <p:ph idx="1" type="body"/>
          </p:nvPr>
        </p:nvSpPr>
        <p:spPr>
          <a:xfrm>
            <a:off x="703422" y="7026228"/>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Trocars</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sp>
        <p:nvSpPr>
          <p:cNvPr id="712" name="Google Shape;712;p40"/>
          <p:cNvSpPr txBox="1"/>
          <p:nvPr>
            <p:ph idx="1" type="body"/>
          </p:nvPr>
        </p:nvSpPr>
        <p:spPr>
          <a:xfrm>
            <a:off x="703425" y="7432825"/>
            <a:ext cx="5075100" cy="6027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Diameter: 2.5 - 15 mm</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Length: 8 - 42 cm</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FF0000"/>
                </a:solidFill>
                <a:latin typeface="Times New Roman"/>
                <a:ea typeface="Times New Roman"/>
                <a:cs typeface="Times New Roman"/>
                <a:sym typeface="Times New Roman"/>
              </a:rPr>
              <a:t>Types:</a:t>
            </a:r>
            <a:r>
              <a:rPr lang="en" sz="1200">
                <a:solidFill>
                  <a:srgbClr val="000000"/>
                </a:solidFill>
                <a:latin typeface="Times New Roman"/>
                <a:ea typeface="Times New Roman"/>
                <a:cs typeface="Times New Roman"/>
                <a:sym typeface="Times New Roman"/>
              </a:rPr>
              <a:t> Bladed and Bladeless, Disposable and non. </a:t>
            </a:r>
            <a:r>
              <a:rPr lang="en" sz="900">
                <a:solidFill>
                  <a:srgbClr val="6AA84F"/>
                </a:solidFill>
                <a:latin typeface="Times New Roman"/>
                <a:ea typeface="Times New Roman"/>
                <a:cs typeface="Times New Roman"/>
                <a:sym typeface="Times New Roman"/>
              </a:rPr>
              <a:t>Bladed is not used anymore. Disposable is always used while non is not</a:t>
            </a:r>
            <a:endParaRPr sz="900">
              <a:solidFill>
                <a:srgbClr val="6AA84F"/>
              </a:solidFill>
              <a:latin typeface="Times New Roman"/>
              <a:ea typeface="Times New Roman"/>
              <a:cs typeface="Times New Roman"/>
              <a:sym typeface="Times New Roman"/>
            </a:endParaRPr>
          </a:p>
        </p:txBody>
      </p:sp>
      <p:grpSp>
        <p:nvGrpSpPr>
          <p:cNvPr id="713" name="Google Shape;713;p40"/>
          <p:cNvGrpSpPr/>
          <p:nvPr/>
        </p:nvGrpSpPr>
        <p:grpSpPr>
          <a:xfrm>
            <a:off x="885154" y="8035530"/>
            <a:ext cx="2526562" cy="367500"/>
            <a:chOff x="922054" y="7792187"/>
            <a:chExt cx="2526562" cy="367500"/>
          </a:xfrm>
        </p:grpSpPr>
        <p:sp>
          <p:nvSpPr>
            <p:cNvPr id="714" name="Google Shape;714;p40"/>
            <p:cNvSpPr/>
            <p:nvPr/>
          </p:nvSpPr>
          <p:spPr>
            <a:xfrm rot="-5400000">
              <a:off x="1879054" y="6929387"/>
              <a:ext cx="240600" cy="2154600"/>
            </a:xfrm>
            <a:prstGeom prst="round2SameRect">
              <a:avLst>
                <a:gd fmla="val 50000"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0"/>
            <p:cNvSpPr txBox="1"/>
            <p:nvPr/>
          </p:nvSpPr>
          <p:spPr>
            <a:xfrm>
              <a:off x="995516" y="7792187"/>
              <a:ext cx="2453100" cy="36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accent6"/>
                  </a:solidFill>
                  <a:latin typeface="Times New Roman"/>
                  <a:ea typeface="Times New Roman"/>
                  <a:cs typeface="Times New Roman"/>
                  <a:sym typeface="Times New Roman"/>
                </a:rPr>
                <a:t>How to decide for your trocar</a:t>
              </a:r>
              <a:r>
                <a:rPr lang="en" sz="1800">
                  <a:solidFill>
                    <a:schemeClr val="dk2"/>
                  </a:solidFill>
                  <a:latin typeface="Times New Roman"/>
                  <a:ea typeface="Times New Roman"/>
                  <a:cs typeface="Times New Roman"/>
                  <a:sym typeface="Times New Roman"/>
                </a:rPr>
                <a:t>?</a:t>
              </a:r>
              <a:endParaRPr sz="1800">
                <a:solidFill>
                  <a:schemeClr val="dk2"/>
                </a:solidFill>
                <a:latin typeface="Open Sans"/>
                <a:ea typeface="Open Sans"/>
                <a:cs typeface="Open Sans"/>
                <a:sym typeface="Open Sans"/>
              </a:endParaRPr>
            </a:p>
          </p:txBody>
        </p:sp>
      </p:grpSp>
      <p:grpSp>
        <p:nvGrpSpPr>
          <p:cNvPr id="716" name="Google Shape;716;p40"/>
          <p:cNvGrpSpPr/>
          <p:nvPr/>
        </p:nvGrpSpPr>
        <p:grpSpPr>
          <a:xfrm>
            <a:off x="689017" y="5275236"/>
            <a:ext cx="5012683" cy="1326139"/>
            <a:chOff x="1081639" y="4103151"/>
            <a:chExt cx="5012683" cy="1326139"/>
          </a:xfrm>
        </p:grpSpPr>
        <p:sp>
          <p:nvSpPr>
            <p:cNvPr id="717" name="Google Shape;717;p40"/>
            <p:cNvSpPr txBox="1"/>
            <p:nvPr/>
          </p:nvSpPr>
          <p:spPr>
            <a:xfrm>
              <a:off x="1204023" y="4555091"/>
              <a:ext cx="4890300" cy="8742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6AA84F"/>
                  </a:solidFill>
                  <a:latin typeface="Times New Roman"/>
                  <a:ea typeface="Times New Roman"/>
                  <a:cs typeface="Times New Roman"/>
                  <a:sym typeface="Times New Roman"/>
                </a:rPr>
                <a:t>Veress needle parts:</a:t>
              </a:r>
              <a:r>
                <a:rPr lang="en" sz="900">
                  <a:solidFill>
                    <a:srgbClr val="999999"/>
                  </a:solidFill>
                  <a:latin typeface="Times New Roman"/>
                  <a:ea typeface="Times New Roman"/>
                  <a:cs typeface="Times New Roman"/>
                  <a:sym typeface="Times New Roman"/>
                </a:rPr>
                <a:t> </a:t>
              </a:r>
              <a:r>
                <a:rPr lang="en" sz="900">
                  <a:solidFill>
                    <a:srgbClr val="FF00FF"/>
                  </a:solidFill>
                  <a:latin typeface="Times New Roman"/>
                  <a:ea typeface="Times New Roman"/>
                  <a:cs typeface="Times New Roman"/>
                  <a:sym typeface="Times New Roman"/>
                </a:rPr>
                <a:t>Pink</a:t>
              </a:r>
              <a:r>
                <a:rPr lang="en" sz="900">
                  <a:solidFill>
                    <a:srgbClr val="999999"/>
                  </a:solidFill>
                  <a:latin typeface="Times New Roman"/>
                  <a:ea typeface="Times New Roman"/>
                  <a:cs typeface="Times New Roman"/>
                  <a:sym typeface="Times New Roman"/>
                </a:rPr>
                <a:t> </a:t>
              </a:r>
              <a:r>
                <a:rPr lang="en" sz="900">
                  <a:solidFill>
                    <a:srgbClr val="6AA84F"/>
                  </a:solidFill>
                  <a:latin typeface="Times New Roman"/>
                  <a:ea typeface="Times New Roman"/>
                  <a:cs typeface="Times New Roman"/>
                  <a:sym typeface="Times New Roman"/>
                </a:rPr>
                <a:t>(value),</a:t>
              </a:r>
              <a:r>
                <a:rPr lang="en" sz="900">
                  <a:solidFill>
                    <a:srgbClr val="999999"/>
                  </a:solidFill>
                  <a:latin typeface="Times New Roman"/>
                  <a:ea typeface="Times New Roman"/>
                  <a:cs typeface="Times New Roman"/>
                  <a:sym typeface="Times New Roman"/>
                </a:rPr>
                <a:t> </a:t>
              </a:r>
              <a:r>
                <a:rPr lang="en" sz="900">
                  <a:solidFill>
                    <a:srgbClr val="9900FF"/>
                  </a:solidFill>
                  <a:latin typeface="Times New Roman"/>
                  <a:ea typeface="Times New Roman"/>
                  <a:cs typeface="Times New Roman"/>
                  <a:sym typeface="Times New Roman"/>
                </a:rPr>
                <a:t>Purple</a:t>
              </a:r>
              <a:r>
                <a:rPr lang="en" sz="900">
                  <a:solidFill>
                    <a:srgbClr val="999999"/>
                  </a:solidFill>
                  <a:latin typeface="Times New Roman"/>
                  <a:ea typeface="Times New Roman"/>
                  <a:cs typeface="Times New Roman"/>
                  <a:sym typeface="Times New Roman"/>
                </a:rPr>
                <a:t> </a:t>
              </a:r>
              <a:r>
                <a:rPr lang="en" sz="900">
                  <a:solidFill>
                    <a:srgbClr val="6AA84F"/>
                  </a:solidFill>
                  <a:latin typeface="Times New Roman"/>
                  <a:ea typeface="Times New Roman"/>
                  <a:cs typeface="Times New Roman"/>
                  <a:sym typeface="Times New Roman"/>
                </a:rPr>
                <a:t>(Needle),</a:t>
              </a:r>
              <a:r>
                <a:rPr lang="en" sz="900">
                  <a:solidFill>
                    <a:srgbClr val="999999"/>
                  </a:solidFill>
                  <a:latin typeface="Times New Roman"/>
                  <a:ea typeface="Times New Roman"/>
                  <a:cs typeface="Times New Roman"/>
                  <a:sym typeface="Times New Roman"/>
                </a:rPr>
                <a:t> </a:t>
              </a:r>
              <a:r>
                <a:rPr lang="en" sz="900">
                  <a:solidFill>
                    <a:srgbClr val="FFFF00"/>
                  </a:solidFill>
                  <a:highlight>
                    <a:srgbClr val="000000"/>
                  </a:highlight>
                  <a:latin typeface="Times New Roman"/>
                  <a:ea typeface="Times New Roman"/>
                  <a:cs typeface="Times New Roman"/>
                  <a:sym typeface="Times New Roman"/>
                </a:rPr>
                <a:t>Yellow</a:t>
              </a:r>
              <a:r>
                <a:rPr lang="en" sz="900">
                  <a:solidFill>
                    <a:srgbClr val="999999"/>
                  </a:solidFill>
                  <a:latin typeface="Times New Roman"/>
                  <a:ea typeface="Times New Roman"/>
                  <a:cs typeface="Times New Roman"/>
                  <a:sym typeface="Times New Roman"/>
                </a:rPr>
                <a:t> </a:t>
              </a:r>
              <a:r>
                <a:rPr lang="en" sz="900">
                  <a:solidFill>
                    <a:srgbClr val="6AA84F"/>
                  </a:solidFill>
                  <a:latin typeface="Times New Roman"/>
                  <a:ea typeface="Times New Roman"/>
                  <a:cs typeface="Times New Roman"/>
                  <a:sym typeface="Times New Roman"/>
                </a:rPr>
                <a:t>(Cannula).</a:t>
              </a:r>
              <a:r>
                <a:rPr lang="en" sz="900">
                  <a:solidFill>
                    <a:srgbClr val="999999"/>
                  </a:solidFill>
                  <a:latin typeface="Times New Roman"/>
                  <a:ea typeface="Times New Roman"/>
                  <a:cs typeface="Times New Roman"/>
                  <a:sym typeface="Times New Roman"/>
                </a:rPr>
                <a:t> </a:t>
              </a:r>
              <a:r>
                <a:rPr lang="en" sz="900">
                  <a:solidFill>
                    <a:srgbClr val="00FF00"/>
                  </a:solidFill>
                  <a:highlight>
                    <a:srgbClr val="000000"/>
                  </a:highlight>
                  <a:latin typeface="Times New Roman"/>
                  <a:ea typeface="Times New Roman"/>
                  <a:cs typeface="Times New Roman"/>
                  <a:sym typeface="Times New Roman"/>
                </a:rPr>
                <a:t>Green</a:t>
              </a:r>
              <a:r>
                <a:rPr lang="en" sz="900">
                  <a:solidFill>
                    <a:srgbClr val="999999"/>
                  </a:solidFill>
                  <a:latin typeface="Times New Roman"/>
                  <a:ea typeface="Times New Roman"/>
                  <a:cs typeface="Times New Roman"/>
                  <a:sym typeface="Times New Roman"/>
                </a:rPr>
                <a:t> </a:t>
              </a:r>
              <a:r>
                <a:rPr lang="en" sz="900">
                  <a:solidFill>
                    <a:srgbClr val="6AA84F"/>
                  </a:solidFill>
                  <a:latin typeface="Times New Roman"/>
                  <a:ea typeface="Times New Roman"/>
                  <a:cs typeface="Times New Roman"/>
                  <a:sym typeface="Times New Roman"/>
                </a:rPr>
                <a:t>shows what we call tinting the peritoneum. When it comes in contact with hard tissue it will release a sharp needle to cut it but with soft tissue it won’t; will go bluntly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900">
                  <a:solidFill>
                    <a:srgbClr val="999999"/>
                  </a:solidFill>
                  <a:latin typeface="Times New Roman"/>
                  <a:ea typeface="Times New Roman"/>
                  <a:cs typeface="Times New Roman"/>
                  <a:sym typeface="Times New Roman"/>
                </a:rPr>
                <a:t>Optiview: </a:t>
              </a:r>
              <a:r>
                <a:rPr lang="en" sz="900">
                  <a:solidFill>
                    <a:srgbClr val="00FF00"/>
                  </a:solidFill>
                  <a:highlight>
                    <a:srgbClr val="000000"/>
                  </a:highlight>
                  <a:latin typeface="Times New Roman"/>
                  <a:ea typeface="Times New Roman"/>
                  <a:cs typeface="Times New Roman"/>
                  <a:sym typeface="Times New Roman"/>
                </a:rPr>
                <a:t>Green</a:t>
              </a:r>
              <a:r>
                <a:rPr lang="en" sz="900">
                  <a:solidFill>
                    <a:srgbClr val="999999"/>
                  </a:solidFill>
                  <a:latin typeface="Times New Roman"/>
                  <a:ea typeface="Times New Roman"/>
                  <a:cs typeface="Times New Roman"/>
                  <a:sym typeface="Times New Roman"/>
                </a:rPr>
                <a:t> (Muscle), </a:t>
              </a:r>
              <a:r>
                <a:rPr lang="en" sz="900">
                  <a:solidFill>
                    <a:srgbClr val="0000FF"/>
                  </a:solidFill>
                  <a:latin typeface="Times New Roman"/>
                  <a:ea typeface="Times New Roman"/>
                  <a:cs typeface="Times New Roman"/>
                  <a:sym typeface="Times New Roman"/>
                </a:rPr>
                <a:t>Blue</a:t>
              </a:r>
              <a:r>
                <a:rPr lang="en" sz="900">
                  <a:solidFill>
                    <a:srgbClr val="999999"/>
                  </a:solidFill>
                  <a:latin typeface="Times New Roman"/>
                  <a:ea typeface="Times New Roman"/>
                  <a:cs typeface="Times New Roman"/>
                  <a:sym typeface="Times New Roman"/>
                </a:rPr>
                <a:t> (fat), </a:t>
              </a:r>
              <a:r>
                <a:rPr lang="en" sz="900">
                  <a:solidFill>
                    <a:srgbClr val="FFFF00"/>
                  </a:solidFill>
                  <a:highlight>
                    <a:srgbClr val="000000"/>
                  </a:highlight>
                  <a:latin typeface="Times New Roman"/>
                  <a:ea typeface="Times New Roman"/>
                  <a:cs typeface="Times New Roman"/>
                  <a:sym typeface="Times New Roman"/>
                </a:rPr>
                <a:t>Yellow</a:t>
              </a:r>
              <a:r>
                <a:rPr lang="en" sz="900">
                  <a:solidFill>
                    <a:srgbClr val="999999"/>
                  </a:solidFill>
                  <a:latin typeface="Times New Roman"/>
                  <a:ea typeface="Times New Roman"/>
                  <a:cs typeface="Times New Roman"/>
                  <a:sym typeface="Times New Roman"/>
                </a:rPr>
                <a:t> (</a:t>
              </a:r>
              <a:r>
                <a:rPr lang="en" sz="900">
                  <a:solidFill>
                    <a:srgbClr val="999999"/>
                  </a:solidFill>
                  <a:latin typeface="Times New Roman"/>
                  <a:ea typeface="Times New Roman"/>
                  <a:cs typeface="Times New Roman"/>
                  <a:sym typeface="Times New Roman"/>
                </a:rPr>
                <a:t>Peritoneum</a:t>
              </a:r>
              <a:r>
                <a:rPr lang="en" sz="900">
                  <a:solidFill>
                    <a:srgbClr val="999999"/>
                  </a:solidFill>
                  <a:latin typeface="Times New Roman"/>
                  <a:ea typeface="Times New Roman"/>
                  <a:cs typeface="Times New Roman"/>
                  <a:sym typeface="Times New Roman"/>
                </a:rPr>
                <a:t>)</a:t>
              </a:r>
              <a:endParaRPr sz="900">
                <a:solidFill>
                  <a:srgbClr val="6AA84F"/>
                </a:solidFill>
                <a:latin typeface="Times New Roman"/>
                <a:ea typeface="Times New Roman"/>
                <a:cs typeface="Times New Roman"/>
                <a:sym typeface="Times New Roman"/>
              </a:endParaRPr>
            </a:p>
          </p:txBody>
        </p:sp>
        <p:grpSp>
          <p:nvGrpSpPr>
            <p:cNvPr id="718" name="Google Shape;718;p40"/>
            <p:cNvGrpSpPr/>
            <p:nvPr/>
          </p:nvGrpSpPr>
          <p:grpSpPr>
            <a:xfrm>
              <a:off x="1081639" y="4103151"/>
              <a:ext cx="814838" cy="451960"/>
              <a:chOff x="1081639" y="4103151"/>
              <a:chExt cx="814838" cy="451960"/>
            </a:xfrm>
          </p:grpSpPr>
          <p:grpSp>
            <p:nvGrpSpPr>
              <p:cNvPr id="719" name="Google Shape;719;p40"/>
              <p:cNvGrpSpPr/>
              <p:nvPr/>
            </p:nvGrpSpPr>
            <p:grpSpPr>
              <a:xfrm>
                <a:off x="1081639" y="4103151"/>
                <a:ext cx="302121" cy="396849"/>
                <a:chOff x="1081639" y="4103151"/>
                <a:chExt cx="302121" cy="396849"/>
              </a:xfrm>
            </p:grpSpPr>
            <p:sp>
              <p:nvSpPr>
                <p:cNvPr id="720" name="Google Shape;720;p40"/>
                <p:cNvSpPr/>
                <p:nvPr/>
              </p:nvSpPr>
              <p:spPr>
                <a:xfrm>
                  <a:off x="1081660" y="4200600"/>
                  <a:ext cx="302100" cy="299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1" name="Google Shape;721;p40"/>
                <p:cNvPicPr preferRelativeResize="0"/>
                <p:nvPr/>
              </p:nvPicPr>
              <p:blipFill rotWithShape="1">
                <a:blip r:embed="rId7">
                  <a:alphaModFix/>
                </a:blip>
                <a:srcRect b="0" l="0" r="0" t="24207"/>
                <a:stretch/>
              </p:blipFill>
              <p:spPr>
                <a:xfrm>
                  <a:off x="1081639" y="4103151"/>
                  <a:ext cx="302100" cy="324451"/>
                </a:xfrm>
                <a:prstGeom prst="rect">
                  <a:avLst/>
                </a:prstGeom>
                <a:noFill/>
                <a:ln>
                  <a:noFill/>
                </a:ln>
              </p:spPr>
            </p:pic>
          </p:grpSp>
          <p:sp>
            <p:nvSpPr>
              <p:cNvPr id="722" name="Google Shape;722;p40"/>
              <p:cNvSpPr/>
              <p:nvPr/>
            </p:nvSpPr>
            <p:spPr>
              <a:xfrm>
                <a:off x="1130877" y="4312711"/>
                <a:ext cx="765600" cy="24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300"/>
                  </a:spcAft>
                  <a:buNone/>
                </a:pPr>
                <a:r>
                  <a:rPr lang="en">
                    <a:solidFill>
                      <a:schemeClr val="dk1"/>
                    </a:solidFill>
                    <a:latin typeface="Times New Roman"/>
                    <a:ea typeface="Times New Roman"/>
                    <a:cs typeface="Times New Roman"/>
                    <a:sym typeface="Times New Roman"/>
                  </a:rPr>
                  <a:t>Notes:</a:t>
                </a:r>
                <a:endParaRPr/>
              </a:p>
            </p:txBody>
          </p:sp>
        </p:grpSp>
      </p:grpSp>
      <p:sp>
        <p:nvSpPr>
          <p:cNvPr id="723" name="Google Shape;723;p40"/>
          <p:cNvSpPr/>
          <p:nvPr/>
        </p:nvSpPr>
        <p:spPr>
          <a:xfrm>
            <a:off x="834725" y="4269638"/>
            <a:ext cx="216600" cy="2055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0"/>
          <p:cNvSpPr/>
          <p:nvPr/>
        </p:nvSpPr>
        <p:spPr>
          <a:xfrm>
            <a:off x="921325" y="4523000"/>
            <a:ext cx="69300" cy="2055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0"/>
          <p:cNvSpPr/>
          <p:nvPr/>
        </p:nvSpPr>
        <p:spPr>
          <a:xfrm>
            <a:off x="847675" y="4807750"/>
            <a:ext cx="216600" cy="621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0"/>
          <p:cNvSpPr/>
          <p:nvPr/>
        </p:nvSpPr>
        <p:spPr>
          <a:xfrm>
            <a:off x="1023501" y="4538700"/>
            <a:ext cx="258000" cy="2055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27" name="Google Shape;727;p40"/>
          <p:cNvCxnSpPr/>
          <p:nvPr/>
        </p:nvCxnSpPr>
        <p:spPr>
          <a:xfrm>
            <a:off x="3304309" y="4339936"/>
            <a:ext cx="141900" cy="135300"/>
          </a:xfrm>
          <a:prstGeom prst="straightConnector1">
            <a:avLst/>
          </a:prstGeom>
          <a:noFill/>
          <a:ln cap="flat" cmpd="sng" w="9525">
            <a:solidFill>
              <a:srgbClr val="00FF00"/>
            </a:solidFill>
            <a:prstDash val="solid"/>
            <a:round/>
            <a:headEnd len="med" w="med" type="none"/>
            <a:tailEnd len="med" w="med" type="stealth"/>
          </a:ln>
        </p:spPr>
      </p:cxnSp>
      <p:cxnSp>
        <p:nvCxnSpPr>
          <p:cNvPr id="728" name="Google Shape;728;p40"/>
          <p:cNvCxnSpPr/>
          <p:nvPr/>
        </p:nvCxnSpPr>
        <p:spPr>
          <a:xfrm>
            <a:off x="3342888" y="4475236"/>
            <a:ext cx="141900" cy="135300"/>
          </a:xfrm>
          <a:prstGeom prst="straightConnector1">
            <a:avLst/>
          </a:prstGeom>
          <a:noFill/>
          <a:ln cap="flat" cmpd="sng" w="9525">
            <a:solidFill>
              <a:srgbClr val="0000FF"/>
            </a:solidFill>
            <a:prstDash val="solid"/>
            <a:round/>
            <a:headEnd len="med" w="med" type="none"/>
            <a:tailEnd len="med" w="med" type="stealth"/>
          </a:ln>
        </p:spPr>
      </p:cxnSp>
      <p:cxnSp>
        <p:nvCxnSpPr>
          <p:cNvPr id="729" name="Google Shape;729;p40"/>
          <p:cNvCxnSpPr/>
          <p:nvPr/>
        </p:nvCxnSpPr>
        <p:spPr>
          <a:xfrm rot="10800000">
            <a:off x="3591627" y="4680886"/>
            <a:ext cx="149100" cy="169500"/>
          </a:xfrm>
          <a:prstGeom prst="straightConnector1">
            <a:avLst/>
          </a:prstGeom>
          <a:noFill/>
          <a:ln cap="flat" cmpd="sng" w="9525">
            <a:solidFill>
              <a:srgbClr val="FFFF00"/>
            </a:solidFill>
            <a:prstDash val="solid"/>
            <a:round/>
            <a:headEnd len="med" w="med" type="none"/>
            <a:tailEnd len="med" w="med" type="stealth"/>
          </a:ln>
        </p:spPr>
      </p:cxnSp>
      <p:sp>
        <p:nvSpPr>
          <p:cNvPr id="730" name="Google Shape;730;p40"/>
          <p:cNvSpPr txBox="1"/>
          <p:nvPr>
            <p:ph idx="1" type="body"/>
          </p:nvPr>
        </p:nvSpPr>
        <p:spPr>
          <a:xfrm>
            <a:off x="928250" y="8278075"/>
            <a:ext cx="38562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800">
                <a:solidFill>
                  <a:srgbClr val="999999"/>
                </a:solidFill>
                <a:latin typeface="Times New Roman"/>
                <a:ea typeface="Times New Roman"/>
                <a:cs typeface="Times New Roman"/>
                <a:sym typeface="Times New Roman"/>
              </a:rPr>
              <a:t>Size of the trocar depends on diameter of scope (same size) </a:t>
            </a:r>
            <a:r>
              <a:rPr lang="en" sz="800">
                <a:solidFill>
                  <a:srgbClr val="6AA84F"/>
                </a:solidFill>
                <a:latin typeface="Times New Roman"/>
                <a:ea typeface="Times New Roman"/>
                <a:cs typeface="Times New Roman"/>
                <a:sym typeface="Times New Roman"/>
              </a:rPr>
              <a:t>and also the size of the stapler and whether we will use it or not (not all procedures require it)</a:t>
            </a:r>
            <a:endParaRPr sz="800">
              <a:solidFill>
                <a:srgbClr val="6AA84F"/>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41"/>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Trocars &amp; Instruments</a:t>
            </a:r>
            <a:endParaRPr sz="1600">
              <a:latin typeface="Times New Roman"/>
              <a:ea typeface="Times New Roman"/>
              <a:cs typeface="Times New Roman"/>
              <a:sym typeface="Times New Roman"/>
            </a:endParaRPr>
          </a:p>
        </p:txBody>
      </p:sp>
      <p:sp>
        <p:nvSpPr>
          <p:cNvPr id="736" name="Google Shape;736;p41"/>
          <p:cNvSpPr txBox="1"/>
          <p:nvPr>
            <p:ph idx="1" type="body"/>
          </p:nvPr>
        </p:nvSpPr>
        <p:spPr>
          <a:xfrm>
            <a:off x="526132" y="966808"/>
            <a:ext cx="2022600" cy="404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Trocars:</a:t>
            </a:r>
            <a:endParaRPr sz="1400">
              <a:solidFill>
                <a:schemeClr val="accent6"/>
              </a:solidFill>
              <a:latin typeface="Times New Roman"/>
              <a:ea typeface="Times New Roman"/>
              <a:cs typeface="Times New Roman"/>
              <a:sym typeface="Times New Roman"/>
            </a:endParaRPr>
          </a:p>
        </p:txBody>
      </p:sp>
      <p:pic>
        <p:nvPicPr>
          <p:cNvPr id="737" name="Google Shape;737;p41"/>
          <p:cNvPicPr preferRelativeResize="0"/>
          <p:nvPr/>
        </p:nvPicPr>
        <p:blipFill>
          <a:blip r:embed="rId3">
            <a:alphaModFix/>
          </a:blip>
          <a:stretch>
            <a:fillRect/>
          </a:stretch>
        </p:blipFill>
        <p:spPr>
          <a:xfrm>
            <a:off x="526126" y="1371501"/>
            <a:ext cx="1705708" cy="1143448"/>
          </a:xfrm>
          <a:prstGeom prst="rect">
            <a:avLst/>
          </a:prstGeom>
          <a:noFill/>
          <a:ln>
            <a:noFill/>
          </a:ln>
        </p:spPr>
      </p:pic>
      <p:pic>
        <p:nvPicPr>
          <p:cNvPr id="738" name="Google Shape;738;p41"/>
          <p:cNvPicPr preferRelativeResize="0"/>
          <p:nvPr/>
        </p:nvPicPr>
        <p:blipFill>
          <a:blip r:embed="rId4">
            <a:alphaModFix/>
          </a:blip>
          <a:stretch>
            <a:fillRect/>
          </a:stretch>
        </p:blipFill>
        <p:spPr>
          <a:xfrm>
            <a:off x="2327828" y="1371501"/>
            <a:ext cx="1805448" cy="1143449"/>
          </a:xfrm>
          <a:prstGeom prst="rect">
            <a:avLst/>
          </a:prstGeom>
          <a:noFill/>
          <a:ln>
            <a:noFill/>
          </a:ln>
        </p:spPr>
      </p:pic>
      <p:pic>
        <p:nvPicPr>
          <p:cNvPr id="739" name="Google Shape;739;p41"/>
          <p:cNvPicPr preferRelativeResize="0"/>
          <p:nvPr/>
        </p:nvPicPr>
        <p:blipFill rotWithShape="1">
          <a:blip r:embed="rId5">
            <a:alphaModFix/>
          </a:blip>
          <a:srcRect b="0" l="13013" r="0" t="4177"/>
          <a:stretch/>
        </p:blipFill>
        <p:spPr>
          <a:xfrm>
            <a:off x="4255850" y="1419225"/>
            <a:ext cx="1705701" cy="1095725"/>
          </a:xfrm>
          <a:prstGeom prst="rect">
            <a:avLst/>
          </a:prstGeom>
          <a:noFill/>
          <a:ln>
            <a:noFill/>
          </a:ln>
        </p:spPr>
      </p:pic>
      <p:sp>
        <p:nvSpPr>
          <p:cNvPr id="740" name="Google Shape;740;p41"/>
          <p:cNvSpPr txBox="1"/>
          <p:nvPr>
            <p:ph idx="1" type="body"/>
          </p:nvPr>
        </p:nvSpPr>
        <p:spPr>
          <a:xfrm>
            <a:off x="622582" y="4095308"/>
            <a:ext cx="2022600" cy="404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Other instruments</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graphicFrame>
        <p:nvGraphicFramePr>
          <p:cNvPr id="741" name="Google Shape;741;p41"/>
          <p:cNvGraphicFramePr/>
          <p:nvPr/>
        </p:nvGraphicFramePr>
        <p:xfrm>
          <a:off x="622568" y="4500007"/>
          <a:ext cx="3000000" cy="3000000"/>
        </p:xfrm>
        <a:graphic>
          <a:graphicData uri="http://schemas.openxmlformats.org/drawingml/2006/table">
            <a:tbl>
              <a:tblPr>
                <a:noFill/>
                <a:tableStyleId>{F1B5EF84-A4AD-4341-A0AB-406D030C98F9}</a:tableStyleId>
              </a:tblPr>
              <a:tblGrid>
                <a:gridCol w="1393075"/>
                <a:gridCol w="3669250"/>
              </a:tblGrid>
              <a:tr h="3810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Sealing &amp; Cutting &amp; Cautery</a:t>
                      </a:r>
                      <a:endParaRPr sz="12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-Current </a:t>
                      </a:r>
                      <a:r>
                        <a:rPr lang="en" sz="1100">
                          <a:latin typeface="Times New Roman"/>
                          <a:ea typeface="Times New Roman"/>
                          <a:cs typeface="Times New Roman"/>
                          <a:sym typeface="Times New Roman"/>
                        </a:rPr>
                        <a:t>waveforms</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-Cellular effects</a:t>
                      </a:r>
                      <a:endParaRPr sz="1100">
                        <a:latin typeface="Times New Roman"/>
                        <a:ea typeface="Times New Roman"/>
                        <a:cs typeface="Times New Roman"/>
                        <a:sym typeface="Times New Roman"/>
                      </a:endParaRPr>
                    </a:p>
                  </a:txBody>
                  <a:tcPr marT="91425" marB="91425" marR="91425" marL="91425" anchor="ctr"/>
                </a:tc>
              </a:tr>
              <a:tr h="3810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Ultracision</a:t>
                      </a:r>
                      <a:r>
                        <a:rPr lang="en" sz="1200">
                          <a:solidFill>
                            <a:schemeClr val="dk2"/>
                          </a:solidFill>
                          <a:latin typeface="Times New Roman"/>
                          <a:ea typeface="Times New Roman"/>
                          <a:cs typeface="Times New Roman"/>
                          <a:sym typeface="Times New Roman"/>
                        </a:rPr>
                        <a:t> / Harmonic scalpel</a:t>
                      </a:r>
                      <a:endParaRPr sz="12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a:txBody>
                    <a:bodyPr/>
                    <a:lstStyle/>
                    <a:p>
                      <a:pPr indent="0" lvl="0" marL="0" rtl="0" algn="l">
                        <a:spcBef>
                          <a:spcPts val="0"/>
                        </a:spcBef>
                        <a:spcAft>
                          <a:spcPts val="0"/>
                        </a:spcAft>
                        <a:buNone/>
                      </a:pPr>
                      <a:r>
                        <a:rPr lang="en" sz="900">
                          <a:solidFill>
                            <a:srgbClr val="6AA84F"/>
                          </a:solidFill>
                          <a:latin typeface="Times New Roman"/>
                          <a:ea typeface="Times New Roman"/>
                          <a:cs typeface="Times New Roman"/>
                          <a:sym typeface="Times New Roman"/>
                        </a:rPr>
                        <a:t>Using electricity by </a:t>
                      </a:r>
                      <a:r>
                        <a:rPr lang="en" sz="900">
                          <a:solidFill>
                            <a:srgbClr val="6AA84F"/>
                          </a:solidFill>
                          <a:latin typeface="Times New Roman"/>
                          <a:ea typeface="Times New Roman"/>
                          <a:cs typeface="Times New Roman"/>
                          <a:sym typeface="Times New Roman"/>
                        </a:rPr>
                        <a:t>producing</a:t>
                      </a:r>
                      <a:r>
                        <a:rPr lang="en" sz="900">
                          <a:solidFill>
                            <a:srgbClr val="6AA84F"/>
                          </a:solidFill>
                          <a:latin typeface="Times New Roman"/>
                          <a:ea typeface="Times New Roman"/>
                          <a:cs typeface="Times New Roman"/>
                          <a:sym typeface="Times New Roman"/>
                        </a:rPr>
                        <a:t> ultrasonic wave or harmonic to cut the tissue</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Ultrasonically activated device that move at an imperceptible 55000 cycles/sec, cutting tissue with a cool blade. </a:t>
                      </a:r>
                      <a:r>
                        <a:rPr lang="en" sz="900">
                          <a:solidFill>
                            <a:srgbClr val="6AA84F"/>
                          </a:solidFill>
                          <a:latin typeface="Times New Roman"/>
                          <a:ea typeface="Times New Roman"/>
                          <a:cs typeface="Times New Roman"/>
                          <a:sym typeface="Times New Roman"/>
                        </a:rPr>
                        <a:t>It is better because it doesn’t spread. Bipolar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The </a:t>
                      </a:r>
                      <a:r>
                        <a:rPr lang="en" sz="1100">
                          <a:latin typeface="Times New Roman"/>
                          <a:ea typeface="Times New Roman"/>
                          <a:cs typeface="Times New Roman"/>
                          <a:sym typeface="Times New Roman"/>
                        </a:rPr>
                        <a:t>mechanical</a:t>
                      </a:r>
                      <a:r>
                        <a:rPr lang="en" sz="1100">
                          <a:latin typeface="Times New Roman"/>
                          <a:ea typeface="Times New Roman"/>
                          <a:cs typeface="Times New Roman"/>
                          <a:sym typeface="Times New Roman"/>
                        </a:rPr>
                        <a:t> action denature collagen molecules, forming a coagulant and instantly sealing small vessels with minimal thermal injury.</a:t>
                      </a:r>
                      <a:endParaRPr sz="1100">
                        <a:latin typeface="Times New Roman"/>
                        <a:ea typeface="Times New Roman"/>
                        <a:cs typeface="Times New Roman"/>
                        <a:sym typeface="Times New Roman"/>
                      </a:endParaRPr>
                    </a:p>
                  </a:txBody>
                  <a:tcPr marT="91425" marB="91425" marR="91425" marL="91425" anchor="ctr"/>
                </a:tc>
              </a:tr>
              <a:tr h="3810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Ligasure</a:t>
                      </a:r>
                      <a:endParaRPr sz="12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Electrothermal bipolar tissue sealing system</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In fact, the heat generated from the bipolar energy determines the fusion of collagen and elastin in the walls of the vessel with the creation of a permanent sealed zone. </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The system detects the thickness of tissue to be coagulated and automatically defines the amount of energy required and the delivering time. </a:t>
                      </a:r>
                      <a:r>
                        <a:rPr lang="en" sz="1000">
                          <a:solidFill>
                            <a:srgbClr val="6AA84F"/>
                          </a:solidFill>
                          <a:latin typeface="Times New Roman"/>
                          <a:ea typeface="Times New Roman"/>
                          <a:cs typeface="Times New Roman"/>
                          <a:sym typeface="Times New Roman"/>
                        </a:rPr>
                        <a:t>(Dr skipped slide #46)</a:t>
                      </a:r>
                      <a:endParaRPr sz="1000">
                        <a:solidFill>
                          <a:srgbClr val="6AA84F"/>
                        </a:solidFill>
                        <a:latin typeface="Times New Roman"/>
                        <a:ea typeface="Times New Roman"/>
                        <a:cs typeface="Times New Roman"/>
                        <a:sym typeface="Times New Roman"/>
                      </a:endParaRPr>
                    </a:p>
                  </a:txBody>
                  <a:tcPr marT="91425" marB="91425" marR="91425" marL="91425" anchor="ctr"/>
                </a:tc>
              </a:tr>
              <a:tr h="3810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Laparoscopic staplers</a:t>
                      </a:r>
                      <a:endParaRPr sz="12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a:txBody>
                    <a:bodyPr/>
                    <a:lstStyle/>
                    <a:p>
                      <a:pPr indent="0" lvl="0" marL="0" rtl="0" algn="l">
                        <a:spcBef>
                          <a:spcPts val="0"/>
                        </a:spcBef>
                        <a:spcAft>
                          <a:spcPts val="0"/>
                        </a:spcAft>
                        <a:buNone/>
                      </a:pPr>
                      <a:r>
                        <a:rPr lang="en" sz="1000">
                          <a:solidFill>
                            <a:srgbClr val="6AA84F"/>
                          </a:solidFill>
                          <a:latin typeface="Times New Roman"/>
                          <a:ea typeface="Times New Roman"/>
                          <a:cs typeface="Times New Roman"/>
                          <a:sym typeface="Times New Roman"/>
                        </a:rPr>
                        <a:t>Any sleeve gastrectomy you need 12 trocar because you’ll use stapler. </a:t>
                      </a:r>
                      <a:r>
                        <a:rPr lang="en" sz="1000">
                          <a:solidFill>
                            <a:srgbClr val="FF0000"/>
                          </a:solidFill>
                          <a:latin typeface="Times New Roman"/>
                          <a:ea typeface="Times New Roman"/>
                          <a:cs typeface="Times New Roman"/>
                          <a:sym typeface="Times New Roman"/>
                        </a:rPr>
                        <a:t>(IMPORTANT)</a:t>
                      </a:r>
                      <a:endParaRPr sz="10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6AA84F"/>
                          </a:solidFill>
                          <a:latin typeface="Times New Roman"/>
                          <a:ea typeface="Times New Roman"/>
                          <a:cs typeface="Times New Roman"/>
                          <a:sym typeface="Times New Roman"/>
                        </a:rPr>
                        <a:t>Each staple has different color and this is determined by the length of staple limb; small for vessels, fat and small bowel. Large for thick tissue such as gastric tissue, colon of fibrosis. </a:t>
                      </a:r>
                      <a:r>
                        <a:rPr lang="en" sz="1000">
                          <a:solidFill>
                            <a:srgbClr val="FF0000"/>
                          </a:solidFill>
                          <a:latin typeface="Times New Roman"/>
                          <a:ea typeface="Times New Roman"/>
                          <a:cs typeface="Times New Roman"/>
                          <a:sym typeface="Times New Roman"/>
                        </a:rPr>
                        <a:t>(MCQ)</a:t>
                      </a:r>
                      <a:endParaRPr sz="1000">
                        <a:solidFill>
                          <a:srgbClr val="FF0000"/>
                        </a:solidFill>
                        <a:latin typeface="Times New Roman"/>
                        <a:ea typeface="Times New Roman"/>
                        <a:cs typeface="Times New Roman"/>
                        <a:sym typeface="Times New Roman"/>
                      </a:endParaRPr>
                    </a:p>
                  </a:txBody>
                  <a:tcPr marT="91425" marB="91425" marR="91425" marL="91425" anchor="ctr"/>
                </a:tc>
              </a:tr>
            </a:tbl>
          </a:graphicData>
        </a:graphic>
      </p:graphicFrame>
      <p:sp>
        <p:nvSpPr>
          <p:cNvPr id="742" name="Google Shape;742;p41"/>
          <p:cNvSpPr/>
          <p:nvPr/>
        </p:nvSpPr>
        <p:spPr>
          <a:xfrm>
            <a:off x="821079" y="1537905"/>
            <a:ext cx="227100" cy="3351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1"/>
          <p:cNvSpPr/>
          <p:nvPr/>
        </p:nvSpPr>
        <p:spPr>
          <a:xfrm>
            <a:off x="821075" y="1902552"/>
            <a:ext cx="227100" cy="2157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1"/>
          <p:cNvSpPr txBox="1"/>
          <p:nvPr/>
        </p:nvSpPr>
        <p:spPr>
          <a:xfrm>
            <a:off x="904058" y="2184314"/>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1</a:t>
            </a:r>
            <a:endParaRPr b="1">
              <a:solidFill>
                <a:schemeClr val="accent3"/>
              </a:solidFill>
              <a:latin typeface="Arimo"/>
              <a:ea typeface="Arimo"/>
              <a:cs typeface="Arimo"/>
              <a:sym typeface="Arimo"/>
            </a:endParaRPr>
          </a:p>
        </p:txBody>
      </p:sp>
      <p:sp>
        <p:nvSpPr>
          <p:cNvPr id="745" name="Google Shape;745;p41"/>
          <p:cNvSpPr txBox="1"/>
          <p:nvPr/>
        </p:nvSpPr>
        <p:spPr>
          <a:xfrm>
            <a:off x="3831458" y="2184328"/>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2</a:t>
            </a:r>
            <a:endParaRPr b="1">
              <a:solidFill>
                <a:schemeClr val="accent3"/>
              </a:solidFill>
              <a:latin typeface="Arimo"/>
              <a:ea typeface="Arimo"/>
              <a:cs typeface="Arimo"/>
              <a:sym typeface="Arimo"/>
            </a:endParaRPr>
          </a:p>
        </p:txBody>
      </p:sp>
      <p:sp>
        <p:nvSpPr>
          <p:cNvPr id="746" name="Google Shape;746;p41"/>
          <p:cNvSpPr txBox="1"/>
          <p:nvPr/>
        </p:nvSpPr>
        <p:spPr>
          <a:xfrm>
            <a:off x="4192663" y="2184313"/>
            <a:ext cx="39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3</a:t>
            </a:r>
            <a:endParaRPr b="1">
              <a:solidFill>
                <a:schemeClr val="accent3"/>
              </a:solidFill>
              <a:latin typeface="Arimo"/>
              <a:ea typeface="Arimo"/>
              <a:cs typeface="Arimo"/>
              <a:sym typeface="Arimo"/>
            </a:endParaRPr>
          </a:p>
        </p:txBody>
      </p:sp>
      <p:sp>
        <p:nvSpPr>
          <p:cNvPr id="747" name="Google Shape;747;p41"/>
          <p:cNvSpPr/>
          <p:nvPr/>
        </p:nvSpPr>
        <p:spPr>
          <a:xfrm>
            <a:off x="2045750" y="1450975"/>
            <a:ext cx="155100" cy="10641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1"/>
          <p:cNvSpPr/>
          <p:nvPr/>
        </p:nvSpPr>
        <p:spPr>
          <a:xfrm>
            <a:off x="579425" y="1450975"/>
            <a:ext cx="198300" cy="10038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1"/>
          <p:cNvSpPr txBox="1"/>
          <p:nvPr/>
        </p:nvSpPr>
        <p:spPr>
          <a:xfrm>
            <a:off x="898600" y="3029200"/>
            <a:ext cx="5163600" cy="10038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6AA84F"/>
                </a:solidFill>
                <a:latin typeface="Times New Roman"/>
                <a:ea typeface="Times New Roman"/>
                <a:cs typeface="Times New Roman"/>
                <a:sym typeface="Times New Roman"/>
              </a:rPr>
              <a:t>1.Picture A is disposable (one time use). Picture B is reusable (you wash it each time). Trocar parts:</a:t>
            </a:r>
            <a:r>
              <a:rPr lang="en" sz="1000">
                <a:solidFill>
                  <a:srgbClr val="999999"/>
                </a:solidFill>
                <a:latin typeface="Times New Roman"/>
                <a:ea typeface="Times New Roman"/>
                <a:cs typeface="Times New Roman"/>
                <a:sym typeface="Times New Roman"/>
              </a:rPr>
              <a:t> </a:t>
            </a:r>
            <a:r>
              <a:rPr lang="en" sz="1000">
                <a:solidFill>
                  <a:srgbClr val="FFFF00"/>
                </a:solidFill>
                <a:highlight>
                  <a:srgbClr val="000000"/>
                </a:highlight>
                <a:latin typeface="Times New Roman"/>
                <a:ea typeface="Times New Roman"/>
                <a:cs typeface="Times New Roman"/>
                <a:sym typeface="Times New Roman"/>
              </a:rPr>
              <a:t>Yellow</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(Head; for diameter),</a:t>
            </a:r>
            <a:r>
              <a:rPr lang="en" sz="1000">
                <a:solidFill>
                  <a:srgbClr val="999999"/>
                </a:solidFill>
                <a:latin typeface="Times New Roman"/>
                <a:ea typeface="Times New Roman"/>
                <a:cs typeface="Times New Roman"/>
                <a:sym typeface="Times New Roman"/>
              </a:rPr>
              <a:t> </a:t>
            </a:r>
            <a:r>
              <a:rPr lang="en" sz="1000">
                <a:solidFill>
                  <a:srgbClr val="00FF00"/>
                </a:solidFill>
                <a:highlight>
                  <a:srgbClr val="000000"/>
                </a:highlight>
                <a:latin typeface="Times New Roman"/>
                <a:ea typeface="Times New Roman"/>
                <a:cs typeface="Times New Roman"/>
                <a:sym typeface="Times New Roman"/>
              </a:rPr>
              <a:t>Green</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(shaft).</a:t>
            </a:r>
            <a:r>
              <a:rPr lang="en" sz="1000">
                <a:solidFill>
                  <a:srgbClr val="999999"/>
                </a:solidFill>
                <a:latin typeface="Times New Roman"/>
                <a:ea typeface="Times New Roman"/>
                <a:cs typeface="Times New Roman"/>
                <a:sym typeface="Times New Roman"/>
              </a:rPr>
              <a:t> </a:t>
            </a:r>
            <a:r>
              <a:rPr lang="en" sz="1000">
                <a:solidFill>
                  <a:srgbClr val="9900FF"/>
                </a:solidFill>
                <a:latin typeface="Times New Roman"/>
                <a:ea typeface="Times New Roman"/>
                <a:cs typeface="Times New Roman"/>
                <a:sym typeface="Times New Roman"/>
              </a:rPr>
              <a:t>Purple</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(obdurator / introducer)</a:t>
            </a:r>
            <a:endParaRPr sz="10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2.Different diameters</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6AA84F"/>
                </a:solidFill>
                <a:latin typeface="Times New Roman"/>
                <a:ea typeface="Times New Roman"/>
                <a:cs typeface="Times New Roman"/>
                <a:sym typeface="Times New Roman"/>
              </a:rPr>
              <a:t>3.Very important!! Bladed usually causes injury, it cuts fibers. </a:t>
            </a:r>
            <a:r>
              <a:rPr lang="en" sz="1000">
                <a:solidFill>
                  <a:srgbClr val="6AA84F"/>
                </a:solidFill>
                <a:latin typeface="Times New Roman"/>
                <a:ea typeface="Times New Roman"/>
                <a:cs typeface="Times New Roman"/>
                <a:sym typeface="Times New Roman"/>
              </a:rPr>
              <a:t>Bladeless</a:t>
            </a:r>
            <a:r>
              <a:rPr lang="en" sz="1000">
                <a:solidFill>
                  <a:srgbClr val="6AA84F"/>
                </a:solidFill>
                <a:latin typeface="Times New Roman"/>
                <a:ea typeface="Times New Roman"/>
                <a:cs typeface="Times New Roman"/>
                <a:sym typeface="Times New Roman"/>
              </a:rPr>
              <a:t> is plastic conical head , it splits the fibers (not cutting). </a:t>
            </a:r>
            <a:r>
              <a:rPr lang="en" sz="1000">
                <a:solidFill>
                  <a:srgbClr val="FF0000"/>
                </a:solidFill>
                <a:latin typeface="Times New Roman"/>
                <a:ea typeface="Times New Roman"/>
                <a:cs typeface="Times New Roman"/>
                <a:sym typeface="Times New Roman"/>
              </a:rPr>
              <a:t>The standard for trocars is to be splitting not cutting. </a:t>
            </a:r>
            <a:endParaRPr sz="1000">
              <a:solidFill>
                <a:srgbClr val="FF0000"/>
              </a:solidFill>
              <a:latin typeface="Times New Roman"/>
              <a:ea typeface="Times New Roman"/>
              <a:cs typeface="Times New Roman"/>
              <a:sym typeface="Times New Roman"/>
            </a:endParaRPr>
          </a:p>
        </p:txBody>
      </p:sp>
      <p:grpSp>
        <p:nvGrpSpPr>
          <p:cNvPr id="750" name="Google Shape;750;p41"/>
          <p:cNvGrpSpPr/>
          <p:nvPr/>
        </p:nvGrpSpPr>
        <p:grpSpPr>
          <a:xfrm>
            <a:off x="776205" y="2577248"/>
            <a:ext cx="814838" cy="451960"/>
            <a:chOff x="1081639" y="4103151"/>
            <a:chExt cx="814838" cy="451960"/>
          </a:xfrm>
        </p:grpSpPr>
        <p:grpSp>
          <p:nvGrpSpPr>
            <p:cNvPr id="751" name="Google Shape;751;p41"/>
            <p:cNvGrpSpPr/>
            <p:nvPr/>
          </p:nvGrpSpPr>
          <p:grpSpPr>
            <a:xfrm>
              <a:off x="1081639" y="4103151"/>
              <a:ext cx="302121" cy="396849"/>
              <a:chOff x="1081639" y="4103151"/>
              <a:chExt cx="302121" cy="396849"/>
            </a:xfrm>
          </p:grpSpPr>
          <p:sp>
            <p:nvSpPr>
              <p:cNvPr id="752" name="Google Shape;752;p41"/>
              <p:cNvSpPr/>
              <p:nvPr/>
            </p:nvSpPr>
            <p:spPr>
              <a:xfrm>
                <a:off x="1081660" y="4200600"/>
                <a:ext cx="302100" cy="299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3" name="Google Shape;753;p41"/>
              <p:cNvPicPr preferRelativeResize="0"/>
              <p:nvPr/>
            </p:nvPicPr>
            <p:blipFill rotWithShape="1">
              <a:blip r:embed="rId6">
                <a:alphaModFix/>
              </a:blip>
              <a:srcRect b="0" l="0" r="0" t="24207"/>
              <a:stretch/>
            </p:blipFill>
            <p:spPr>
              <a:xfrm>
                <a:off x="1081639" y="4103151"/>
                <a:ext cx="302100" cy="324451"/>
              </a:xfrm>
              <a:prstGeom prst="rect">
                <a:avLst/>
              </a:prstGeom>
              <a:noFill/>
              <a:ln>
                <a:noFill/>
              </a:ln>
            </p:spPr>
          </p:pic>
        </p:grpSp>
        <p:sp>
          <p:nvSpPr>
            <p:cNvPr id="754" name="Google Shape;754;p41"/>
            <p:cNvSpPr/>
            <p:nvPr/>
          </p:nvSpPr>
          <p:spPr>
            <a:xfrm>
              <a:off x="1130877" y="4312711"/>
              <a:ext cx="765600" cy="24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300"/>
                </a:spcAft>
                <a:buNone/>
              </a:pPr>
              <a:r>
                <a:rPr lang="en">
                  <a:solidFill>
                    <a:schemeClr val="dk1"/>
                  </a:solidFill>
                  <a:latin typeface="Times New Roman"/>
                  <a:ea typeface="Times New Roman"/>
                  <a:cs typeface="Times New Roman"/>
                  <a:sym typeface="Times New Roman"/>
                </a:rPr>
                <a:t>Notes: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42"/>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Trocars &amp; Instruments</a:t>
            </a:r>
            <a:endParaRPr sz="1600">
              <a:latin typeface="Times New Roman"/>
              <a:ea typeface="Times New Roman"/>
              <a:cs typeface="Times New Roman"/>
              <a:sym typeface="Times New Roman"/>
            </a:endParaRPr>
          </a:p>
        </p:txBody>
      </p:sp>
      <p:sp>
        <p:nvSpPr>
          <p:cNvPr id="760" name="Google Shape;760;p42"/>
          <p:cNvSpPr txBox="1"/>
          <p:nvPr>
            <p:ph idx="1" type="body"/>
          </p:nvPr>
        </p:nvSpPr>
        <p:spPr>
          <a:xfrm>
            <a:off x="526132" y="966808"/>
            <a:ext cx="2022600" cy="404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Other instruments</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pic>
        <p:nvPicPr>
          <p:cNvPr id="761" name="Google Shape;761;p42"/>
          <p:cNvPicPr preferRelativeResize="0"/>
          <p:nvPr/>
        </p:nvPicPr>
        <p:blipFill>
          <a:blip r:embed="rId3">
            <a:alphaModFix/>
          </a:blip>
          <a:stretch>
            <a:fillRect/>
          </a:stretch>
        </p:blipFill>
        <p:spPr>
          <a:xfrm>
            <a:off x="526125" y="1499410"/>
            <a:ext cx="1672601" cy="1043203"/>
          </a:xfrm>
          <a:prstGeom prst="rect">
            <a:avLst/>
          </a:prstGeom>
          <a:noFill/>
          <a:ln>
            <a:noFill/>
          </a:ln>
        </p:spPr>
      </p:pic>
      <p:pic>
        <p:nvPicPr>
          <p:cNvPr id="762" name="Google Shape;762;p42"/>
          <p:cNvPicPr preferRelativeResize="0"/>
          <p:nvPr/>
        </p:nvPicPr>
        <p:blipFill>
          <a:blip r:embed="rId4">
            <a:alphaModFix/>
          </a:blip>
          <a:stretch>
            <a:fillRect/>
          </a:stretch>
        </p:blipFill>
        <p:spPr>
          <a:xfrm>
            <a:off x="526125" y="2670525"/>
            <a:ext cx="1672601" cy="991179"/>
          </a:xfrm>
          <a:prstGeom prst="rect">
            <a:avLst/>
          </a:prstGeom>
          <a:noFill/>
          <a:ln>
            <a:noFill/>
          </a:ln>
        </p:spPr>
      </p:pic>
      <p:pic>
        <p:nvPicPr>
          <p:cNvPr id="763" name="Google Shape;763;p42"/>
          <p:cNvPicPr preferRelativeResize="0"/>
          <p:nvPr/>
        </p:nvPicPr>
        <p:blipFill>
          <a:blip r:embed="rId5">
            <a:alphaModFix/>
          </a:blip>
          <a:stretch>
            <a:fillRect/>
          </a:stretch>
        </p:blipFill>
        <p:spPr>
          <a:xfrm>
            <a:off x="2389713" y="1525425"/>
            <a:ext cx="1486774" cy="991175"/>
          </a:xfrm>
          <a:prstGeom prst="rect">
            <a:avLst/>
          </a:prstGeom>
          <a:noFill/>
          <a:ln>
            <a:noFill/>
          </a:ln>
        </p:spPr>
      </p:pic>
      <p:pic>
        <p:nvPicPr>
          <p:cNvPr id="764" name="Google Shape;764;p42"/>
          <p:cNvPicPr preferRelativeResize="0"/>
          <p:nvPr/>
        </p:nvPicPr>
        <p:blipFill>
          <a:blip r:embed="rId6">
            <a:alphaModFix/>
          </a:blip>
          <a:stretch>
            <a:fillRect/>
          </a:stretch>
        </p:blipFill>
        <p:spPr>
          <a:xfrm>
            <a:off x="4179300" y="1525423"/>
            <a:ext cx="1795357" cy="991176"/>
          </a:xfrm>
          <a:prstGeom prst="rect">
            <a:avLst/>
          </a:prstGeom>
          <a:noFill/>
          <a:ln>
            <a:noFill/>
          </a:ln>
        </p:spPr>
      </p:pic>
      <p:pic>
        <p:nvPicPr>
          <p:cNvPr id="765" name="Google Shape;765;p42"/>
          <p:cNvPicPr preferRelativeResize="0"/>
          <p:nvPr/>
        </p:nvPicPr>
        <p:blipFill>
          <a:blip r:embed="rId7">
            <a:alphaModFix/>
          </a:blip>
          <a:stretch>
            <a:fillRect/>
          </a:stretch>
        </p:blipFill>
        <p:spPr>
          <a:xfrm>
            <a:off x="2296800" y="2644700"/>
            <a:ext cx="1672600" cy="1016827"/>
          </a:xfrm>
          <a:prstGeom prst="rect">
            <a:avLst/>
          </a:prstGeom>
          <a:noFill/>
          <a:ln>
            <a:noFill/>
          </a:ln>
        </p:spPr>
      </p:pic>
      <p:pic>
        <p:nvPicPr>
          <p:cNvPr id="766" name="Google Shape;766;p42"/>
          <p:cNvPicPr preferRelativeResize="0"/>
          <p:nvPr/>
        </p:nvPicPr>
        <p:blipFill>
          <a:blip r:embed="rId8">
            <a:alphaModFix/>
          </a:blip>
          <a:stretch>
            <a:fillRect/>
          </a:stretch>
        </p:blipFill>
        <p:spPr>
          <a:xfrm>
            <a:off x="4310200" y="2644700"/>
            <a:ext cx="1533572" cy="1016825"/>
          </a:xfrm>
          <a:prstGeom prst="rect">
            <a:avLst/>
          </a:prstGeom>
          <a:noFill/>
          <a:ln>
            <a:noFill/>
          </a:ln>
        </p:spPr>
      </p:pic>
      <p:pic>
        <p:nvPicPr>
          <p:cNvPr id="767" name="Google Shape;767;p42"/>
          <p:cNvPicPr preferRelativeResize="0"/>
          <p:nvPr/>
        </p:nvPicPr>
        <p:blipFill>
          <a:blip r:embed="rId9">
            <a:alphaModFix/>
          </a:blip>
          <a:stretch>
            <a:fillRect/>
          </a:stretch>
        </p:blipFill>
        <p:spPr>
          <a:xfrm>
            <a:off x="390860" y="3844365"/>
            <a:ext cx="1943126" cy="689639"/>
          </a:xfrm>
          <a:prstGeom prst="rect">
            <a:avLst/>
          </a:prstGeom>
          <a:noFill/>
          <a:ln>
            <a:noFill/>
          </a:ln>
        </p:spPr>
      </p:pic>
      <p:pic>
        <p:nvPicPr>
          <p:cNvPr id="768" name="Google Shape;768;p42"/>
          <p:cNvPicPr preferRelativeResize="0"/>
          <p:nvPr/>
        </p:nvPicPr>
        <p:blipFill>
          <a:blip r:embed="rId10">
            <a:alphaModFix/>
          </a:blip>
          <a:stretch>
            <a:fillRect/>
          </a:stretch>
        </p:blipFill>
        <p:spPr>
          <a:xfrm>
            <a:off x="2403700" y="3844376"/>
            <a:ext cx="1672601" cy="1090458"/>
          </a:xfrm>
          <a:prstGeom prst="rect">
            <a:avLst/>
          </a:prstGeom>
          <a:noFill/>
          <a:ln>
            <a:noFill/>
          </a:ln>
        </p:spPr>
      </p:pic>
      <p:pic>
        <p:nvPicPr>
          <p:cNvPr id="769" name="Google Shape;769;p42"/>
          <p:cNvPicPr preferRelativeResize="0"/>
          <p:nvPr/>
        </p:nvPicPr>
        <p:blipFill>
          <a:blip r:embed="rId11">
            <a:alphaModFix/>
          </a:blip>
          <a:stretch>
            <a:fillRect/>
          </a:stretch>
        </p:blipFill>
        <p:spPr>
          <a:xfrm>
            <a:off x="4291213" y="3844376"/>
            <a:ext cx="1571521" cy="1090449"/>
          </a:xfrm>
          <a:prstGeom prst="rect">
            <a:avLst/>
          </a:prstGeom>
          <a:noFill/>
          <a:ln>
            <a:noFill/>
          </a:ln>
        </p:spPr>
      </p:pic>
      <p:grpSp>
        <p:nvGrpSpPr>
          <p:cNvPr id="770" name="Google Shape;770;p42"/>
          <p:cNvGrpSpPr/>
          <p:nvPr/>
        </p:nvGrpSpPr>
        <p:grpSpPr>
          <a:xfrm>
            <a:off x="806612" y="5117675"/>
            <a:ext cx="4652988" cy="3406950"/>
            <a:chOff x="1081639" y="4103151"/>
            <a:chExt cx="4652988" cy="3406950"/>
          </a:xfrm>
        </p:grpSpPr>
        <p:sp>
          <p:nvSpPr>
            <p:cNvPr id="771" name="Google Shape;771;p42"/>
            <p:cNvSpPr txBox="1"/>
            <p:nvPr/>
          </p:nvSpPr>
          <p:spPr>
            <a:xfrm>
              <a:off x="1204027" y="4555101"/>
              <a:ext cx="4530600" cy="29550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1.</a:t>
              </a:r>
              <a:r>
                <a:rPr lang="en" sz="1000">
                  <a:solidFill>
                    <a:srgbClr val="0000FF"/>
                  </a:solidFill>
                  <a:latin typeface="Times New Roman"/>
                  <a:ea typeface="Times New Roman"/>
                  <a:cs typeface="Times New Roman"/>
                  <a:sym typeface="Times New Roman"/>
                </a:rPr>
                <a:t>Blue</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(Monopolar L Hook: using </a:t>
              </a:r>
              <a:r>
                <a:rPr lang="en" sz="1000">
                  <a:solidFill>
                    <a:srgbClr val="6AA84F"/>
                  </a:solidFill>
                  <a:latin typeface="Times New Roman"/>
                  <a:ea typeface="Times New Roman"/>
                  <a:cs typeface="Times New Roman"/>
                  <a:sym typeface="Times New Roman"/>
                </a:rPr>
                <a:t>electricity</a:t>
              </a:r>
              <a:r>
                <a:rPr lang="en" sz="1000">
                  <a:solidFill>
                    <a:srgbClr val="6AA84F"/>
                  </a:solidFill>
                  <a:latin typeface="Times New Roman"/>
                  <a:ea typeface="Times New Roman"/>
                  <a:cs typeface="Times New Roman"/>
                  <a:sym typeface="Times New Roman"/>
                </a:rPr>
                <a:t> by producing frequencies to </a:t>
              </a:r>
              <a:r>
                <a:rPr lang="en" sz="1000">
                  <a:solidFill>
                    <a:srgbClr val="6AA84F"/>
                  </a:solidFill>
                  <a:latin typeface="Times New Roman"/>
                  <a:ea typeface="Times New Roman"/>
                  <a:cs typeface="Times New Roman"/>
                  <a:sym typeface="Times New Roman"/>
                </a:rPr>
                <a:t>cut</a:t>
              </a:r>
              <a:r>
                <a:rPr lang="en" sz="1000">
                  <a:solidFill>
                    <a:srgbClr val="6AA84F"/>
                  </a:solidFill>
                  <a:latin typeface="Times New Roman"/>
                  <a:ea typeface="Times New Roman"/>
                  <a:cs typeface="Times New Roman"/>
                  <a:sym typeface="Times New Roman"/>
                </a:rPr>
                <a:t> the tissue)</a:t>
              </a:r>
              <a:r>
                <a:rPr lang="en" sz="1000">
                  <a:solidFill>
                    <a:srgbClr val="999999"/>
                  </a:solidFill>
                  <a:latin typeface="Times New Roman"/>
                  <a:ea typeface="Times New Roman"/>
                  <a:cs typeface="Times New Roman"/>
                  <a:sym typeface="Times New Roman"/>
                </a:rPr>
                <a:t>. </a:t>
              </a:r>
              <a:r>
                <a:rPr lang="en" sz="1000">
                  <a:solidFill>
                    <a:srgbClr val="FF00FF"/>
                  </a:solidFill>
                  <a:latin typeface="Times New Roman"/>
                  <a:ea typeface="Times New Roman"/>
                  <a:cs typeface="Times New Roman"/>
                  <a:sym typeface="Times New Roman"/>
                </a:rPr>
                <a:t>Pink</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(Ultrasonic wave 1000 waves per second so coagulated vessel or anything like bowel)</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2.The upper part (pink) absorbs the electricity, while lower part (green) produces it. In between two parts there should be a knife.</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3.</a:t>
              </a:r>
              <a:r>
                <a:rPr lang="en" sz="1000">
                  <a:solidFill>
                    <a:srgbClr val="999999"/>
                  </a:solidFill>
                  <a:latin typeface="Times New Roman"/>
                  <a:ea typeface="Times New Roman"/>
                  <a:cs typeface="Times New Roman"/>
                  <a:sym typeface="Times New Roman"/>
                </a:rPr>
                <a:t>Disadvantages</a:t>
              </a:r>
              <a:r>
                <a:rPr lang="en" sz="1000">
                  <a:solidFill>
                    <a:srgbClr val="999999"/>
                  </a:solidFill>
                  <a:latin typeface="Times New Roman"/>
                  <a:ea typeface="Times New Roman"/>
                  <a:cs typeface="Times New Roman"/>
                  <a:sym typeface="Times New Roman"/>
                </a:rPr>
                <a:t> of harmonic scalpel: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FF0000"/>
                  </a:solidFill>
                  <a:latin typeface="Times New Roman"/>
                  <a:ea typeface="Times New Roman"/>
                  <a:cs typeface="Times New Roman"/>
                  <a:sym typeface="Times New Roman"/>
                </a:rPr>
                <a:t>4.</a:t>
              </a:r>
              <a:r>
                <a:rPr lang="en" sz="1000">
                  <a:solidFill>
                    <a:srgbClr val="FFFF00"/>
                  </a:solidFill>
                  <a:highlight>
                    <a:srgbClr val="000000"/>
                  </a:highlight>
                  <a:latin typeface="Times New Roman"/>
                  <a:ea typeface="Times New Roman"/>
                  <a:cs typeface="Times New Roman"/>
                  <a:sym typeface="Times New Roman"/>
                </a:rPr>
                <a:t>Yellow</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(shaft),</a:t>
              </a:r>
              <a:r>
                <a:rPr lang="en" sz="1000">
                  <a:solidFill>
                    <a:srgbClr val="999999"/>
                  </a:solidFill>
                  <a:latin typeface="Times New Roman"/>
                  <a:ea typeface="Times New Roman"/>
                  <a:cs typeface="Times New Roman"/>
                  <a:sym typeface="Times New Roman"/>
                </a:rPr>
                <a:t> </a:t>
              </a:r>
              <a:r>
                <a:rPr lang="en" sz="1000">
                  <a:solidFill>
                    <a:srgbClr val="FF9900"/>
                  </a:solidFill>
                  <a:latin typeface="Times New Roman"/>
                  <a:ea typeface="Times New Roman"/>
                  <a:cs typeface="Times New Roman"/>
                  <a:sym typeface="Times New Roman"/>
                </a:rPr>
                <a:t>orange</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(gun),</a:t>
              </a:r>
              <a:r>
                <a:rPr lang="en" sz="1000">
                  <a:solidFill>
                    <a:srgbClr val="999999"/>
                  </a:solidFill>
                  <a:latin typeface="Times New Roman"/>
                  <a:ea typeface="Times New Roman"/>
                  <a:cs typeface="Times New Roman"/>
                  <a:sym typeface="Times New Roman"/>
                </a:rPr>
                <a:t> </a:t>
              </a:r>
              <a:r>
                <a:rPr lang="en" sz="1000">
                  <a:solidFill>
                    <a:srgbClr val="9900FF"/>
                  </a:solidFill>
                  <a:latin typeface="Times New Roman"/>
                  <a:ea typeface="Times New Roman"/>
                  <a:cs typeface="Times New Roman"/>
                  <a:sym typeface="Times New Roman"/>
                </a:rPr>
                <a:t>purple</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(staples)</a:t>
              </a:r>
              <a:endParaRPr sz="10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6AA84F"/>
                  </a:solidFill>
                  <a:latin typeface="Times New Roman"/>
                  <a:ea typeface="Times New Roman"/>
                  <a:cs typeface="Times New Roman"/>
                  <a:sym typeface="Times New Roman"/>
                </a:rPr>
                <a:t>5.The black (large &gt; 4.5), the purple (medium 3-4.5 ) , the tan (small 2.5 - 3), white (2 mm), blue (3 mm), gold (4 mm), green (4.5 mm), black (5 mm)</a:t>
              </a:r>
              <a:endParaRPr sz="10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L Hook; monopolar</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Ligasure; bipolar (2 heads) (The best)</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Ultrasonic; hormonal scalpel</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What is the difference between monopolar and ultracision?</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Monopolar: Electrical currents that causes waves of </a:t>
              </a:r>
              <a:r>
                <a:rPr lang="en" sz="1000">
                  <a:solidFill>
                    <a:srgbClr val="999999"/>
                  </a:solidFill>
                  <a:latin typeface="Times New Roman"/>
                  <a:ea typeface="Times New Roman"/>
                  <a:cs typeface="Times New Roman"/>
                  <a:sym typeface="Times New Roman"/>
                </a:rPr>
                <a:t>frequencies</a:t>
              </a:r>
              <a:r>
                <a:rPr lang="en" sz="1000">
                  <a:solidFill>
                    <a:srgbClr val="999999"/>
                  </a:solidFill>
                  <a:latin typeface="Times New Roman"/>
                  <a:ea typeface="Times New Roman"/>
                  <a:cs typeface="Times New Roman"/>
                  <a:sym typeface="Times New Roman"/>
                </a:rPr>
                <a:t> that does the cutting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Ultracision</a:t>
              </a:r>
              <a:r>
                <a:rPr lang="en" sz="1000">
                  <a:solidFill>
                    <a:srgbClr val="999999"/>
                  </a:solidFill>
                  <a:latin typeface="Times New Roman"/>
                  <a:ea typeface="Times New Roman"/>
                  <a:cs typeface="Times New Roman"/>
                  <a:sym typeface="Times New Roman"/>
                </a:rPr>
                <a:t>: Electrical current that changes to ultrasonic waves that causes the cutting</a:t>
              </a:r>
              <a:endParaRPr sz="1000">
                <a:solidFill>
                  <a:srgbClr val="999999"/>
                </a:solidFill>
                <a:latin typeface="Times New Roman"/>
                <a:ea typeface="Times New Roman"/>
                <a:cs typeface="Times New Roman"/>
                <a:sym typeface="Times New Roman"/>
              </a:endParaRPr>
            </a:p>
          </p:txBody>
        </p:sp>
        <p:grpSp>
          <p:nvGrpSpPr>
            <p:cNvPr id="772" name="Google Shape;772;p42"/>
            <p:cNvGrpSpPr/>
            <p:nvPr/>
          </p:nvGrpSpPr>
          <p:grpSpPr>
            <a:xfrm>
              <a:off x="1081639" y="4103151"/>
              <a:ext cx="814838" cy="451960"/>
              <a:chOff x="1081639" y="4103151"/>
              <a:chExt cx="814838" cy="451960"/>
            </a:xfrm>
          </p:grpSpPr>
          <p:grpSp>
            <p:nvGrpSpPr>
              <p:cNvPr id="773" name="Google Shape;773;p42"/>
              <p:cNvGrpSpPr/>
              <p:nvPr/>
            </p:nvGrpSpPr>
            <p:grpSpPr>
              <a:xfrm>
                <a:off x="1081639" y="4103151"/>
                <a:ext cx="302121" cy="396849"/>
                <a:chOff x="1081639" y="4103151"/>
                <a:chExt cx="302121" cy="396849"/>
              </a:xfrm>
            </p:grpSpPr>
            <p:sp>
              <p:nvSpPr>
                <p:cNvPr id="774" name="Google Shape;774;p42"/>
                <p:cNvSpPr/>
                <p:nvPr/>
              </p:nvSpPr>
              <p:spPr>
                <a:xfrm>
                  <a:off x="1081660" y="4200600"/>
                  <a:ext cx="302100" cy="299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5" name="Google Shape;775;p42"/>
                <p:cNvPicPr preferRelativeResize="0"/>
                <p:nvPr/>
              </p:nvPicPr>
              <p:blipFill rotWithShape="1">
                <a:blip r:embed="rId12">
                  <a:alphaModFix/>
                </a:blip>
                <a:srcRect b="0" l="0" r="0" t="24207"/>
                <a:stretch/>
              </p:blipFill>
              <p:spPr>
                <a:xfrm>
                  <a:off x="1081639" y="4103151"/>
                  <a:ext cx="302100" cy="324451"/>
                </a:xfrm>
                <a:prstGeom prst="rect">
                  <a:avLst/>
                </a:prstGeom>
                <a:noFill/>
                <a:ln>
                  <a:noFill/>
                </a:ln>
              </p:spPr>
            </p:pic>
          </p:grpSp>
          <p:sp>
            <p:nvSpPr>
              <p:cNvPr id="776" name="Google Shape;776;p42"/>
              <p:cNvSpPr/>
              <p:nvPr/>
            </p:nvSpPr>
            <p:spPr>
              <a:xfrm>
                <a:off x="1130877" y="4312711"/>
                <a:ext cx="765600" cy="24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300"/>
                  </a:spcAft>
                  <a:buNone/>
                </a:pPr>
                <a:r>
                  <a:rPr lang="en">
                    <a:solidFill>
                      <a:schemeClr val="dk1"/>
                    </a:solidFill>
                    <a:latin typeface="Times New Roman"/>
                    <a:ea typeface="Times New Roman"/>
                    <a:cs typeface="Times New Roman"/>
                    <a:sym typeface="Times New Roman"/>
                  </a:rPr>
                  <a:t>Notes:</a:t>
                </a:r>
                <a:endParaRPr/>
              </a:p>
            </p:txBody>
          </p:sp>
        </p:grpSp>
      </p:grpSp>
      <p:sp>
        <p:nvSpPr>
          <p:cNvPr id="777" name="Google Shape;777;p42"/>
          <p:cNvSpPr txBox="1"/>
          <p:nvPr/>
        </p:nvSpPr>
        <p:spPr>
          <a:xfrm>
            <a:off x="1851375" y="1444361"/>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1</a:t>
            </a:r>
            <a:endParaRPr b="1">
              <a:solidFill>
                <a:schemeClr val="accent3"/>
              </a:solidFill>
              <a:latin typeface="Arimo"/>
              <a:ea typeface="Arimo"/>
              <a:cs typeface="Arimo"/>
              <a:sym typeface="Arimo"/>
            </a:endParaRPr>
          </a:p>
        </p:txBody>
      </p:sp>
      <p:sp>
        <p:nvSpPr>
          <p:cNvPr id="778" name="Google Shape;778;p42"/>
          <p:cNvSpPr txBox="1"/>
          <p:nvPr/>
        </p:nvSpPr>
        <p:spPr>
          <a:xfrm>
            <a:off x="4132678" y="1444352"/>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2</a:t>
            </a:r>
            <a:endParaRPr b="1">
              <a:solidFill>
                <a:schemeClr val="accent3"/>
              </a:solidFill>
              <a:latin typeface="Arimo"/>
              <a:ea typeface="Arimo"/>
              <a:cs typeface="Arimo"/>
              <a:sym typeface="Arimo"/>
            </a:endParaRPr>
          </a:p>
        </p:txBody>
      </p:sp>
      <p:sp>
        <p:nvSpPr>
          <p:cNvPr id="779" name="Google Shape;779;p42"/>
          <p:cNvSpPr txBox="1"/>
          <p:nvPr/>
        </p:nvSpPr>
        <p:spPr>
          <a:xfrm>
            <a:off x="1851383" y="2644364"/>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3</a:t>
            </a:r>
            <a:endParaRPr b="1">
              <a:solidFill>
                <a:schemeClr val="accent3"/>
              </a:solidFill>
              <a:latin typeface="Arimo"/>
              <a:ea typeface="Arimo"/>
              <a:cs typeface="Arimo"/>
              <a:sym typeface="Arimo"/>
            </a:endParaRPr>
          </a:p>
        </p:txBody>
      </p:sp>
      <p:sp>
        <p:nvSpPr>
          <p:cNvPr id="780" name="Google Shape;780;p42"/>
          <p:cNvSpPr txBox="1"/>
          <p:nvPr/>
        </p:nvSpPr>
        <p:spPr>
          <a:xfrm>
            <a:off x="3595426" y="2589326"/>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4</a:t>
            </a:r>
            <a:endParaRPr b="1">
              <a:solidFill>
                <a:schemeClr val="accent3"/>
              </a:solidFill>
              <a:latin typeface="Arimo"/>
              <a:ea typeface="Arimo"/>
              <a:cs typeface="Arimo"/>
              <a:sym typeface="Arimo"/>
            </a:endParaRPr>
          </a:p>
        </p:txBody>
      </p:sp>
      <p:sp>
        <p:nvSpPr>
          <p:cNvPr id="781" name="Google Shape;781;p42"/>
          <p:cNvSpPr txBox="1"/>
          <p:nvPr/>
        </p:nvSpPr>
        <p:spPr>
          <a:xfrm>
            <a:off x="4291233" y="2589314"/>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5</a:t>
            </a:r>
            <a:endParaRPr b="1">
              <a:solidFill>
                <a:schemeClr val="accent3"/>
              </a:solidFill>
              <a:latin typeface="Arimo"/>
              <a:ea typeface="Arimo"/>
              <a:cs typeface="Arimo"/>
              <a:sym typeface="Arimo"/>
            </a:endParaRPr>
          </a:p>
        </p:txBody>
      </p:sp>
      <p:sp>
        <p:nvSpPr>
          <p:cNvPr id="782" name="Google Shape;782;p42"/>
          <p:cNvSpPr txBox="1"/>
          <p:nvPr/>
        </p:nvSpPr>
        <p:spPr>
          <a:xfrm>
            <a:off x="330101" y="4191453"/>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5</a:t>
            </a:r>
            <a:endParaRPr b="1">
              <a:solidFill>
                <a:schemeClr val="accent3"/>
              </a:solidFill>
              <a:latin typeface="Arimo"/>
              <a:ea typeface="Arimo"/>
              <a:cs typeface="Arimo"/>
              <a:sym typeface="Arimo"/>
            </a:endParaRPr>
          </a:p>
        </p:txBody>
      </p:sp>
      <p:sp>
        <p:nvSpPr>
          <p:cNvPr id="783" name="Google Shape;783;p42"/>
          <p:cNvSpPr txBox="1"/>
          <p:nvPr/>
        </p:nvSpPr>
        <p:spPr>
          <a:xfrm>
            <a:off x="3595425" y="3915461"/>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5</a:t>
            </a:r>
            <a:endParaRPr b="1">
              <a:solidFill>
                <a:schemeClr val="accent3"/>
              </a:solidFill>
              <a:latin typeface="Arimo"/>
              <a:ea typeface="Arimo"/>
              <a:cs typeface="Arimo"/>
              <a:sym typeface="Arimo"/>
            </a:endParaRPr>
          </a:p>
        </p:txBody>
      </p:sp>
      <p:sp>
        <p:nvSpPr>
          <p:cNvPr id="784" name="Google Shape;784;p42"/>
          <p:cNvSpPr txBox="1"/>
          <p:nvPr/>
        </p:nvSpPr>
        <p:spPr>
          <a:xfrm>
            <a:off x="5576855" y="3733327"/>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5</a:t>
            </a:r>
            <a:endParaRPr b="1">
              <a:solidFill>
                <a:schemeClr val="accent3"/>
              </a:solidFill>
              <a:latin typeface="Arimo"/>
              <a:ea typeface="Arimo"/>
              <a:cs typeface="Arimo"/>
              <a:sym typeface="Arimo"/>
            </a:endParaRPr>
          </a:p>
        </p:txBody>
      </p:sp>
      <p:sp>
        <p:nvSpPr>
          <p:cNvPr id="785" name="Google Shape;785;p42"/>
          <p:cNvSpPr/>
          <p:nvPr/>
        </p:nvSpPr>
        <p:spPr>
          <a:xfrm>
            <a:off x="2671625" y="3014200"/>
            <a:ext cx="397800" cy="1134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2"/>
          <p:cNvSpPr/>
          <p:nvPr/>
        </p:nvSpPr>
        <p:spPr>
          <a:xfrm>
            <a:off x="3386150" y="2996125"/>
            <a:ext cx="444300" cy="4413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2"/>
          <p:cNvSpPr/>
          <p:nvPr/>
        </p:nvSpPr>
        <p:spPr>
          <a:xfrm>
            <a:off x="2593500" y="3228513"/>
            <a:ext cx="646500" cy="1758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2"/>
          <p:cNvSpPr/>
          <p:nvPr/>
        </p:nvSpPr>
        <p:spPr>
          <a:xfrm>
            <a:off x="669625" y="1525425"/>
            <a:ext cx="204000" cy="9912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2"/>
          <p:cNvSpPr/>
          <p:nvPr/>
        </p:nvSpPr>
        <p:spPr>
          <a:xfrm>
            <a:off x="1557400" y="1796625"/>
            <a:ext cx="529500" cy="5055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43"/>
          <p:cNvSpPr/>
          <p:nvPr/>
        </p:nvSpPr>
        <p:spPr>
          <a:xfrm rot="2700000">
            <a:off x="3094219" y="1842252"/>
            <a:ext cx="393717" cy="404748"/>
          </a:xfrm>
          <a:prstGeom prst="teardrop">
            <a:avLst>
              <a:gd fmla="val 148568"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3"/>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The procedure</a:t>
            </a:r>
            <a:endParaRPr sz="1600">
              <a:latin typeface="Times New Roman"/>
              <a:ea typeface="Times New Roman"/>
              <a:cs typeface="Times New Roman"/>
              <a:sym typeface="Times New Roman"/>
            </a:endParaRPr>
          </a:p>
        </p:txBody>
      </p:sp>
      <p:sp>
        <p:nvSpPr>
          <p:cNvPr id="796" name="Google Shape;796;p43"/>
          <p:cNvSpPr txBox="1"/>
          <p:nvPr>
            <p:ph idx="1" type="body"/>
          </p:nvPr>
        </p:nvSpPr>
        <p:spPr>
          <a:xfrm>
            <a:off x="526117" y="966800"/>
            <a:ext cx="4338300" cy="404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rgbClr val="FF0000"/>
                </a:solidFill>
                <a:latin typeface="Times New Roman"/>
                <a:ea typeface="Times New Roman"/>
                <a:cs typeface="Times New Roman"/>
                <a:sym typeface="Times New Roman"/>
              </a:rPr>
              <a:t>Important roles in laparoscopic procedures:</a:t>
            </a:r>
            <a:endParaRPr sz="1400">
              <a:solidFill>
                <a:srgbClr val="FF0000"/>
              </a:solidFill>
              <a:latin typeface="Times New Roman"/>
              <a:ea typeface="Times New Roman"/>
              <a:cs typeface="Times New Roman"/>
              <a:sym typeface="Times New Roman"/>
            </a:endParaRPr>
          </a:p>
        </p:txBody>
      </p:sp>
      <p:sp>
        <p:nvSpPr>
          <p:cNvPr id="797" name="Google Shape;797;p43"/>
          <p:cNvSpPr/>
          <p:nvPr/>
        </p:nvSpPr>
        <p:spPr>
          <a:xfrm>
            <a:off x="643117" y="1371499"/>
            <a:ext cx="1406100" cy="1302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Patient and surgeon position. </a:t>
            </a:r>
            <a:r>
              <a:rPr lang="en" sz="1000">
                <a:solidFill>
                  <a:srgbClr val="FF0000"/>
                </a:solidFill>
                <a:latin typeface="Times New Roman"/>
                <a:ea typeface="Times New Roman"/>
                <a:cs typeface="Times New Roman"/>
                <a:sym typeface="Times New Roman"/>
              </a:rPr>
              <a:t>Screen is above the organ you are working on, you are opposite to the screen as surgeon</a:t>
            </a:r>
            <a:endParaRPr sz="1000">
              <a:solidFill>
                <a:srgbClr val="FF0000"/>
              </a:solidFill>
              <a:latin typeface="Times New Roman"/>
              <a:ea typeface="Times New Roman"/>
              <a:cs typeface="Times New Roman"/>
              <a:sym typeface="Times New Roman"/>
            </a:endParaRPr>
          </a:p>
        </p:txBody>
      </p:sp>
      <p:sp>
        <p:nvSpPr>
          <p:cNvPr id="798" name="Google Shape;798;p43"/>
          <p:cNvSpPr/>
          <p:nvPr/>
        </p:nvSpPr>
        <p:spPr>
          <a:xfrm>
            <a:off x="2111692" y="1371499"/>
            <a:ext cx="1406100" cy="1302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Position</a:t>
            </a:r>
            <a:r>
              <a:rPr lang="en" sz="1200">
                <a:latin typeface="Times New Roman"/>
                <a:ea typeface="Times New Roman"/>
                <a:cs typeface="Times New Roman"/>
                <a:sym typeface="Times New Roman"/>
              </a:rPr>
              <a:t> of the trocator.</a:t>
            </a:r>
            <a:endParaRPr sz="1200">
              <a:latin typeface="Times New Roman"/>
              <a:ea typeface="Times New Roman"/>
              <a:cs typeface="Times New Roman"/>
              <a:sym typeface="Times New Roman"/>
            </a:endParaRPr>
          </a:p>
        </p:txBody>
      </p:sp>
      <p:sp>
        <p:nvSpPr>
          <p:cNvPr id="799" name="Google Shape;799;p43"/>
          <p:cNvSpPr/>
          <p:nvPr/>
        </p:nvSpPr>
        <p:spPr>
          <a:xfrm>
            <a:off x="643117" y="2717780"/>
            <a:ext cx="1406100" cy="1302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Distance</a:t>
            </a:r>
            <a:r>
              <a:rPr lang="en" sz="1200">
                <a:latin typeface="Times New Roman"/>
                <a:ea typeface="Times New Roman"/>
                <a:cs typeface="Times New Roman"/>
                <a:sym typeface="Times New Roman"/>
              </a:rPr>
              <a:t> between trocator. </a:t>
            </a:r>
            <a:r>
              <a:rPr lang="en" sz="1000">
                <a:solidFill>
                  <a:srgbClr val="6AA84F"/>
                </a:solidFill>
                <a:latin typeface="Times New Roman"/>
                <a:ea typeface="Times New Roman"/>
                <a:cs typeface="Times New Roman"/>
                <a:sym typeface="Times New Roman"/>
              </a:rPr>
              <a:t>4-6 cm between each opening, camera and instrument</a:t>
            </a:r>
            <a:endParaRPr sz="1000">
              <a:solidFill>
                <a:srgbClr val="6AA84F"/>
              </a:solidFill>
              <a:latin typeface="Times New Roman"/>
              <a:ea typeface="Times New Roman"/>
              <a:cs typeface="Times New Roman"/>
              <a:sym typeface="Times New Roman"/>
            </a:endParaRPr>
          </a:p>
        </p:txBody>
      </p:sp>
      <p:sp>
        <p:nvSpPr>
          <p:cNvPr id="800" name="Google Shape;800;p43"/>
          <p:cNvSpPr/>
          <p:nvPr/>
        </p:nvSpPr>
        <p:spPr>
          <a:xfrm>
            <a:off x="2111692" y="2717780"/>
            <a:ext cx="1406100" cy="1302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Size of the trocator. </a:t>
            </a:r>
            <a:r>
              <a:rPr lang="en" sz="1000">
                <a:solidFill>
                  <a:srgbClr val="6AA84F"/>
                </a:solidFill>
                <a:latin typeface="Times New Roman"/>
                <a:ea typeface="Times New Roman"/>
                <a:cs typeface="Times New Roman"/>
                <a:sym typeface="Times New Roman"/>
              </a:rPr>
              <a:t>5 for any instrument. 10 for scope. 12 for staplers. 10 for suture </a:t>
            </a:r>
            <a:endParaRPr sz="1000">
              <a:solidFill>
                <a:srgbClr val="6AA84F"/>
              </a:solidFill>
              <a:latin typeface="Times New Roman"/>
              <a:ea typeface="Times New Roman"/>
              <a:cs typeface="Times New Roman"/>
              <a:sym typeface="Times New Roman"/>
            </a:endParaRPr>
          </a:p>
        </p:txBody>
      </p:sp>
      <p:sp>
        <p:nvSpPr>
          <p:cNvPr id="801" name="Google Shape;801;p43"/>
          <p:cNvSpPr/>
          <p:nvPr/>
        </p:nvSpPr>
        <p:spPr>
          <a:xfrm>
            <a:off x="3839875" y="1416586"/>
            <a:ext cx="1256100" cy="2603700"/>
          </a:xfrm>
          <a:prstGeom prst="rect">
            <a:avLst/>
          </a:prstGeom>
          <a:noFill/>
          <a:ln cap="flat" cmpd="sng" w="9525">
            <a:solidFill>
              <a:schemeClr val="accent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Times New Roman"/>
              <a:ea typeface="Times New Roman"/>
              <a:cs typeface="Times New Roman"/>
              <a:sym typeface="Times New Roman"/>
            </a:endParaRPr>
          </a:p>
          <a:p>
            <a:pPr indent="0" lvl="0" marL="0" rtl="0" algn="ctr">
              <a:spcBef>
                <a:spcPts val="0"/>
              </a:spcBef>
              <a:spcAft>
                <a:spcPts val="0"/>
              </a:spcAft>
              <a:buNone/>
            </a:pPr>
            <a:r>
              <a:rPr lang="en" sz="1200">
                <a:latin typeface="Times New Roman"/>
                <a:ea typeface="Times New Roman"/>
                <a:cs typeface="Times New Roman"/>
                <a:sym typeface="Times New Roman"/>
              </a:rPr>
              <a:t>Fundoplication </a:t>
            </a:r>
            <a:r>
              <a:rPr lang="en" sz="1000">
                <a:solidFill>
                  <a:srgbClr val="6AA84F"/>
                </a:solidFill>
                <a:latin typeface="Times New Roman"/>
                <a:ea typeface="Times New Roman"/>
                <a:cs typeface="Times New Roman"/>
                <a:sym typeface="Times New Roman"/>
              </a:rPr>
              <a:t>(screen at head)</a:t>
            </a:r>
            <a:endParaRPr sz="1000">
              <a:solidFill>
                <a:srgbClr val="6AA84F"/>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p>
            <a:pPr indent="0" lvl="0" marL="0" rtl="0" algn="ctr">
              <a:spcBef>
                <a:spcPts val="0"/>
              </a:spcBef>
              <a:spcAft>
                <a:spcPts val="0"/>
              </a:spcAft>
              <a:buNone/>
            </a:pPr>
            <a:r>
              <a:rPr lang="en" sz="1200">
                <a:latin typeface="Times New Roman"/>
                <a:ea typeface="Times New Roman"/>
                <a:cs typeface="Times New Roman"/>
                <a:sym typeface="Times New Roman"/>
              </a:rPr>
              <a:t>APR*</a:t>
            </a:r>
            <a:endParaRPr sz="1200">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p>
            <a:pPr indent="0" lvl="0" marL="0" rtl="0" algn="ctr">
              <a:spcBef>
                <a:spcPts val="0"/>
              </a:spcBef>
              <a:spcAft>
                <a:spcPts val="0"/>
              </a:spcAft>
              <a:buNone/>
            </a:pPr>
            <a:r>
              <a:rPr lang="en" sz="1200">
                <a:latin typeface="Times New Roman"/>
                <a:ea typeface="Times New Roman"/>
                <a:cs typeface="Times New Roman"/>
                <a:sym typeface="Times New Roman"/>
              </a:rPr>
              <a:t>Splenectomy</a:t>
            </a:r>
            <a:endParaRPr sz="1200">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p>
            <a:pPr indent="0" lvl="0" marL="0" rtl="0" algn="ctr">
              <a:spcBef>
                <a:spcPts val="0"/>
              </a:spcBef>
              <a:spcAft>
                <a:spcPts val="0"/>
              </a:spcAft>
              <a:buNone/>
            </a:pPr>
            <a:r>
              <a:rPr lang="en" sz="1200">
                <a:latin typeface="Times New Roman"/>
                <a:ea typeface="Times New Roman"/>
                <a:cs typeface="Times New Roman"/>
                <a:sym typeface="Times New Roman"/>
              </a:rPr>
              <a:t>Bowel resection</a:t>
            </a:r>
            <a:endParaRPr sz="1200">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p>
            <a:pPr indent="0" lvl="0" marL="0" rtl="0" algn="ctr">
              <a:spcBef>
                <a:spcPts val="0"/>
              </a:spcBef>
              <a:spcAft>
                <a:spcPts val="0"/>
              </a:spcAft>
              <a:buNone/>
            </a:pPr>
            <a:r>
              <a:rPr lang="en" sz="1200">
                <a:latin typeface="Times New Roman"/>
                <a:ea typeface="Times New Roman"/>
                <a:cs typeface="Times New Roman"/>
                <a:sym typeface="Times New Roman"/>
              </a:rPr>
              <a:t>Colostomy</a:t>
            </a:r>
            <a:endParaRPr sz="1200">
              <a:latin typeface="Times New Roman"/>
              <a:ea typeface="Times New Roman"/>
              <a:cs typeface="Times New Roman"/>
              <a:sym typeface="Times New Roman"/>
            </a:endParaRPr>
          </a:p>
        </p:txBody>
      </p:sp>
      <p:sp>
        <p:nvSpPr>
          <p:cNvPr id="802" name="Google Shape;802;p43"/>
          <p:cNvSpPr/>
          <p:nvPr/>
        </p:nvSpPr>
        <p:spPr>
          <a:xfrm>
            <a:off x="4038475" y="1516202"/>
            <a:ext cx="858900" cy="378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D966"/>
                </a:solidFill>
                <a:latin typeface="Rochester"/>
                <a:ea typeface="Rochester"/>
                <a:cs typeface="Rochester"/>
                <a:sym typeface="Rochester"/>
              </a:rPr>
              <a:t>Examples</a:t>
            </a:r>
            <a:endParaRPr sz="1200">
              <a:solidFill>
                <a:srgbClr val="FFD966"/>
              </a:solidFill>
              <a:latin typeface="Rochester"/>
              <a:ea typeface="Rochester"/>
              <a:cs typeface="Rochester"/>
              <a:sym typeface="Rochester"/>
            </a:endParaRPr>
          </a:p>
        </p:txBody>
      </p:sp>
      <p:sp>
        <p:nvSpPr>
          <p:cNvPr id="803" name="Google Shape;803;p43"/>
          <p:cNvSpPr txBox="1"/>
          <p:nvPr/>
        </p:nvSpPr>
        <p:spPr>
          <a:xfrm>
            <a:off x="3958812" y="4065350"/>
            <a:ext cx="1256100" cy="22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600">
                <a:solidFill>
                  <a:schemeClr val="accent6"/>
                </a:solidFill>
                <a:latin typeface="Times New Roman"/>
                <a:ea typeface="Times New Roman"/>
                <a:cs typeface="Times New Roman"/>
                <a:sym typeface="Times New Roman"/>
              </a:rPr>
              <a:t>Abdominoperineal resection</a:t>
            </a:r>
            <a:endParaRPr i="1" sz="600">
              <a:solidFill>
                <a:schemeClr val="accent6"/>
              </a:solidFill>
              <a:latin typeface="Times New Roman"/>
              <a:ea typeface="Times New Roman"/>
              <a:cs typeface="Times New Roman"/>
              <a:sym typeface="Times New Roman"/>
            </a:endParaRPr>
          </a:p>
        </p:txBody>
      </p:sp>
      <p:sp>
        <p:nvSpPr>
          <p:cNvPr id="804" name="Google Shape;804;p43"/>
          <p:cNvSpPr/>
          <p:nvPr/>
        </p:nvSpPr>
        <p:spPr>
          <a:xfrm>
            <a:off x="3839875" y="4065350"/>
            <a:ext cx="233400" cy="229500"/>
          </a:xfrm>
          <a:prstGeom prst="roundRect">
            <a:avLst>
              <a:gd fmla="val 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800">
              <a:solidFill>
                <a:srgbClr val="FFD966"/>
              </a:solidFill>
              <a:latin typeface="Rochester"/>
              <a:ea typeface="Rochester"/>
              <a:cs typeface="Rochester"/>
              <a:sym typeface="Rochester"/>
            </a:endParaRPr>
          </a:p>
        </p:txBody>
      </p:sp>
      <p:sp>
        <p:nvSpPr>
          <p:cNvPr id="805" name="Google Shape;805;p43"/>
          <p:cNvSpPr/>
          <p:nvPr/>
        </p:nvSpPr>
        <p:spPr>
          <a:xfrm>
            <a:off x="3769967" y="4132576"/>
            <a:ext cx="373200" cy="2295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CC4125"/>
                </a:solidFill>
                <a:latin typeface="Rochester"/>
                <a:ea typeface="Rochester"/>
                <a:cs typeface="Rochester"/>
                <a:sym typeface="Rochester"/>
              </a:rPr>
              <a:t>*</a:t>
            </a:r>
            <a:endParaRPr sz="2800">
              <a:solidFill>
                <a:srgbClr val="CC4125"/>
              </a:solidFill>
              <a:latin typeface="Rochester"/>
              <a:ea typeface="Rochester"/>
              <a:cs typeface="Rochester"/>
              <a:sym typeface="Rochester"/>
            </a:endParaRPr>
          </a:p>
        </p:txBody>
      </p:sp>
      <p:sp>
        <p:nvSpPr>
          <p:cNvPr id="806" name="Google Shape;806;p43"/>
          <p:cNvSpPr txBox="1"/>
          <p:nvPr>
            <p:ph idx="1" type="body"/>
          </p:nvPr>
        </p:nvSpPr>
        <p:spPr>
          <a:xfrm>
            <a:off x="526117" y="4362075"/>
            <a:ext cx="4338300" cy="404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Patient Position:</a:t>
            </a:r>
            <a:endParaRPr sz="1400">
              <a:solidFill>
                <a:schemeClr val="accent6"/>
              </a:solidFill>
              <a:latin typeface="Times New Roman"/>
              <a:ea typeface="Times New Roman"/>
              <a:cs typeface="Times New Roman"/>
              <a:sym typeface="Times New Roman"/>
            </a:endParaRPr>
          </a:p>
        </p:txBody>
      </p:sp>
      <p:sp>
        <p:nvSpPr>
          <p:cNvPr id="807" name="Google Shape;807;p43"/>
          <p:cNvSpPr/>
          <p:nvPr/>
        </p:nvSpPr>
        <p:spPr>
          <a:xfrm>
            <a:off x="643125" y="4766775"/>
            <a:ext cx="2596800" cy="40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Supine </a:t>
            </a:r>
            <a:r>
              <a:rPr lang="en" sz="1000">
                <a:solidFill>
                  <a:srgbClr val="6AA84F"/>
                </a:solidFill>
                <a:latin typeface="Times New Roman"/>
                <a:ea typeface="Times New Roman"/>
                <a:cs typeface="Times New Roman"/>
                <a:sym typeface="Times New Roman"/>
              </a:rPr>
              <a:t>(on his back); intraabdominal </a:t>
            </a:r>
            <a:endParaRPr sz="1000">
              <a:solidFill>
                <a:srgbClr val="6AA84F"/>
              </a:solidFill>
              <a:latin typeface="Times New Roman"/>
              <a:ea typeface="Times New Roman"/>
              <a:cs typeface="Times New Roman"/>
              <a:sym typeface="Times New Roman"/>
            </a:endParaRPr>
          </a:p>
        </p:txBody>
      </p:sp>
      <p:sp>
        <p:nvSpPr>
          <p:cNvPr id="808" name="Google Shape;808;p43"/>
          <p:cNvSpPr/>
          <p:nvPr/>
        </p:nvSpPr>
        <p:spPr>
          <a:xfrm>
            <a:off x="643125" y="5227838"/>
            <a:ext cx="2596800" cy="40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Prone</a:t>
            </a:r>
            <a:r>
              <a:rPr lang="en" sz="1000">
                <a:solidFill>
                  <a:srgbClr val="6AA84F"/>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retroperitoneal</a:t>
            </a:r>
            <a:r>
              <a:rPr lang="en" sz="1000">
                <a:solidFill>
                  <a:srgbClr val="6AA84F"/>
                </a:solidFill>
                <a:latin typeface="Times New Roman"/>
                <a:ea typeface="Times New Roman"/>
                <a:cs typeface="Times New Roman"/>
                <a:sym typeface="Times New Roman"/>
              </a:rPr>
              <a:t> procedures, even kidney and adrenal)</a:t>
            </a:r>
            <a:endParaRPr sz="1000">
              <a:solidFill>
                <a:srgbClr val="6AA84F"/>
              </a:solidFill>
              <a:latin typeface="Times New Roman"/>
              <a:ea typeface="Times New Roman"/>
              <a:cs typeface="Times New Roman"/>
              <a:sym typeface="Times New Roman"/>
            </a:endParaRPr>
          </a:p>
        </p:txBody>
      </p:sp>
      <p:sp>
        <p:nvSpPr>
          <p:cNvPr id="809" name="Google Shape;809;p43"/>
          <p:cNvSpPr/>
          <p:nvPr/>
        </p:nvSpPr>
        <p:spPr>
          <a:xfrm>
            <a:off x="643125" y="5688925"/>
            <a:ext cx="2596800" cy="40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Lithotomy </a:t>
            </a:r>
            <a:r>
              <a:rPr lang="en" sz="1000">
                <a:solidFill>
                  <a:srgbClr val="6AA84F"/>
                </a:solidFill>
                <a:latin typeface="Times New Roman"/>
                <a:ea typeface="Times New Roman"/>
                <a:cs typeface="Times New Roman"/>
                <a:sym typeface="Times New Roman"/>
              </a:rPr>
              <a:t>(separating the legs; colon)</a:t>
            </a:r>
            <a:endParaRPr sz="1000">
              <a:solidFill>
                <a:srgbClr val="6AA84F"/>
              </a:solidFill>
              <a:latin typeface="Times New Roman"/>
              <a:ea typeface="Times New Roman"/>
              <a:cs typeface="Times New Roman"/>
              <a:sym typeface="Times New Roman"/>
            </a:endParaRPr>
          </a:p>
        </p:txBody>
      </p:sp>
      <p:sp>
        <p:nvSpPr>
          <p:cNvPr id="810" name="Google Shape;810;p43"/>
          <p:cNvSpPr/>
          <p:nvPr/>
        </p:nvSpPr>
        <p:spPr>
          <a:xfrm>
            <a:off x="3288450" y="4766775"/>
            <a:ext cx="2596800" cy="40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Lateral </a:t>
            </a:r>
            <a:r>
              <a:rPr lang="en" sz="1000">
                <a:solidFill>
                  <a:srgbClr val="6AA84F"/>
                </a:solidFill>
                <a:latin typeface="Times New Roman"/>
                <a:ea typeface="Times New Roman"/>
                <a:cs typeface="Times New Roman"/>
                <a:sym typeface="Times New Roman"/>
              </a:rPr>
              <a:t>(Kidney and adrenal)</a:t>
            </a:r>
            <a:endParaRPr sz="1000">
              <a:solidFill>
                <a:srgbClr val="6AA84F"/>
              </a:solidFill>
              <a:latin typeface="Times New Roman"/>
              <a:ea typeface="Times New Roman"/>
              <a:cs typeface="Times New Roman"/>
              <a:sym typeface="Times New Roman"/>
            </a:endParaRPr>
          </a:p>
        </p:txBody>
      </p:sp>
      <p:sp>
        <p:nvSpPr>
          <p:cNvPr id="811" name="Google Shape;811;p43"/>
          <p:cNvSpPr/>
          <p:nvPr/>
        </p:nvSpPr>
        <p:spPr>
          <a:xfrm>
            <a:off x="3288450" y="5227838"/>
            <a:ext cx="2596800" cy="40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Jak-knife </a:t>
            </a:r>
            <a:r>
              <a:rPr lang="en" sz="1000">
                <a:solidFill>
                  <a:srgbClr val="6AA84F"/>
                </a:solidFill>
                <a:latin typeface="Times New Roman"/>
                <a:ea typeface="Times New Roman"/>
                <a:cs typeface="Times New Roman"/>
                <a:sym typeface="Times New Roman"/>
              </a:rPr>
              <a:t>(Prone but legs are down and buttocks are up)</a:t>
            </a:r>
            <a:endParaRPr sz="1000">
              <a:solidFill>
                <a:srgbClr val="6AA84F"/>
              </a:solidFill>
              <a:latin typeface="Times New Roman"/>
              <a:ea typeface="Times New Roman"/>
              <a:cs typeface="Times New Roman"/>
              <a:sym typeface="Times New Roman"/>
            </a:endParaRPr>
          </a:p>
        </p:txBody>
      </p:sp>
      <p:sp>
        <p:nvSpPr>
          <p:cNvPr id="812" name="Google Shape;812;p43"/>
          <p:cNvSpPr/>
          <p:nvPr/>
        </p:nvSpPr>
        <p:spPr>
          <a:xfrm>
            <a:off x="3288450" y="5688925"/>
            <a:ext cx="2596800" cy="40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Modified lithotomy</a:t>
            </a:r>
            <a:endParaRPr sz="1200">
              <a:latin typeface="Times New Roman"/>
              <a:ea typeface="Times New Roman"/>
              <a:cs typeface="Times New Roman"/>
              <a:sym typeface="Times New Roman"/>
            </a:endParaRPr>
          </a:p>
        </p:txBody>
      </p:sp>
      <p:sp>
        <p:nvSpPr>
          <p:cNvPr id="813" name="Google Shape;813;p43"/>
          <p:cNvSpPr txBox="1"/>
          <p:nvPr>
            <p:ph idx="1" type="body"/>
          </p:nvPr>
        </p:nvSpPr>
        <p:spPr>
          <a:xfrm>
            <a:off x="526117" y="6264919"/>
            <a:ext cx="4338300" cy="404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Trocars</a:t>
            </a:r>
            <a:r>
              <a:rPr lang="en" sz="1400">
                <a:solidFill>
                  <a:schemeClr val="accent6"/>
                </a:solidFill>
                <a:latin typeface="Times New Roman"/>
                <a:ea typeface="Times New Roman"/>
                <a:cs typeface="Times New Roman"/>
                <a:sym typeface="Times New Roman"/>
              </a:rPr>
              <a:t> Position:</a:t>
            </a:r>
            <a:endParaRPr sz="1400">
              <a:solidFill>
                <a:schemeClr val="accent6"/>
              </a:solidFill>
              <a:latin typeface="Times New Roman"/>
              <a:ea typeface="Times New Roman"/>
              <a:cs typeface="Times New Roman"/>
              <a:sym typeface="Times New Roman"/>
            </a:endParaRPr>
          </a:p>
        </p:txBody>
      </p:sp>
      <p:pic>
        <p:nvPicPr>
          <p:cNvPr id="814" name="Google Shape;814;p43"/>
          <p:cNvPicPr preferRelativeResize="0"/>
          <p:nvPr/>
        </p:nvPicPr>
        <p:blipFill>
          <a:blip r:embed="rId3">
            <a:alphaModFix/>
          </a:blip>
          <a:stretch>
            <a:fillRect/>
          </a:stretch>
        </p:blipFill>
        <p:spPr>
          <a:xfrm>
            <a:off x="643125" y="6669625"/>
            <a:ext cx="1437893" cy="1093448"/>
          </a:xfrm>
          <a:prstGeom prst="rect">
            <a:avLst/>
          </a:prstGeom>
          <a:noFill/>
          <a:ln>
            <a:noFill/>
          </a:ln>
        </p:spPr>
      </p:pic>
      <p:pic>
        <p:nvPicPr>
          <p:cNvPr id="815" name="Google Shape;815;p43"/>
          <p:cNvPicPr preferRelativeResize="0"/>
          <p:nvPr/>
        </p:nvPicPr>
        <p:blipFill>
          <a:blip r:embed="rId4">
            <a:alphaModFix/>
          </a:blip>
          <a:stretch>
            <a:fillRect/>
          </a:stretch>
        </p:blipFill>
        <p:spPr>
          <a:xfrm>
            <a:off x="643127" y="7820252"/>
            <a:ext cx="1437901" cy="929995"/>
          </a:xfrm>
          <a:prstGeom prst="rect">
            <a:avLst/>
          </a:prstGeom>
          <a:noFill/>
          <a:ln>
            <a:noFill/>
          </a:ln>
        </p:spPr>
      </p:pic>
      <p:grpSp>
        <p:nvGrpSpPr>
          <p:cNvPr id="816" name="Google Shape;816;p43"/>
          <p:cNvGrpSpPr/>
          <p:nvPr/>
        </p:nvGrpSpPr>
        <p:grpSpPr>
          <a:xfrm>
            <a:off x="2260362" y="6611075"/>
            <a:ext cx="3279288" cy="1545450"/>
            <a:chOff x="1081639" y="4103151"/>
            <a:chExt cx="3279288" cy="1545450"/>
          </a:xfrm>
        </p:grpSpPr>
        <p:sp>
          <p:nvSpPr>
            <p:cNvPr id="817" name="Google Shape;817;p43"/>
            <p:cNvSpPr txBox="1"/>
            <p:nvPr/>
          </p:nvSpPr>
          <p:spPr>
            <a:xfrm>
              <a:off x="1204027" y="4555101"/>
              <a:ext cx="3156900" cy="10935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6AA84F"/>
                  </a:solidFill>
                  <a:latin typeface="Times New Roman"/>
                  <a:ea typeface="Times New Roman"/>
                  <a:cs typeface="Times New Roman"/>
                  <a:sym typeface="Times New Roman"/>
                </a:rPr>
                <a:t>-First position the screen and yourself then anything else!</a:t>
              </a:r>
              <a:endParaRPr sz="10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6AA84F"/>
                  </a:solidFill>
                  <a:latin typeface="Times New Roman"/>
                  <a:ea typeface="Times New Roman"/>
                  <a:cs typeface="Times New Roman"/>
                  <a:sym typeface="Times New Roman"/>
                </a:rPr>
                <a:t>-Scope opposite to organ, screen on the organ. Examples; if I’m going to do right inguinal hernias: put the scope on the left hip, I should stand on left and the screen on right area of hip. </a:t>
              </a:r>
              <a:endParaRPr sz="1000">
                <a:solidFill>
                  <a:srgbClr val="6AA84F"/>
                </a:solidFill>
                <a:latin typeface="Times New Roman"/>
                <a:ea typeface="Times New Roman"/>
                <a:cs typeface="Times New Roman"/>
                <a:sym typeface="Times New Roman"/>
              </a:endParaRPr>
            </a:p>
          </p:txBody>
        </p:sp>
        <p:grpSp>
          <p:nvGrpSpPr>
            <p:cNvPr id="818" name="Google Shape;818;p43"/>
            <p:cNvGrpSpPr/>
            <p:nvPr/>
          </p:nvGrpSpPr>
          <p:grpSpPr>
            <a:xfrm>
              <a:off x="1081639" y="4103151"/>
              <a:ext cx="814838" cy="451960"/>
              <a:chOff x="1081639" y="4103151"/>
              <a:chExt cx="814838" cy="451960"/>
            </a:xfrm>
          </p:grpSpPr>
          <p:grpSp>
            <p:nvGrpSpPr>
              <p:cNvPr id="819" name="Google Shape;819;p43"/>
              <p:cNvGrpSpPr/>
              <p:nvPr/>
            </p:nvGrpSpPr>
            <p:grpSpPr>
              <a:xfrm>
                <a:off x="1081639" y="4103151"/>
                <a:ext cx="302121" cy="396849"/>
                <a:chOff x="1081639" y="4103151"/>
                <a:chExt cx="302121" cy="396849"/>
              </a:xfrm>
            </p:grpSpPr>
            <p:sp>
              <p:nvSpPr>
                <p:cNvPr id="820" name="Google Shape;820;p43"/>
                <p:cNvSpPr/>
                <p:nvPr/>
              </p:nvSpPr>
              <p:spPr>
                <a:xfrm>
                  <a:off x="1081660" y="4200600"/>
                  <a:ext cx="302100" cy="299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1" name="Google Shape;821;p43"/>
                <p:cNvPicPr preferRelativeResize="0"/>
                <p:nvPr/>
              </p:nvPicPr>
              <p:blipFill rotWithShape="1">
                <a:blip r:embed="rId5">
                  <a:alphaModFix/>
                </a:blip>
                <a:srcRect b="0" l="0" r="0" t="24207"/>
                <a:stretch/>
              </p:blipFill>
              <p:spPr>
                <a:xfrm>
                  <a:off x="1081639" y="4103151"/>
                  <a:ext cx="302100" cy="324451"/>
                </a:xfrm>
                <a:prstGeom prst="rect">
                  <a:avLst/>
                </a:prstGeom>
                <a:noFill/>
                <a:ln>
                  <a:noFill/>
                </a:ln>
              </p:spPr>
            </p:pic>
          </p:grpSp>
          <p:sp>
            <p:nvSpPr>
              <p:cNvPr id="822" name="Google Shape;822;p43"/>
              <p:cNvSpPr/>
              <p:nvPr/>
            </p:nvSpPr>
            <p:spPr>
              <a:xfrm>
                <a:off x="1130877" y="4312711"/>
                <a:ext cx="765600" cy="24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300"/>
                  </a:spcAft>
                  <a:buNone/>
                </a:pPr>
                <a:r>
                  <a:rPr lang="en">
                    <a:solidFill>
                      <a:schemeClr val="dk1"/>
                    </a:solidFill>
                    <a:latin typeface="Times New Roman"/>
                    <a:ea typeface="Times New Roman"/>
                    <a:cs typeface="Times New Roman"/>
                    <a:sym typeface="Times New Roman"/>
                  </a:rPr>
                  <a:t>Notes:</a:t>
                </a:r>
                <a:endParaRPr/>
              </a:p>
            </p:txBody>
          </p:sp>
        </p:grpSp>
      </p:grpSp>
      <p:pic>
        <p:nvPicPr>
          <p:cNvPr id="823" name="Google Shape;823;p43"/>
          <p:cNvPicPr preferRelativeResize="0"/>
          <p:nvPr/>
        </p:nvPicPr>
        <p:blipFill>
          <a:blip r:embed="rId6">
            <a:alphaModFix/>
          </a:blip>
          <a:stretch>
            <a:fillRect/>
          </a:stretch>
        </p:blipFill>
        <p:spPr>
          <a:xfrm rot="2209895">
            <a:off x="3689607" y="630634"/>
            <a:ext cx="420800" cy="512975"/>
          </a:xfrm>
          <a:prstGeom prst="rect">
            <a:avLst/>
          </a:prstGeom>
          <a:noFill/>
          <a:ln>
            <a:noFill/>
          </a:ln>
        </p:spPr>
      </p:pic>
      <p:sp>
        <p:nvSpPr>
          <p:cNvPr id="824" name="Google Shape;824;p43"/>
          <p:cNvSpPr txBox="1"/>
          <p:nvPr/>
        </p:nvSpPr>
        <p:spPr>
          <a:xfrm>
            <a:off x="1193577" y="7166638"/>
            <a:ext cx="458700" cy="15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
                <a:solidFill>
                  <a:srgbClr val="6AA84F"/>
                </a:solidFill>
                <a:latin typeface="Open Sans"/>
                <a:ea typeface="Open Sans"/>
                <a:cs typeface="Open Sans"/>
                <a:sym typeface="Open Sans"/>
              </a:rPr>
              <a:t>4-6 cm</a:t>
            </a:r>
            <a:endParaRPr sz="500">
              <a:solidFill>
                <a:srgbClr val="6AA84F"/>
              </a:solidFill>
              <a:latin typeface="Open Sans"/>
              <a:ea typeface="Open Sans"/>
              <a:cs typeface="Open Sans"/>
              <a:sym typeface="Open Sans"/>
            </a:endParaRPr>
          </a:p>
        </p:txBody>
      </p:sp>
      <p:sp>
        <p:nvSpPr>
          <p:cNvPr id="825" name="Google Shape;825;p43"/>
          <p:cNvSpPr txBox="1"/>
          <p:nvPr/>
        </p:nvSpPr>
        <p:spPr>
          <a:xfrm>
            <a:off x="817773" y="7138045"/>
            <a:ext cx="458700" cy="15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
                <a:solidFill>
                  <a:srgbClr val="6AA84F"/>
                </a:solidFill>
                <a:latin typeface="Open Sans"/>
                <a:ea typeface="Open Sans"/>
                <a:cs typeface="Open Sans"/>
                <a:sym typeface="Open Sans"/>
              </a:rPr>
              <a:t>4-6 cm</a:t>
            </a:r>
            <a:endParaRPr sz="500">
              <a:solidFill>
                <a:srgbClr val="6AA84F"/>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44"/>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The procedure</a:t>
            </a:r>
            <a:endParaRPr sz="1600">
              <a:latin typeface="Times New Roman"/>
              <a:ea typeface="Times New Roman"/>
              <a:cs typeface="Times New Roman"/>
              <a:sym typeface="Times New Roman"/>
            </a:endParaRPr>
          </a:p>
        </p:txBody>
      </p:sp>
      <p:sp>
        <p:nvSpPr>
          <p:cNvPr id="831" name="Google Shape;831;p44"/>
          <p:cNvSpPr txBox="1"/>
          <p:nvPr>
            <p:ph idx="1" type="body"/>
          </p:nvPr>
        </p:nvSpPr>
        <p:spPr>
          <a:xfrm>
            <a:off x="526117" y="966800"/>
            <a:ext cx="4338300" cy="404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Fundoplication, hernia, colon surgery</a:t>
            </a:r>
            <a:endParaRPr sz="1400">
              <a:solidFill>
                <a:schemeClr val="accent6"/>
              </a:solidFill>
              <a:latin typeface="Times New Roman"/>
              <a:ea typeface="Times New Roman"/>
              <a:cs typeface="Times New Roman"/>
              <a:sym typeface="Times New Roman"/>
            </a:endParaRPr>
          </a:p>
        </p:txBody>
      </p:sp>
      <p:graphicFrame>
        <p:nvGraphicFramePr>
          <p:cNvPr id="832" name="Google Shape;832;p44"/>
          <p:cNvGraphicFramePr/>
          <p:nvPr/>
        </p:nvGraphicFramePr>
        <p:xfrm>
          <a:off x="785643" y="1371507"/>
          <a:ext cx="3000000" cy="3000000"/>
        </p:xfrm>
        <a:graphic>
          <a:graphicData uri="http://schemas.openxmlformats.org/drawingml/2006/table">
            <a:tbl>
              <a:tblPr>
                <a:noFill/>
                <a:tableStyleId>{F1B5EF84-A4AD-4341-A0AB-406D030C98F9}</a:tableStyleId>
              </a:tblPr>
              <a:tblGrid>
                <a:gridCol w="1196150"/>
                <a:gridCol w="3992875"/>
              </a:tblGrid>
              <a:tr h="3810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Fundoplication</a:t>
                      </a:r>
                      <a:endParaRPr sz="12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solidFill>
                          <a:schemeClr val="dk2"/>
                        </a:solidFill>
                        <a:latin typeface="Times New Roman"/>
                        <a:ea typeface="Times New Roman"/>
                        <a:cs typeface="Times New Roman"/>
                        <a:sym typeface="Times New Roman"/>
                      </a:endParaRPr>
                    </a:p>
                  </a:txBody>
                  <a:tcPr marT="91425" marB="91425" marR="91425" marL="91425">
                    <a:solidFill>
                      <a:schemeClr val="accent5"/>
                    </a:solidFill>
                  </a:tcPr>
                </a:tc>
                <a:tc rowSpan="3">
                  <a:txBody>
                    <a:bodyPr/>
                    <a:lstStyle/>
                    <a:p>
                      <a:pPr indent="0" lvl="0" marL="0" rtl="0" algn="l">
                        <a:spcBef>
                          <a:spcPts val="0"/>
                        </a:spcBef>
                        <a:spcAft>
                          <a:spcPts val="0"/>
                        </a:spcAft>
                        <a:buNone/>
                      </a:pPr>
                      <a:r>
                        <a:rPr lang="en" sz="1100">
                          <a:latin typeface="Times New Roman"/>
                          <a:ea typeface="Times New Roman"/>
                          <a:cs typeface="Times New Roman"/>
                          <a:sym typeface="Times New Roman"/>
                        </a:rPr>
                        <a:t>-Patient and surgeon position</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-What is the scope (size and degree)? </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-How many trocars?</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-What is the size of the trocar?</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latin typeface="Times New Roman"/>
                          <a:ea typeface="Times New Roman"/>
                          <a:cs typeface="Times New Roman"/>
                          <a:sym typeface="Times New Roman"/>
                        </a:rPr>
                        <a:t>-Where will be the screen?</a:t>
                      </a:r>
                      <a:endParaRPr sz="1100">
                        <a:latin typeface="Times New Roman"/>
                        <a:ea typeface="Times New Roman"/>
                        <a:cs typeface="Times New Roman"/>
                        <a:sym typeface="Times New Roman"/>
                      </a:endParaRPr>
                    </a:p>
                    <a:p>
                      <a:pPr indent="0" lvl="0" marL="0" rtl="0" algn="l">
                        <a:spcBef>
                          <a:spcPts val="0"/>
                        </a:spcBef>
                        <a:spcAft>
                          <a:spcPts val="0"/>
                        </a:spcAft>
                        <a:buNone/>
                      </a:pPr>
                      <a:r>
                        <a:t/>
                      </a:r>
                      <a:endParaRPr sz="1100">
                        <a:latin typeface="Times New Roman"/>
                        <a:ea typeface="Times New Roman"/>
                        <a:cs typeface="Times New Roman"/>
                        <a:sym typeface="Times New Roman"/>
                      </a:endParaRPr>
                    </a:p>
                    <a:p>
                      <a:pPr indent="0" lvl="0" marL="0" rtl="0" algn="l">
                        <a:spcBef>
                          <a:spcPts val="0"/>
                        </a:spcBef>
                        <a:spcAft>
                          <a:spcPts val="0"/>
                        </a:spcAft>
                        <a:buNone/>
                      </a:pPr>
                      <a:r>
                        <a:rPr lang="en" sz="1100">
                          <a:solidFill>
                            <a:srgbClr val="6AA84F"/>
                          </a:solidFill>
                          <a:latin typeface="Times New Roman"/>
                          <a:ea typeface="Times New Roman"/>
                          <a:cs typeface="Times New Roman"/>
                          <a:sym typeface="Times New Roman"/>
                        </a:rPr>
                        <a:t>Fundoplication: Wrapping stomach around esophagus. Esophagus in the upper midline. I have to be between the legs of patient. My screen should be on the left </a:t>
                      </a:r>
                      <a:r>
                        <a:rPr lang="en" sz="1100">
                          <a:solidFill>
                            <a:srgbClr val="6AA84F"/>
                          </a:solidFill>
                          <a:latin typeface="Times New Roman"/>
                          <a:ea typeface="Times New Roman"/>
                          <a:cs typeface="Times New Roman"/>
                          <a:sym typeface="Times New Roman"/>
                        </a:rPr>
                        <a:t>upper </a:t>
                      </a:r>
                      <a:r>
                        <a:rPr lang="en" sz="1100">
                          <a:solidFill>
                            <a:srgbClr val="6AA84F"/>
                          </a:solidFill>
                          <a:latin typeface="Times New Roman"/>
                          <a:ea typeface="Times New Roman"/>
                          <a:cs typeface="Times New Roman"/>
                          <a:sym typeface="Times New Roman"/>
                        </a:rPr>
                        <a:t>shoulder of the patient, my scope should be in the </a:t>
                      </a:r>
                      <a:r>
                        <a:rPr lang="en" sz="1100">
                          <a:solidFill>
                            <a:srgbClr val="6AA84F"/>
                          </a:solidFill>
                          <a:latin typeface="Times New Roman"/>
                          <a:ea typeface="Times New Roman"/>
                          <a:cs typeface="Times New Roman"/>
                          <a:sym typeface="Times New Roman"/>
                        </a:rPr>
                        <a:t>umbilicus</a:t>
                      </a:r>
                      <a:r>
                        <a:rPr lang="en" sz="1100">
                          <a:solidFill>
                            <a:srgbClr val="6AA84F"/>
                          </a:solidFill>
                          <a:latin typeface="Times New Roman"/>
                          <a:ea typeface="Times New Roman"/>
                          <a:cs typeface="Times New Roman"/>
                          <a:sym typeface="Times New Roman"/>
                        </a:rPr>
                        <a:t>. 10-5 trocar size.</a:t>
                      </a:r>
                      <a:endParaRPr sz="11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100">
                          <a:solidFill>
                            <a:srgbClr val="6AA84F"/>
                          </a:solidFill>
                          <a:latin typeface="Times New Roman"/>
                          <a:ea typeface="Times New Roman"/>
                          <a:cs typeface="Times New Roman"/>
                          <a:sym typeface="Times New Roman"/>
                        </a:rPr>
                        <a:t>Hernia and colon depend on the location (previous slide in note section). </a:t>
                      </a:r>
                      <a:endParaRPr sz="1100">
                        <a:solidFill>
                          <a:srgbClr val="6AA84F"/>
                        </a:solidFill>
                        <a:latin typeface="Times New Roman"/>
                        <a:ea typeface="Times New Roman"/>
                        <a:cs typeface="Times New Roman"/>
                        <a:sym typeface="Times New Roman"/>
                      </a:endParaRPr>
                    </a:p>
                  </a:txBody>
                  <a:tcPr marT="91425" marB="91425" marR="91425" marL="91425" anchor="ctr"/>
                </a:tc>
              </a:tr>
              <a:tr h="3810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Hernia</a:t>
                      </a:r>
                      <a:endParaRPr sz="12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vMerge="1"/>
              </a:tr>
              <a:tr h="3810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Colon</a:t>
                      </a:r>
                      <a:endParaRPr sz="12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vMerge="1"/>
              </a:tr>
            </a:tbl>
          </a:graphicData>
        </a:graphic>
      </p:graphicFrame>
      <p:pic>
        <p:nvPicPr>
          <p:cNvPr id="833" name="Google Shape;833;p44"/>
          <p:cNvPicPr preferRelativeResize="0"/>
          <p:nvPr/>
        </p:nvPicPr>
        <p:blipFill>
          <a:blip r:embed="rId3">
            <a:alphaModFix/>
          </a:blip>
          <a:stretch>
            <a:fillRect/>
          </a:stretch>
        </p:blipFill>
        <p:spPr>
          <a:xfrm>
            <a:off x="831127" y="1872229"/>
            <a:ext cx="1104150" cy="697375"/>
          </a:xfrm>
          <a:prstGeom prst="rect">
            <a:avLst/>
          </a:prstGeom>
          <a:noFill/>
          <a:ln>
            <a:noFill/>
          </a:ln>
        </p:spPr>
      </p:pic>
      <p:sp>
        <p:nvSpPr>
          <p:cNvPr id="834" name="Google Shape;834;p44"/>
          <p:cNvSpPr txBox="1"/>
          <p:nvPr>
            <p:ph idx="1" type="body"/>
          </p:nvPr>
        </p:nvSpPr>
        <p:spPr>
          <a:xfrm>
            <a:off x="592267" y="4058515"/>
            <a:ext cx="4338300" cy="404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How to control bleeder?</a:t>
            </a:r>
            <a:endParaRPr sz="1400">
              <a:solidFill>
                <a:schemeClr val="accent6"/>
              </a:solidFill>
              <a:latin typeface="Times New Roman"/>
              <a:ea typeface="Times New Roman"/>
              <a:cs typeface="Times New Roman"/>
              <a:sym typeface="Times New Roman"/>
            </a:endParaRPr>
          </a:p>
        </p:txBody>
      </p:sp>
      <p:sp>
        <p:nvSpPr>
          <p:cNvPr id="835" name="Google Shape;835;p44"/>
          <p:cNvSpPr txBox="1"/>
          <p:nvPr>
            <p:ph idx="1" type="body"/>
          </p:nvPr>
        </p:nvSpPr>
        <p:spPr>
          <a:xfrm>
            <a:off x="571500" y="4406075"/>
            <a:ext cx="5337000" cy="12018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Do your best not to have it</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Prepare yourself with: strong </a:t>
            </a:r>
            <a:r>
              <a:rPr lang="en" sz="1200">
                <a:solidFill>
                  <a:srgbClr val="FF0000"/>
                </a:solidFill>
                <a:latin typeface="Times New Roman"/>
                <a:ea typeface="Times New Roman"/>
                <a:cs typeface="Times New Roman"/>
                <a:sym typeface="Times New Roman"/>
              </a:rPr>
              <a:t>suction</a:t>
            </a:r>
            <a:r>
              <a:rPr lang="en" sz="1200">
                <a:solidFill>
                  <a:srgbClr val="000000"/>
                </a:solidFill>
                <a:latin typeface="Times New Roman"/>
                <a:ea typeface="Times New Roman"/>
                <a:cs typeface="Times New Roman"/>
                <a:sym typeface="Times New Roman"/>
              </a:rPr>
              <a:t> device, other trocars, clip applicator </a:t>
            </a:r>
            <a:r>
              <a:rPr lang="en" sz="1000">
                <a:solidFill>
                  <a:srgbClr val="999999"/>
                </a:solidFill>
                <a:latin typeface="Times New Roman"/>
                <a:ea typeface="Times New Roman"/>
                <a:cs typeface="Times New Roman"/>
                <a:sym typeface="Times New Roman"/>
              </a:rPr>
              <a:t>(Ligasure)</a:t>
            </a:r>
            <a:endParaRPr sz="10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b="1" lang="en" sz="1200">
                <a:solidFill>
                  <a:srgbClr val="000000"/>
                </a:solidFill>
                <a:latin typeface="Times New Roman"/>
                <a:ea typeface="Times New Roman"/>
                <a:cs typeface="Times New Roman"/>
                <a:sym typeface="Times New Roman"/>
              </a:rPr>
              <a:t>Vessels bleeding:</a:t>
            </a:r>
            <a:r>
              <a:rPr lang="en" sz="1200">
                <a:solidFill>
                  <a:srgbClr val="000000"/>
                </a:solidFill>
                <a:latin typeface="Times New Roman"/>
                <a:ea typeface="Times New Roman"/>
                <a:cs typeface="Times New Roman"/>
                <a:sym typeface="Times New Roman"/>
              </a:rPr>
              <a:t> Packing, proximal control, </a:t>
            </a:r>
            <a:r>
              <a:rPr lang="en" sz="1200">
                <a:solidFill>
                  <a:srgbClr val="000000"/>
                </a:solidFill>
                <a:latin typeface="Times New Roman"/>
                <a:ea typeface="Times New Roman"/>
                <a:cs typeface="Times New Roman"/>
                <a:sym typeface="Times New Roman"/>
              </a:rPr>
              <a:t>electrocautery</a:t>
            </a:r>
            <a:r>
              <a:rPr lang="en" sz="1200">
                <a:solidFill>
                  <a:srgbClr val="000000"/>
                </a:solidFill>
                <a:latin typeface="Times New Roman"/>
                <a:ea typeface="Times New Roman"/>
                <a:cs typeface="Times New Roman"/>
                <a:sym typeface="Times New Roman"/>
              </a:rPr>
              <a:t>, clip application, stapler, gray</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b="1" lang="en" sz="1200">
                <a:solidFill>
                  <a:srgbClr val="000000"/>
                </a:solidFill>
                <a:latin typeface="Times New Roman"/>
                <a:ea typeface="Times New Roman"/>
                <a:cs typeface="Times New Roman"/>
                <a:sym typeface="Times New Roman"/>
              </a:rPr>
              <a:t>Raw service oozing:</a:t>
            </a:r>
            <a:r>
              <a:rPr lang="en" sz="1200">
                <a:solidFill>
                  <a:srgbClr val="000000"/>
                </a:solidFill>
                <a:latin typeface="Times New Roman"/>
                <a:ea typeface="Times New Roman"/>
                <a:cs typeface="Times New Roman"/>
                <a:sym typeface="Times New Roman"/>
              </a:rPr>
              <a:t> packing, </a:t>
            </a:r>
            <a:r>
              <a:rPr lang="en" sz="1200">
                <a:solidFill>
                  <a:srgbClr val="000000"/>
                </a:solidFill>
                <a:latin typeface="Times New Roman"/>
                <a:ea typeface="Times New Roman"/>
                <a:cs typeface="Times New Roman"/>
                <a:sym typeface="Times New Roman"/>
              </a:rPr>
              <a:t>electrocautery</a:t>
            </a:r>
            <a:r>
              <a:rPr lang="en" sz="1200">
                <a:solidFill>
                  <a:srgbClr val="000000"/>
                </a:solidFill>
                <a:latin typeface="Times New Roman"/>
                <a:ea typeface="Times New Roman"/>
                <a:cs typeface="Times New Roman"/>
                <a:sym typeface="Times New Roman"/>
              </a:rPr>
              <a:t>, argon beam coagulator, </a:t>
            </a:r>
            <a:r>
              <a:rPr lang="en" sz="1200">
                <a:solidFill>
                  <a:srgbClr val="000000"/>
                </a:solidFill>
                <a:latin typeface="Times New Roman"/>
                <a:ea typeface="Times New Roman"/>
                <a:cs typeface="Times New Roman"/>
                <a:sym typeface="Times New Roman"/>
              </a:rPr>
              <a:t>hemostatic</a:t>
            </a:r>
            <a:r>
              <a:rPr lang="en" sz="1200">
                <a:solidFill>
                  <a:srgbClr val="000000"/>
                </a:solidFill>
                <a:latin typeface="Times New Roman"/>
                <a:ea typeface="Times New Roman"/>
                <a:cs typeface="Times New Roman"/>
                <a:sym typeface="Times New Roman"/>
              </a:rPr>
              <a:t> agents</a:t>
            </a:r>
            <a:endParaRPr sz="1200">
              <a:solidFill>
                <a:srgbClr val="000000"/>
              </a:solidFill>
              <a:latin typeface="Times New Roman"/>
              <a:ea typeface="Times New Roman"/>
              <a:cs typeface="Times New Roman"/>
              <a:sym typeface="Times New Roman"/>
            </a:endParaRPr>
          </a:p>
        </p:txBody>
      </p:sp>
      <p:sp>
        <p:nvSpPr>
          <p:cNvPr id="836" name="Google Shape;836;p44"/>
          <p:cNvSpPr txBox="1"/>
          <p:nvPr>
            <p:ph idx="1" type="body"/>
          </p:nvPr>
        </p:nvSpPr>
        <p:spPr>
          <a:xfrm>
            <a:off x="505350" y="56078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Others</a:t>
            </a:r>
            <a:endParaRPr sz="1600">
              <a:latin typeface="Times New Roman"/>
              <a:ea typeface="Times New Roman"/>
              <a:cs typeface="Times New Roman"/>
              <a:sym typeface="Times New Roman"/>
            </a:endParaRPr>
          </a:p>
        </p:txBody>
      </p:sp>
      <p:graphicFrame>
        <p:nvGraphicFramePr>
          <p:cNvPr id="837" name="Google Shape;837;p44"/>
          <p:cNvGraphicFramePr/>
          <p:nvPr/>
        </p:nvGraphicFramePr>
        <p:xfrm>
          <a:off x="740155" y="6014343"/>
          <a:ext cx="3000000" cy="3000000"/>
        </p:xfrm>
        <a:graphic>
          <a:graphicData uri="http://schemas.openxmlformats.org/drawingml/2006/table">
            <a:tbl>
              <a:tblPr>
                <a:noFill/>
                <a:tableStyleId>{F1B5EF84-A4AD-4341-A0AB-406D030C98F9}</a:tableStyleId>
              </a:tblPr>
              <a:tblGrid>
                <a:gridCol w="2499850"/>
                <a:gridCol w="2499850"/>
              </a:tblGrid>
              <a:tr h="267225">
                <a:tc>
                  <a:txBody>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NOTES</a:t>
                      </a:r>
                      <a:endParaRPr sz="1200">
                        <a:solidFill>
                          <a:srgbClr val="FFFFFF"/>
                        </a:solidFill>
                        <a:latin typeface="Times New Roman"/>
                        <a:ea typeface="Times New Roman"/>
                        <a:cs typeface="Times New Roman"/>
                        <a:sym typeface="Times New Roman"/>
                      </a:endParaRPr>
                    </a:p>
                  </a:txBody>
                  <a:tcPr marT="91425" marB="91425" marR="91425" marL="91425" anchor="ctr">
                    <a:solidFill>
                      <a:srgbClr val="C3A297"/>
                    </a:solidFill>
                  </a:tcPr>
                </a:tc>
                <a:tc>
                  <a:txBody>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HALS</a:t>
                      </a:r>
                      <a:endParaRPr sz="1200">
                        <a:solidFill>
                          <a:srgbClr val="FFFFFF"/>
                        </a:solidFill>
                        <a:latin typeface="Times New Roman"/>
                        <a:ea typeface="Times New Roman"/>
                        <a:cs typeface="Times New Roman"/>
                        <a:sym typeface="Times New Roman"/>
                      </a:endParaRPr>
                    </a:p>
                  </a:txBody>
                  <a:tcPr marT="91425" marB="91425" marR="91425" marL="91425" anchor="ctr">
                    <a:solidFill>
                      <a:srgbClr val="C3A297"/>
                    </a:solidFill>
                  </a:tcPr>
                </a:tc>
              </a:tr>
              <a:tr h="2144475">
                <a:tc>
                  <a:txBody>
                    <a:bodyPr/>
                    <a:lstStyle/>
                    <a:p>
                      <a:pPr indent="0" lvl="0" marL="0" rtl="0" algn="ctr">
                        <a:spcBef>
                          <a:spcPts val="0"/>
                        </a:spcBef>
                        <a:spcAft>
                          <a:spcPts val="0"/>
                        </a:spcAft>
                        <a:buNone/>
                      </a:pPr>
                      <a:r>
                        <a:rPr lang="en" sz="1200">
                          <a:latin typeface="Times New Roman"/>
                          <a:ea typeface="Times New Roman"/>
                          <a:cs typeface="Times New Roman"/>
                          <a:sym typeface="Times New Roman"/>
                        </a:rPr>
                        <a:t>Natural Orifice Transluminal Endoscopic Surgery.</a:t>
                      </a:r>
                      <a:endParaRPr sz="1200">
                        <a:latin typeface="Times New Roman"/>
                        <a:ea typeface="Times New Roman"/>
                        <a:cs typeface="Times New Roman"/>
                        <a:sym typeface="Times New Roman"/>
                      </a:endParaRPr>
                    </a:p>
                    <a:p>
                      <a:pPr indent="0" lvl="0" marL="0" rtl="0" algn="ctr">
                        <a:spcBef>
                          <a:spcPts val="0"/>
                        </a:spcBef>
                        <a:spcAft>
                          <a:spcPts val="0"/>
                        </a:spcAft>
                        <a:buNone/>
                      </a:pPr>
                      <a:r>
                        <a:rPr lang="en" sz="800">
                          <a:solidFill>
                            <a:srgbClr val="6AA84F"/>
                          </a:solidFill>
                          <a:latin typeface="Times New Roman"/>
                          <a:ea typeface="Times New Roman"/>
                          <a:cs typeface="Times New Roman"/>
                          <a:sym typeface="Times New Roman"/>
                        </a:rPr>
                        <a:t>Mean natural opening orifices; mouth (you go through stomach and take gallbladder), rectum, vagina (through </a:t>
                      </a:r>
                      <a:r>
                        <a:rPr lang="en" sz="800">
                          <a:solidFill>
                            <a:srgbClr val="6AA84F"/>
                          </a:solidFill>
                          <a:latin typeface="Times New Roman"/>
                          <a:ea typeface="Times New Roman"/>
                          <a:cs typeface="Times New Roman"/>
                          <a:sym typeface="Times New Roman"/>
                        </a:rPr>
                        <a:t>douglas</a:t>
                      </a:r>
                      <a:r>
                        <a:rPr lang="en" sz="800">
                          <a:solidFill>
                            <a:srgbClr val="6AA84F"/>
                          </a:solidFill>
                          <a:latin typeface="Times New Roman"/>
                          <a:ea typeface="Times New Roman"/>
                          <a:cs typeface="Times New Roman"/>
                          <a:sym typeface="Times New Roman"/>
                        </a:rPr>
                        <a:t> pouch then you can take gallbladder) then going inside the peritoneum. No skin incisions.</a:t>
                      </a:r>
                      <a:endParaRPr sz="800">
                        <a:solidFill>
                          <a:srgbClr val="6AA84F"/>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ctr">
                        <a:spcBef>
                          <a:spcPts val="0"/>
                        </a:spcBef>
                        <a:spcAft>
                          <a:spcPts val="0"/>
                        </a:spcAft>
                        <a:buNone/>
                      </a:pPr>
                      <a:r>
                        <a:rPr lang="en" sz="1200">
                          <a:latin typeface="Times New Roman"/>
                          <a:ea typeface="Times New Roman"/>
                          <a:cs typeface="Times New Roman"/>
                          <a:sym typeface="Times New Roman"/>
                        </a:rPr>
                        <a:t>Hand-Assisted Laparoscopic Surgery</a:t>
                      </a:r>
                      <a:endParaRPr sz="1200">
                        <a:latin typeface="Times New Roman"/>
                        <a:ea typeface="Times New Roman"/>
                        <a:cs typeface="Times New Roman"/>
                        <a:sym typeface="Times New Roman"/>
                      </a:endParaRPr>
                    </a:p>
                    <a:p>
                      <a:pPr indent="0" lvl="0" marL="0" rtl="0" algn="ctr">
                        <a:spcBef>
                          <a:spcPts val="0"/>
                        </a:spcBef>
                        <a:spcAft>
                          <a:spcPts val="0"/>
                        </a:spcAft>
                        <a:buNone/>
                      </a:pPr>
                      <a:r>
                        <a:rPr lang="en" sz="1000">
                          <a:solidFill>
                            <a:srgbClr val="6AA84F"/>
                          </a:solidFill>
                          <a:latin typeface="Times New Roman"/>
                          <a:ea typeface="Times New Roman"/>
                          <a:cs typeface="Times New Roman"/>
                          <a:sym typeface="Times New Roman"/>
                        </a:rPr>
                        <a:t>Means you will do all the procedure laparoscopic then you need to use your hand either to take the sample by your hand. If there is too much </a:t>
                      </a:r>
                      <a:r>
                        <a:rPr lang="en" sz="1000">
                          <a:solidFill>
                            <a:srgbClr val="6AA84F"/>
                          </a:solidFill>
                          <a:latin typeface="Times New Roman"/>
                          <a:ea typeface="Times New Roman"/>
                          <a:cs typeface="Times New Roman"/>
                          <a:sym typeface="Times New Roman"/>
                        </a:rPr>
                        <a:t>adhesion or no enough space (like with colon) </a:t>
                      </a:r>
                      <a:r>
                        <a:rPr lang="en" sz="1000">
                          <a:solidFill>
                            <a:srgbClr val="6AA84F"/>
                          </a:solidFill>
                          <a:latin typeface="Times New Roman"/>
                          <a:ea typeface="Times New Roman"/>
                          <a:cs typeface="Times New Roman"/>
                          <a:sym typeface="Times New Roman"/>
                        </a:rPr>
                        <a:t>hand will help you</a:t>
                      </a:r>
                      <a:endParaRPr sz="1000">
                        <a:solidFill>
                          <a:srgbClr val="6AA84F"/>
                        </a:solidFill>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pic>
        <p:nvPicPr>
          <p:cNvPr id="838" name="Google Shape;838;p44"/>
          <p:cNvPicPr preferRelativeResize="0"/>
          <p:nvPr/>
        </p:nvPicPr>
        <p:blipFill>
          <a:blip r:embed="rId4">
            <a:alphaModFix/>
          </a:blip>
          <a:stretch>
            <a:fillRect/>
          </a:stretch>
        </p:blipFill>
        <p:spPr>
          <a:xfrm>
            <a:off x="1319108" y="7360026"/>
            <a:ext cx="1362799" cy="919250"/>
          </a:xfrm>
          <a:prstGeom prst="rect">
            <a:avLst/>
          </a:prstGeom>
          <a:noFill/>
          <a:ln>
            <a:noFill/>
          </a:ln>
        </p:spPr>
      </p:pic>
      <p:pic>
        <p:nvPicPr>
          <p:cNvPr id="839" name="Google Shape;839;p44"/>
          <p:cNvPicPr preferRelativeResize="0"/>
          <p:nvPr/>
        </p:nvPicPr>
        <p:blipFill>
          <a:blip r:embed="rId5">
            <a:alphaModFix/>
          </a:blip>
          <a:stretch>
            <a:fillRect/>
          </a:stretch>
        </p:blipFill>
        <p:spPr>
          <a:xfrm>
            <a:off x="3554577" y="7556850"/>
            <a:ext cx="828548" cy="860214"/>
          </a:xfrm>
          <a:prstGeom prst="rect">
            <a:avLst/>
          </a:prstGeom>
          <a:noFill/>
          <a:ln>
            <a:noFill/>
          </a:ln>
        </p:spPr>
      </p:pic>
      <p:pic>
        <p:nvPicPr>
          <p:cNvPr id="840" name="Google Shape;840;p44"/>
          <p:cNvPicPr preferRelativeResize="0"/>
          <p:nvPr/>
        </p:nvPicPr>
        <p:blipFill>
          <a:blip r:embed="rId6">
            <a:alphaModFix/>
          </a:blip>
          <a:stretch>
            <a:fillRect/>
          </a:stretch>
        </p:blipFill>
        <p:spPr>
          <a:xfrm>
            <a:off x="4498988" y="7556861"/>
            <a:ext cx="968064" cy="8602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2"/>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Overview of </a:t>
            </a:r>
            <a:r>
              <a:rPr lang="en" sz="1600">
                <a:latin typeface="Times New Roman"/>
                <a:ea typeface="Times New Roman"/>
                <a:cs typeface="Times New Roman"/>
                <a:sym typeface="Times New Roman"/>
              </a:rPr>
              <a:t>Laparoscopic</a:t>
            </a:r>
            <a:r>
              <a:rPr lang="en" sz="1600">
                <a:latin typeface="Times New Roman"/>
                <a:ea typeface="Times New Roman"/>
                <a:cs typeface="Times New Roman"/>
                <a:sym typeface="Times New Roman"/>
              </a:rPr>
              <a:t> </a:t>
            </a:r>
            <a:r>
              <a:rPr lang="en" sz="1600">
                <a:latin typeface="Times New Roman"/>
                <a:ea typeface="Times New Roman"/>
                <a:cs typeface="Times New Roman"/>
                <a:sym typeface="Times New Roman"/>
              </a:rPr>
              <a:t>Surgery (LS)</a:t>
            </a:r>
            <a:endParaRPr sz="1600">
              <a:latin typeface="Times New Roman"/>
              <a:ea typeface="Times New Roman"/>
              <a:cs typeface="Times New Roman"/>
              <a:sym typeface="Times New Roman"/>
            </a:endParaRPr>
          </a:p>
        </p:txBody>
      </p:sp>
      <p:sp>
        <p:nvSpPr>
          <p:cNvPr id="498" name="Google Shape;498;p32"/>
          <p:cNvSpPr txBox="1"/>
          <p:nvPr>
            <p:ph idx="1" type="body"/>
          </p:nvPr>
        </p:nvSpPr>
        <p:spPr>
          <a:xfrm>
            <a:off x="562672" y="1307430"/>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Definition:</a:t>
            </a:r>
            <a:endParaRPr sz="1400">
              <a:solidFill>
                <a:schemeClr val="accent6"/>
              </a:solidFill>
              <a:latin typeface="Times New Roman"/>
              <a:ea typeface="Times New Roman"/>
              <a:cs typeface="Times New Roman"/>
              <a:sym typeface="Times New Roman"/>
            </a:endParaRPr>
          </a:p>
        </p:txBody>
      </p:sp>
      <p:sp>
        <p:nvSpPr>
          <p:cNvPr id="499" name="Google Shape;499;p32"/>
          <p:cNvSpPr txBox="1"/>
          <p:nvPr>
            <p:ph idx="1" type="body"/>
          </p:nvPr>
        </p:nvSpPr>
        <p:spPr>
          <a:xfrm>
            <a:off x="562675" y="1711693"/>
            <a:ext cx="5469300" cy="752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200">
                <a:solidFill>
                  <a:srgbClr val="000000"/>
                </a:solidFill>
                <a:latin typeface="Times New Roman"/>
                <a:ea typeface="Times New Roman"/>
                <a:cs typeface="Times New Roman"/>
                <a:sym typeface="Times New Roman"/>
              </a:rPr>
              <a:t>Laparoscopy</a:t>
            </a:r>
            <a:r>
              <a:rPr lang="en" sz="1200">
                <a:solidFill>
                  <a:srgbClr val="000000"/>
                </a:solidFill>
                <a:latin typeface="Times New Roman"/>
                <a:ea typeface="Times New Roman"/>
                <a:cs typeface="Times New Roman"/>
                <a:sym typeface="Times New Roman"/>
              </a:rPr>
              <a:t> is a type of surgical procedure that allows a surgeon to access the inside of the abdomen and </a:t>
            </a:r>
            <a:r>
              <a:rPr lang="en" sz="1200">
                <a:solidFill>
                  <a:srgbClr val="000000"/>
                </a:solidFill>
                <a:latin typeface="Times New Roman"/>
                <a:ea typeface="Times New Roman"/>
                <a:cs typeface="Times New Roman"/>
                <a:sym typeface="Times New Roman"/>
              </a:rPr>
              <a:t>pelvis</a:t>
            </a:r>
            <a:r>
              <a:rPr lang="en" sz="1200">
                <a:solidFill>
                  <a:srgbClr val="000000"/>
                </a:solidFill>
                <a:latin typeface="Times New Roman"/>
                <a:ea typeface="Times New Roman"/>
                <a:cs typeface="Times New Roman"/>
                <a:sym typeface="Times New Roman"/>
              </a:rPr>
              <a:t> without having to make large incisions in the skin. This procedure is also known as:</a:t>
            </a:r>
            <a:endParaRPr sz="1200">
              <a:solidFill>
                <a:srgbClr val="000000"/>
              </a:solidFill>
              <a:latin typeface="Times New Roman"/>
              <a:ea typeface="Times New Roman"/>
              <a:cs typeface="Times New Roman"/>
              <a:sym typeface="Times New Roman"/>
            </a:endParaRPr>
          </a:p>
        </p:txBody>
      </p:sp>
      <p:sp>
        <p:nvSpPr>
          <p:cNvPr id="500" name="Google Shape;500;p32"/>
          <p:cNvSpPr/>
          <p:nvPr/>
        </p:nvSpPr>
        <p:spPr>
          <a:xfrm>
            <a:off x="1592475" y="2514546"/>
            <a:ext cx="1529100" cy="440400"/>
          </a:xfrm>
          <a:prstGeom prst="roundRect">
            <a:avLst>
              <a:gd fmla="val 887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Keyhole surgery</a:t>
            </a:r>
            <a:endParaRPr sz="1200">
              <a:solidFill>
                <a:schemeClr val="dk2"/>
              </a:solidFill>
              <a:latin typeface="Times New Roman"/>
              <a:ea typeface="Times New Roman"/>
              <a:cs typeface="Times New Roman"/>
              <a:sym typeface="Times New Roman"/>
            </a:endParaRPr>
          </a:p>
        </p:txBody>
      </p:sp>
      <p:sp>
        <p:nvSpPr>
          <p:cNvPr id="501" name="Google Shape;501;p32"/>
          <p:cNvSpPr/>
          <p:nvPr/>
        </p:nvSpPr>
        <p:spPr>
          <a:xfrm>
            <a:off x="3473077" y="2514546"/>
            <a:ext cx="1529100" cy="440400"/>
          </a:xfrm>
          <a:prstGeom prst="roundRect">
            <a:avLst>
              <a:gd fmla="val 887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Minimally invasive surgery</a:t>
            </a:r>
            <a:endParaRPr sz="1200">
              <a:solidFill>
                <a:schemeClr val="dk2"/>
              </a:solidFill>
              <a:latin typeface="Times New Roman"/>
              <a:ea typeface="Times New Roman"/>
              <a:cs typeface="Times New Roman"/>
              <a:sym typeface="Times New Roman"/>
            </a:endParaRPr>
          </a:p>
        </p:txBody>
      </p:sp>
      <p:sp>
        <p:nvSpPr>
          <p:cNvPr id="502" name="Google Shape;502;p32"/>
          <p:cNvSpPr txBox="1"/>
          <p:nvPr>
            <p:ph idx="1" type="body"/>
          </p:nvPr>
        </p:nvSpPr>
        <p:spPr>
          <a:xfrm rot="-809387">
            <a:off x="2679324" y="2481939"/>
            <a:ext cx="1235896" cy="505638"/>
          </a:xfrm>
          <a:prstGeom prst="rect">
            <a:avLst/>
          </a:prstGeom>
        </p:spPr>
        <p:txBody>
          <a:bodyPr anchorCtr="0" anchor="ctr" bIns="91425" lIns="91425" spcFirstLastPara="1" rIns="91425" wrap="square" tIns="91425">
            <a:noAutofit/>
          </a:bodyPr>
          <a:lstStyle/>
          <a:p>
            <a:pPr indent="0" lvl="0" marL="0" rtl="0" algn="ctr">
              <a:spcBef>
                <a:spcPts val="0"/>
              </a:spcBef>
              <a:spcAft>
                <a:spcPts val="300"/>
              </a:spcAft>
              <a:buNone/>
            </a:pPr>
            <a:r>
              <a:rPr lang="en" sz="1600">
                <a:latin typeface="Times New Roman"/>
                <a:ea typeface="Times New Roman"/>
                <a:cs typeface="Times New Roman"/>
                <a:sym typeface="Times New Roman"/>
              </a:rPr>
              <a:t>Or</a:t>
            </a:r>
            <a:endParaRPr sz="1600">
              <a:latin typeface="Times New Roman"/>
              <a:ea typeface="Times New Roman"/>
              <a:cs typeface="Times New Roman"/>
              <a:sym typeface="Times New Roman"/>
            </a:endParaRPr>
          </a:p>
        </p:txBody>
      </p:sp>
      <p:sp>
        <p:nvSpPr>
          <p:cNvPr id="503" name="Google Shape;503;p32"/>
          <p:cNvSpPr txBox="1"/>
          <p:nvPr>
            <p:ph idx="1" type="body"/>
          </p:nvPr>
        </p:nvSpPr>
        <p:spPr>
          <a:xfrm>
            <a:off x="562618" y="3079918"/>
            <a:ext cx="5469300" cy="752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200">
                <a:solidFill>
                  <a:srgbClr val="000000"/>
                </a:solidFill>
                <a:latin typeface="Times New Roman"/>
                <a:ea typeface="Times New Roman"/>
                <a:cs typeface="Times New Roman"/>
                <a:sym typeface="Times New Roman"/>
              </a:rPr>
              <a:t>It is an operation performed in the abdomen or pelvis using small </a:t>
            </a:r>
            <a:r>
              <a:rPr lang="en" sz="1200">
                <a:solidFill>
                  <a:srgbClr val="000000"/>
                </a:solidFill>
                <a:latin typeface="Times New Roman"/>
                <a:ea typeface="Times New Roman"/>
                <a:cs typeface="Times New Roman"/>
                <a:sym typeface="Times New Roman"/>
              </a:rPr>
              <a:t>incisions</a:t>
            </a:r>
            <a:r>
              <a:rPr lang="en" sz="1200">
                <a:solidFill>
                  <a:srgbClr val="000000"/>
                </a:solidFill>
                <a:latin typeface="Times New Roman"/>
                <a:ea typeface="Times New Roman"/>
                <a:cs typeface="Times New Roman"/>
                <a:sym typeface="Times New Roman"/>
              </a:rPr>
              <a:t> (usually 0.5 - 1.5 cm) with the aid of a camera. </a:t>
            </a:r>
            <a:r>
              <a:rPr lang="en" sz="1000">
                <a:solidFill>
                  <a:srgbClr val="6AA84F"/>
                </a:solidFill>
                <a:latin typeface="Times New Roman"/>
                <a:ea typeface="Times New Roman"/>
                <a:cs typeface="Times New Roman"/>
                <a:sym typeface="Times New Roman"/>
              </a:rPr>
              <a:t>1.5 cm is the largest we can do, and even spleen and liver can be removed through this small incision!</a:t>
            </a:r>
            <a:endParaRPr sz="1000">
              <a:solidFill>
                <a:srgbClr val="6AA84F"/>
              </a:solidFill>
              <a:latin typeface="Times New Roman"/>
              <a:ea typeface="Times New Roman"/>
              <a:cs typeface="Times New Roman"/>
              <a:sym typeface="Times New Roman"/>
            </a:endParaRPr>
          </a:p>
        </p:txBody>
      </p:sp>
      <p:sp>
        <p:nvSpPr>
          <p:cNvPr id="504" name="Google Shape;504;p32"/>
          <p:cNvSpPr txBox="1"/>
          <p:nvPr>
            <p:ph idx="1" type="body"/>
          </p:nvPr>
        </p:nvSpPr>
        <p:spPr>
          <a:xfrm>
            <a:off x="505342" y="3957592"/>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Get your facts right, </a:t>
            </a:r>
            <a:r>
              <a:rPr lang="en" sz="1400">
                <a:solidFill>
                  <a:schemeClr val="accent6"/>
                </a:solidFill>
                <a:latin typeface="Times New Roman"/>
                <a:ea typeface="Times New Roman"/>
                <a:cs typeface="Times New Roman"/>
                <a:sym typeface="Times New Roman"/>
              </a:rPr>
              <a:t>Laparoscopy</a:t>
            </a:r>
            <a:r>
              <a:rPr lang="en" sz="1400">
                <a:solidFill>
                  <a:schemeClr val="accent6"/>
                </a:solidFill>
                <a:latin typeface="Times New Roman"/>
                <a:ea typeface="Times New Roman"/>
                <a:cs typeface="Times New Roman"/>
                <a:sym typeface="Times New Roman"/>
              </a:rPr>
              <a:t> VS Endoscopy</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graphicFrame>
        <p:nvGraphicFramePr>
          <p:cNvPr id="505" name="Google Shape;505;p32"/>
          <p:cNvGraphicFramePr/>
          <p:nvPr/>
        </p:nvGraphicFramePr>
        <p:xfrm>
          <a:off x="682830" y="4506550"/>
          <a:ext cx="3000000" cy="3000000"/>
        </p:xfrm>
        <a:graphic>
          <a:graphicData uri="http://schemas.openxmlformats.org/drawingml/2006/table">
            <a:tbl>
              <a:tblPr>
                <a:noFill/>
                <a:tableStyleId>{F1B5EF84-A4AD-4341-A0AB-406D030C98F9}</a:tableStyleId>
              </a:tblPr>
              <a:tblGrid>
                <a:gridCol w="2499850"/>
                <a:gridCol w="2499850"/>
              </a:tblGrid>
              <a:tr h="381000">
                <a:tc>
                  <a:txBody>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Laparoscopy</a:t>
                      </a:r>
                      <a:endParaRPr sz="1200">
                        <a:solidFill>
                          <a:srgbClr val="FFFFFF"/>
                        </a:solidFill>
                        <a:latin typeface="Times New Roman"/>
                        <a:ea typeface="Times New Roman"/>
                        <a:cs typeface="Times New Roman"/>
                        <a:sym typeface="Times New Roman"/>
                      </a:endParaRPr>
                    </a:p>
                  </a:txBody>
                  <a:tcPr marT="91425" marB="91425" marR="91425" marL="91425" anchor="ctr">
                    <a:solidFill>
                      <a:srgbClr val="C3A297"/>
                    </a:solidFill>
                  </a:tcPr>
                </a:tc>
                <a:tc>
                  <a:txBody>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Endoscopy</a:t>
                      </a:r>
                      <a:endParaRPr sz="1200">
                        <a:solidFill>
                          <a:srgbClr val="FFFFFF"/>
                        </a:solidFill>
                        <a:latin typeface="Times New Roman"/>
                        <a:ea typeface="Times New Roman"/>
                        <a:cs typeface="Times New Roman"/>
                        <a:sym typeface="Times New Roman"/>
                      </a:endParaRPr>
                    </a:p>
                  </a:txBody>
                  <a:tcPr marT="91425" marB="91425" marR="91425" marL="91425" anchor="ctr">
                    <a:solidFill>
                      <a:srgbClr val="C3A297"/>
                    </a:solidFill>
                  </a:tcPr>
                </a:tc>
              </a:tr>
              <a:tr h="381000">
                <a:tc>
                  <a:txBody>
                    <a:bodyPr/>
                    <a:lstStyle/>
                    <a:p>
                      <a:pPr indent="0" lvl="0" marL="0" rtl="0" algn="ctr">
                        <a:spcBef>
                          <a:spcPts val="0"/>
                        </a:spcBef>
                        <a:spcAft>
                          <a:spcPts val="0"/>
                        </a:spcAft>
                        <a:buNone/>
                      </a:pPr>
                      <a:r>
                        <a:rPr lang="en" sz="1200">
                          <a:latin typeface="Times New Roman"/>
                          <a:ea typeface="Times New Roman"/>
                          <a:cs typeface="Times New Roman"/>
                          <a:sym typeface="Times New Roman"/>
                        </a:rPr>
                        <a:t>It is an operation performed in the abdomen or pelvis using small incisions with the aid of a camera. </a:t>
                      </a:r>
                      <a:endParaRPr sz="1200">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p>
                      <a:pPr indent="0" lvl="0" marL="0" rtl="0" algn="ctr">
                        <a:spcBef>
                          <a:spcPts val="0"/>
                        </a:spcBef>
                        <a:spcAft>
                          <a:spcPts val="0"/>
                        </a:spcAft>
                        <a:buNone/>
                      </a:pPr>
                      <a:r>
                        <a:rPr lang="en" sz="1200">
                          <a:latin typeface="Times New Roman"/>
                          <a:ea typeface="Times New Roman"/>
                          <a:cs typeface="Times New Roman"/>
                          <a:sym typeface="Times New Roman"/>
                        </a:rPr>
                        <a:t>The </a:t>
                      </a:r>
                      <a:r>
                        <a:rPr lang="en" sz="1200">
                          <a:latin typeface="Times New Roman"/>
                          <a:ea typeface="Times New Roman"/>
                          <a:cs typeface="Times New Roman"/>
                          <a:sym typeface="Times New Roman"/>
                        </a:rPr>
                        <a:t>laparoscopy</a:t>
                      </a:r>
                      <a:r>
                        <a:rPr lang="en" sz="1200">
                          <a:latin typeface="Times New Roman"/>
                          <a:ea typeface="Times New Roman"/>
                          <a:cs typeface="Times New Roman"/>
                          <a:sym typeface="Times New Roman"/>
                        </a:rPr>
                        <a:t> aids diagnosis or </a:t>
                      </a:r>
                      <a:r>
                        <a:rPr lang="en" sz="1200">
                          <a:latin typeface="Times New Roman"/>
                          <a:ea typeface="Times New Roman"/>
                          <a:cs typeface="Times New Roman"/>
                          <a:sym typeface="Times New Roman"/>
                        </a:rPr>
                        <a:t>therapeutic</a:t>
                      </a:r>
                      <a:r>
                        <a:rPr lang="en" sz="1200">
                          <a:latin typeface="Times New Roman"/>
                          <a:ea typeface="Times New Roman"/>
                          <a:cs typeface="Times New Roman"/>
                          <a:sym typeface="Times New Roman"/>
                        </a:rPr>
                        <a:t> interventions with a few small cuts in abdomen</a:t>
                      </a:r>
                      <a:endParaRPr sz="1200">
                        <a:latin typeface="Times New Roman"/>
                        <a:ea typeface="Times New Roman"/>
                        <a:cs typeface="Times New Roman"/>
                        <a:sym typeface="Times New Roman"/>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lang="en" sz="1200">
                          <a:latin typeface="Times New Roman"/>
                          <a:ea typeface="Times New Roman"/>
                          <a:cs typeface="Times New Roman"/>
                          <a:sym typeface="Times New Roman"/>
                        </a:rPr>
                        <a:t>An </a:t>
                      </a:r>
                      <a:r>
                        <a:rPr lang="en" sz="1200">
                          <a:latin typeface="Times New Roman"/>
                          <a:ea typeface="Times New Roman"/>
                          <a:cs typeface="Times New Roman"/>
                          <a:sym typeface="Times New Roman"/>
                        </a:rPr>
                        <a:t>endoscope</a:t>
                      </a:r>
                      <a:r>
                        <a:rPr lang="en" sz="1200">
                          <a:latin typeface="Times New Roman"/>
                          <a:ea typeface="Times New Roman"/>
                          <a:cs typeface="Times New Roman"/>
                          <a:sym typeface="Times New Roman"/>
                        </a:rPr>
                        <a:t> is an </a:t>
                      </a:r>
                      <a:r>
                        <a:rPr lang="en" sz="1200">
                          <a:latin typeface="Times New Roman"/>
                          <a:ea typeface="Times New Roman"/>
                          <a:cs typeface="Times New Roman"/>
                          <a:sym typeface="Times New Roman"/>
                        </a:rPr>
                        <a:t>illuminated</a:t>
                      </a:r>
                      <a:r>
                        <a:rPr lang="en" sz="1200">
                          <a:latin typeface="Times New Roman"/>
                          <a:ea typeface="Times New Roman"/>
                          <a:cs typeface="Times New Roman"/>
                          <a:sym typeface="Times New Roman"/>
                        </a:rPr>
                        <a:t> optical, typically slender and tubular </a:t>
                      </a:r>
                      <a:r>
                        <a:rPr lang="en" sz="1200">
                          <a:latin typeface="Times New Roman"/>
                          <a:ea typeface="Times New Roman"/>
                          <a:cs typeface="Times New Roman"/>
                          <a:sym typeface="Times New Roman"/>
                        </a:rPr>
                        <a:t>instrument</a:t>
                      </a:r>
                      <a:r>
                        <a:rPr lang="en" sz="1200">
                          <a:latin typeface="Times New Roman"/>
                          <a:ea typeface="Times New Roman"/>
                          <a:cs typeface="Times New Roman"/>
                          <a:sym typeface="Times New Roman"/>
                        </a:rPr>
                        <a:t> used to look deep into the body by way of openings such as the mouth or anus, and used in procedures called an endoscopy. </a:t>
                      </a:r>
                      <a:r>
                        <a:rPr lang="en" sz="1000">
                          <a:solidFill>
                            <a:srgbClr val="6AA84F"/>
                          </a:solidFill>
                          <a:latin typeface="Times New Roman"/>
                          <a:ea typeface="Times New Roman"/>
                          <a:cs typeface="Times New Roman"/>
                          <a:sym typeface="Times New Roman"/>
                        </a:rPr>
                        <a:t>No incision!</a:t>
                      </a:r>
                      <a:endParaRPr sz="1000">
                        <a:solidFill>
                          <a:srgbClr val="6AA84F"/>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p>
                      <a:pPr indent="0" lvl="0" marL="0" rtl="0" algn="ctr">
                        <a:spcBef>
                          <a:spcPts val="0"/>
                        </a:spcBef>
                        <a:spcAft>
                          <a:spcPts val="0"/>
                        </a:spcAft>
                        <a:buNone/>
                      </a:pPr>
                      <a:r>
                        <a:rPr lang="en" sz="1200">
                          <a:latin typeface="Times New Roman"/>
                          <a:ea typeface="Times New Roman"/>
                          <a:cs typeface="Times New Roman"/>
                          <a:sym typeface="Times New Roman"/>
                        </a:rPr>
                        <a:t>Endoscopes use tubes which are only a few millimeters thick to transfer in one direction</a:t>
                      </a:r>
                      <a:endParaRPr sz="1200">
                        <a:latin typeface="Times New Roman"/>
                        <a:ea typeface="Times New Roman"/>
                        <a:cs typeface="Times New Roman"/>
                        <a:sym typeface="Times New Roman"/>
                      </a:endParaRPr>
                    </a:p>
                  </a:txBody>
                  <a:tcPr marT="91425" marB="91425" marR="91425" marL="91425" anchor="ctr">
                    <a:solidFill>
                      <a:srgbClr val="F3F3F3"/>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3"/>
          <p:cNvSpPr/>
          <p:nvPr/>
        </p:nvSpPr>
        <p:spPr>
          <a:xfrm>
            <a:off x="4352225" y="2353011"/>
            <a:ext cx="1330500" cy="440400"/>
          </a:xfrm>
          <a:prstGeom prst="roundRect">
            <a:avLst>
              <a:gd fmla="val 887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Endoscope</a:t>
            </a:r>
            <a:endParaRPr sz="1200">
              <a:solidFill>
                <a:schemeClr val="dk2"/>
              </a:solidFill>
              <a:latin typeface="Times New Roman"/>
              <a:ea typeface="Times New Roman"/>
              <a:cs typeface="Times New Roman"/>
              <a:sym typeface="Times New Roman"/>
            </a:endParaRPr>
          </a:p>
        </p:txBody>
      </p:sp>
      <p:sp>
        <p:nvSpPr>
          <p:cNvPr id="511" name="Google Shape;511;p33"/>
          <p:cNvSpPr/>
          <p:nvPr/>
        </p:nvSpPr>
        <p:spPr>
          <a:xfrm>
            <a:off x="731396" y="2353014"/>
            <a:ext cx="1330500" cy="440400"/>
          </a:xfrm>
          <a:prstGeom prst="roundRect">
            <a:avLst>
              <a:gd fmla="val 887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Laparoscopy</a:t>
            </a:r>
            <a:endParaRPr sz="1200">
              <a:solidFill>
                <a:schemeClr val="dk2"/>
              </a:solidFill>
              <a:latin typeface="Times New Roman"/>
              <a:ea typeface="Times New Roman"/>
              <a:cs typeface="Times New Roman"/>
              <a:sym typeface="Times New Roman"/>
            </a:endParaRPr>
          </a:p>
        </p:txBody>
      </p:sp>
      <p:sp>
        <p:nvSpPr>
          <p:cNvPr id="512" name="Google Shape;512;p33"/>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Overview of Laparoscopic Surgery</a:t>
            </a:r>
            <a:endParaRPr sz="1600">
              <a:latin typeface="Times New Roman"/>
              <a:ea typeface="Times New Roman"/>
              <a:cs typeface="Times New Roman"/>
              <a:sym typeface="Times New Roman"/>
            </a:endParaRPr>
          </a:p>
        </p:txBody>
      </p:sp>
      <p:sp>
        <p:nvSpPr>
          <p:cNvPr id="513" name="Google Shape;513;p33"/>
          <p:cNvSpPr txBox="1"/>
          <p:nvPr>
            <p:ph idx="1" type="body"/>
          </p:nvPr>
        </p:nvSpPr>
        <p:spPr>
          <a:xfrm>
            <a:off x="562672" y="1307430"/>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Get your facts right, Laparoscopy VS Endoscopy</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pic>
        <p:nvPicPr>
          <p:cNvPr id="514" name="Google Shape;514;p33"/>
          <p:cNvPicPr preferRelativeResize="0"/>
          <p:nvPr/>
        </p:nvPicPr>
        <p:blipFill rotWithShape="1">
          <a:blip r:embed="rId4">
            <a:alphaModFix/>
          </a:blip>
          <a:srcRect b="0" l="55128" r="0" t="0"/>
          <a:stretch/>
        </p:blipFill>
        <p:spPr>
          <a:xfrm>
            <a:off x="1888740" y="1758189"/>
            <a:ext cx="716141" cy="1630025"/>
          </a:xfrm>
          <a:prstGeom prst="rect">
            <a:avLst/>
          </a:prstGeom>
          <a:noFill/>
          <a:ln>
            <a:noFill/>
          </a:ln>
        </p:spPr>
      </p:pic>
      <p:pic>
        <p:nvPicPr>
          <p:cNvPr id="515" name="Google Shape;515;p33"/>
          <p:cNvPicPr preferRelativeResize="0"/>
          <p:nvPr/>
        </p:nvPicPr>
        <p:blipFill rotWithShape="1">
          <a:blip r:embed="rId5">
            <a:alphaModFix/>
          </a:blip>
          <a:srcRect b="54603" l="0" r="0" t="0"/>
          <a:stretch/>
        </p:blipFill>
        <p:spPr>
          <a:xfrm>
            <a:off x="3064194" y="2141350"/>
            <a:ext cx="1527071" cy="863701"/>
          </a:xfrm>
          <a:prstGeom prst="rect">
            <a:avLst/>
          </a:prstGeom>
          <a:noFill/>
          <a:ln>
            <a:noFill/>
          </a:ln>
        </p:spPr>
      </p:pic>
      <p:sp>
        <p:nvSpPr>
          <p:cNvPr id="516" name="Google Shape;516;p33"/>
          <p:cNvSpPr txBox="1"/>
          <p:nvPr>
            <p:ph idx="1" type="body"/>
          </p:nvPr>
        </p:nvSpPr>
        <p:spPr>
          <a:xfrm>
            <a:off x="562672" y="3545897"/>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Advantages</a:t>
            </a:r>
            <a:r>
              <a:rPr lang="en" sz="1400">
                <a:solidFill>
                  <a:schemeClr val="accent6"/>
                </a:solidFill>
                <a:latin typeface="Times New Roman"/>
                <a:ea typeface="Times New Roman"/>
                <a:cs typeface="Times New Roman"/>
                <a:sym typeface="Times New Roman"/>
              </a:rPr>
              <a:t> of minimally invasive surgery</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sp>
        <p:nvSpPr>
          <p:cNvPr id="517" name="Google Shape;517;p33"/>
          <p:cNvSpPr txBox="1"/>
          <p:nvPr>
            <p:ph idx="1" type="body"/>
          </p:nvPr>
        </p:nvSpPr>
        <p:spPr>
          <a:xfrm>
            <a:off x="562675" y="4050246"/>
            <a:ext cx="5469300" cy="11670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Less pain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Less </a:t>
            </a:r>
            <a:r>
              <a:rPr lang="en" sz="1200">
                <a:solidFill>
                  <a:srgbClr val="000000"/>
                </a:solidFill>
                <a:latin typeface="Times New Roman"/>
                <a:ea typeface="Times New Roman"/>
                <a:cs typeface="Times New Roman"/>
                <a:sym typeface="Times New Roman"/>
              </a:rPr>
              <a:t>adhesion</a:t>
            </a:r>
            <a:r>
              <a:rPr lang="en" sz="1200">
                <a:solidFill>
                  <a:srgbClr val="000000"/>
                </a:solidFill>
                <a:latin typeface="Times New Roman"/>
                <a:ea typeface="Times New Roman"/>
                <a:cs typeface="Times New Roman"/>
                <a:sym typeface="Times New Roman"/>
              </a:rPr>
              <a:t> formation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Early recovery</a:t>
            </a:r>
            <a:endParaRPr sz="1200">
              <a:solidFill>
                <a:srgbClr val="FF0000"/>
              </a:solidFill>
              <a:latin typeface="Times New Roman"/>
              <a:ea typeface="Times New Roman"/>
              <a:cs typeface="Times New Roman"/>
              <a:sym typeface="Times New Roman"/>
            </a:endParaRPr>
          </a:p>
          <a:p>
            <a:pPr indent="-304800" lvl="0" marL="457200" rtl="0" algn="l">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Early return to work</a:t>
            </a:r>
            <a:endParaRPr sz="1200">
              <a:solidFill>
                <a:srgbClr val="FF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Better cosmetic</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Can get same outcome of standard approach</a:t>
            </a:r>
            <a:endParaRPr sz="1200">
              <a:solidFill>
                <a:srgbClr val="000000"/>
              </a:solidFill>
              <a:latin typeface="Times New Roman"/>
              <a:ea typeface="Times New Roman"/>
              <a:cs typeface="Times New Roman"/>
              <a:sym typeface="Times New Roman"/>
            </a:endParaRPr>
          </a:p>
        </p:txBody>
      </p:sp>
      <p:sp>
        <p:nvSpPr>
          <p:cNvPr id="518" name="Google Shape;518;p33"/>
          <p:cNvSpPr txBox="1"/>
          <p:nvPr>
            <p:ph idx="1" type="body"/>
          </p:nvPr>
        </p:nvSpPr>
        <p:spPr>
          <a:xfrm>
            <a:off x="562672" y="5341516"/>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Limitations of </a:t>
            </a:r>
            <a:r>
              <a:rPr lang="en" sz="1400">
                <a:solidFill>
                  <a:schemeClr val="accent6"/>
                </a:solidFill>
                <a:latin typeface="Times New Roman"/>
                <a:ea typeface="Times New Roman"/>
                <a:cs typeface="Times New Roman"/>
                <a:sym typeface="Times New Roman"/>
              </a:rPr>
              <a:t>laparoscopic</a:t>
            </a:r>
            <a:r>
              <a:rPr lang="en" sz="1400">
                <a:solidFill>
                  <a:schemeClr val="accent6"/>
                </a:solidFill>
                <a:latin typeface="Times New Roman"/>
                <a:ea typeface="Times New Roman"/>
                <a:cs typeface="Times New Roman"/>
                <a:sym typeface="Times New Roman"/>
              </a:rPr>
              <a:t> approach</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sp>
        <p:nvSpPr>
          <p:cNvPr id="519" name="Google Shape;519;p33"/>
          <p:cNvSpPr txBox="1"/>
          <p:nvPr>
            <p:ph idx="1" type="body"/>
          </p:nvPr>
        </p:nvSpPr>
        <p:spPr>
          <a:xfrm>
            <a:off x="562675" y="5603950"/>
            <a:ext cx="3084300" cy="11670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Loss of tactile sensation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Need brain training </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Need further training </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Hospital </a:t>
            </a:r>
            <a:r>
              <a:rPr lang="en" sz="1200">
                <a:solidFill>
                  <a:srgbClr val="000000"/>
                </a:solidFill>
                <a:latin typeface="Times New Roman"/>
                <a:ea typeface="Times New Roman"/>
                <a:cs typeface="Times New Roman"/>
                <a:sym typeface="Times New Roman"/>
              </a:rPr>
              <a:t>administration</a:t>
            </a:r>
            <a:r>
              <a:rPr lang="en" sz="1200">
                <a:solidFill>
                  <a:srgbClr val="000000"/>
                </a:solidFill>
                <a:latin typeface="Times New Roman"/>
                <a:ea typeface="Times New Roman"/>
                <a:cs typeface="Times New Roman"/>
                <a:sym typeface="Times New Roman"/>
              </a:rPr>
              <a:t> and IT support</a:t>
            </a:r>
            <a:endParaRPr sz="1200">
              <a:solidFill>
                <a:srgbClr val="000000"/>
              </a:solidFill>
              <a:latin typeface="Times New Roman"/>
              <a:ea typeface="Times New Roman"/>
              <a:cs typeface="Times New Roman"/>
              <a:sym typeface="Times New Roman"/>
            </a:endParaRPr>
          </a:p>
        </p:txBody>
      </p:sp>
      <p:sp>
        <p:nvSpPr>
          <p:cNvPr id="520" name="Google Shape;520;p33"/>
          <p:cNvSpPr txBox="1"/>
          <p:nvPr>
            <p:ph idx="1" type="body"/>
          </p:nvPr>
        </p:nvSpPr>
        <p:spPr>
          <a:xfrm>
            <a:off x="562683" y="6745208"/>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Contraindications of laparoscopy</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sp>
        <p:nvSpPr>
          <p:cNvPr id="521" name="Google Shape;521;p33"/>
          <p:cNvSpPr/>
          <p:nvPr/>
        </p:nvSpPr>
        <p:spPr>
          <a:xfrm>
            <a:off x="562663" y="7281400"/>
            <a:ext cx="1170000" cy="11670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2"/>
                </a:solidFill>
                <a:latin typeface="Times New Roman"/>
                <a:ea typeface="Times New Roman"/>
                <a:cs typeface="Times New Roman"/>
                <a:sym typeface="Times New Roman"/>
              </a:rPr>
              <a:t>Patient can not get general anesthesia</a:t>
            </a:r>
            <a:endParaRPr sz="1100">
              <a:solidFill>
                <a:schemeClr val="lt2"/>
              </a:solidFill>
              <a:latin typeface="Times New Roman"/>
              <a:ea typeface="Times New Roman"/>
              <a:cs typeface="Times New Roman"/>
              <a:sym typeface="Times New Roman"/>
            </a:endParaRPr>
          </a:p>
          <a:p>
            <a:pPr indent="0" lvl="0" marL="0" rtl="0" algn="ctr">
              <a:spcBef>
                <a:spcPts val="0"/>
              </a:spcBef>
              <a:spcAft>
                <a:spcPts val="0"/>
              </a:spcAft>
              <a:buNone/>
            </a:pPr>
            <a:r>
              <a:rPr lang="en" sz="700">
                <a:solidFill>
                  <a:srgbClr val="38761D"/>
                </a:solidFill>
                <a:latin typeface="Times New Roman"/>
                <a:ea typeface="Times New Roman"/>
                <a:cs typeface="Times New Roman"/>
                <a:sym typeface="Times New Roman"/>
              </a:rPr>
              <a:t>Number 1 contraindication</a:t>
            </a:r>
            <a:endParaRPr sz="700">
              <a:solidFill>
                <a:srgbClr val="38761D"/>
              </a:solidFill>
              <a:latin typeface="Times New Roman"/>
              <a:ea typeface="Times New Roman"/>
              <a:cs typeface="Times New Roman"/>
              <a:sym typeface="Times New Roman"/>
            </a:endParaRPr>
          </a:p>
        </p:txBody>
      </p:sp>
      <p:sp>
        <p:nvSpPr>
          <p:cNvPr id="522" name="Google Shape;522;p33"/>
          <p:cNvSpPr/>
          <p:nvPr/>
        </p:nvSpPr>
        <p:spPr>
          <a:xfrm>
            <a:off x="3403730" y="7281400"/>
            <a:ext cx="1170000" cy="11670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2"/>
                </a:solidFill>
                <a:latin typeface="Times New Roman"/>
                <a:ea typeface="Times New Roman"/>
                <a:cs typeface="Times New Roman"/>
                <a:sym typeface="Times New Roman"/>
              </a:rPr>
              <a:t>Frozen abdomen</a:t>
            </a:r>
            <a:endParaRPr sz="1200">
              <a:solidFill>
                <a:schemeClr val="lt2"/>
              </a:solidFill>
              <a:latin typeface="Times New Roman"/>
              <a:ea typeface="Times New Roman"/>
              <a:cs typeface="Times New Roman"/>
              <a:sym typeface="Times New Roman"/>
            </a:endParaRPr>
          </a:p>
          <a:p>
            <a:pPr indent="0" lvl="0" marL="0" rtl="0" algn="ctr">
              <a:spcBef>
                <a:spcPts val="0"/>
              </a:spcBef>
              <a:spcAft>
                <a:spcPts val="0"/>
              </a:spcAft>
              <a:buNone/>
            </a:pPr>
            <a:r>
              <a:rPr lang="en" sz="700">
                <a:solidFill>
                  <a:srgbClr val="38761D"/>
                </a:solidFill>
                <a:latin typeface="Times New Roman"/>
                <a:ea typeface="Times New Roman"/>
                <a:cs typeface="Times New Roman"/>
                <a:sym typeface="Times New Roman"/>
              </a:rPr>
              <a:t>Number 3 contraindication</a:t>
            </a:r>
            <a:endParaRPr sz="1200">
              <a:solidFill>
                <a:schemeClr val="lt2"/>
              </a:solidFill>
              <a:latin typeface="Times New Roman"/>
              <a:ea typeface="Times New Roman"/>
              <a:cs typeface="Times New Roman"/>
              <a:sym typeface="Times New Roman"/>
            </a:endParaRPr>
          </a:p>
        </p:txBody>
      </p:sp>
      <p:sp>
        <p:nvSpPr>
          <p:cNvPr id="523" name="Google Shape;523;p33"/>
          <p:cNvSpPr/>
          <p:nvPr/>
        </p:nvSpPr>
        <p:spPr>
          <a:xfrm>
            <a:off x="1973469" y="7357600"/>
            <a:ext cx="1170000" cy="11670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2"/>
                </a:solidFill>
                <a:latin typeface="Times New Roman"/>
                <a:ea typeface="Times New Roman"/>
                <a:cs typeface="Times New Roman"/>
                <a:sym typeface="Times New Roman"/>
              </a:rPr>
              <a:t>Tumor size limitations</a:t>
            </a:r>
            <a:endParaRPr sz="1100">
              <a:solidFill>
                <a:schemeClr val="lt2"/>
              </a:solidFill>
              <a:latin typeface="Times New Roman"/>
              <a:ea typeface="Times New Roman"/>
              <a:cs typeface="Times New Roman"/>
              <a:sym typeface="Times New Roman"/>
            </a:endParaRPr>
          </a:p>
          <a:p>
            <a:pPr indent="0" lvl="0" marL="0" rtl="0" algn="ctr">
              <a:spcBef>
                <a:spcPts val="0"/>
              </a:spcBef>
              <a:spcAft>
                <a:spcPts val="0"/>
              </a:spcAft>
              <a:buNone/>
            </a:pPr>
            <a:r>
              <a:rPr lang="en" sz="700">
                <a:solidFill>
                  <a:srgbClr val="38761D"/>
                </a:solidFill>
                <a:latin typeface="Times New Roman"/>
                <a:ea typeface="Times New Roman"/>
                <a:cs typeface="Times New Roman"/>
                <a:sym typeface="Times New Roman"/>
              </a:rPr>
              <a:t>Number 2 contraindication</a:t>
            </a:r>
            <a:endParaRPr sz="1100">
              <a:solidFill>
                <a:schemeClr val="lt2"/>
              </a:solidFill>
              <a:latin typeface="Times New Roman"/>
              <a:ea typeface="Times New Roman"/>
              <a:cs typeface="Times New Roman"/>
              <a:sym typeface="Times New Roman"/>
            </a:endParaRPr>
          </a:p>
        </p:txBody>
      </p:sp>
      <p:sp>
        <p:nvSpPr>
          <p:cNvPr id="524" name="Google Shape;524;p33"/>
          <p:cNvSpPr/>
          <p:nvPr/>
        </p:nvSpPr>
        <p:spPr>
          <a:xfrm>
            <a:off x="4804660" y="6944568"/>
            <a:ext cx="1170000" cy="11670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2"/>
                </a:solidFill>
                <a:latin typeface="Times New Roman"/>
                <a:ea typeface="Times New Roman"/>
                <a:cs typeface="Times New Roman"/>
                <a:sym typeface="Times New Roman"/>
              </a:rPr>
              <a:t>Others</a:t>
            </a:r>
            <a:endParaRPr sz="1200">
              <a:solidFill>
                <a:schemeClr val="lt2"/>
              </a:solidFill>
              <a:latin typeface="Times New Roman"/>
              <a:ea typeface="Times New Roman"/>
              <a:cs typeface="Times New Roman"/>
              <a:sym typeface="Times New Roman"/>
            </a:endParaRPr>
          </a:p>
          <a:p>
            <a:pPr indent="0" lvl="0" marL="0" rtl="0" algn="ctr">
              <a:spcBef>
                <a:spcPts val="0"/>
              </a:spcBef>
              <a:spcAft>
                <a:spcPts val="0"/>
              </a:spcAft>
              <a:buNone/>
            </a:pPr>
            <a:r>
              <a:rPr lang="en" sz="700">
                <a:solidFill>
                  <a:srgbClr val="CCCCCC"/>
                </a:solidFill>
                <a:latin typeface="Times New Roman"/>
                <a:ea typeface="Times New Roman"/>
                <a:cs typeface="Times New Roman"/>
                <a:sym typeface="Times New Roman"/>
              </a:rPr>
              <a:t>Such as facility problems</a:t>
            </a:r>
            <a:endParaRPr sz="1200">
              <a:solidFill>
                <a:srgbClr val="CCCCCC"/>
              </a:solidFill>
              <a:latin typeface="Times New Roman"/>
              <a:ea typeface="Times New Roman"/>
              <a:cs typeface="Times New Roman"/>
              <a:sym typeface="Times New Roman"/>
            </a:endParaRPr>
          </a:p>
        </p:txBody>
      </p:sp>
      <p:sp>
        <p:nvSpPr>
          <p:cNvPr id="525" name="Google Shape;525;p33"/>
          <p:cNvSpPr/>
          <p:nvPr/>
        </p:nvSpPr>
        <p:spPr>
          <a:xfrm>
            <a:off x="4640682" y="6745195"/>
            <a:ext cx="279000" cy="2796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lt2"/>
              </a:solidFill>
              <a:latin typeface="Times New Roman"/>
              <a:ea typeface="Times New Roman"/>
              <a:cs typeface="Times New Roman"/>
              <a:sym typeface="Times New Roman"/>
            </a:endParaRPr>
          </a:p>
        </p:txBody>
      </p:sp>
      <p:sp>
        <p:nvSpPr>
          <p:cNvPr id="526" name="Google Shape;526;p33"/>
          <p:cNvSpPr/>
          <p:nvPr/>
        </p:nvSpPr>
        <p:spPr>
          <a:xfrm>
            <a:off x="4497525" y="7024800"/>
            <a:ext cx="143100" cy="141000"/>
          </a:xfrm>
          <a:prstGeom prst="ellipse">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lt2"/>
              </a:solidFill>
              <a:latin typeface="Times New Roman"/>
              <a:ea typeface="Times New Roman"/>
              <a:cs typeface="Times New Roman"/>
              <a:sym typeface="Times New Roman"/>
            </a:endParaRPr>
          </a:p>
        </p:txBody>
      </p:sp>
      <p:grpSp>
        <p:nvGrpSpPr>
          <p:cNvPr id="527" name="Google Shape;527;p33"/>
          <p:cNvGrpSpPr/>
          <p:nvPr/>
        </p:nvGrpSpPr>
        <p:grpSpPr>
          <a:xfrm>
            <a:off x="3839082" y="3461137"/>
            <a:ext cx="2356796" cy="3107588"/>
            <a:chOff x="1081639" y="4103151"/>
            <a:chExt cx="2356796" cy="3107588"/>
          </a:xfrm>
        </p:grpSpPr>
        <p:sp>
          <p:nvSpPr>
            <p:cNvPr id="528" name="Google Shape;528;p33"/>
            <p:cNvSpPr txBox="1"/>
            <p:nvPr/>
          </p:nvSpPr>
          <p:spPr>
            <a:xfrm>
              <a:off x="1204035" y="4555139"/>
              <a:ext cx="2234400" cy="26556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6AA84F"/>
                  </a:solidFill>
                  <a:latin typeface="Times New Roman"/>
                  <a:ea typeface="Times New Roman"/>
                  <a:cs typeface="Times New Roman"/>
                  <a:sym typeface="Times New Roman"/>
                </a:rPr>
                <a:t>Notes about </a:t>
              </a:r>
              <a:r>
                <a:rPr lang="en" sz="700">
                  <a:solidFill>
                    <a:srgbClr val="6AA84F"/>
                  </a:solidFill>
                  <a:latin typeface="Times New Roman"/>
                  <a:ea typeface="Times New Roman"/>
                  <a:cs typeface="Times New Roman"/>
                  <a:sym typeface="Times New Roman"/>
                </a:rPr>
                <a:t>advantages</a:t>
              </a:r>
              <a:r>
                <a:rPr lang="en" sz="700">
                  <a:solidFill>
                    <a:srgbClr val="6AA84F"/>
                  </a:solidFill>
                  <a:latin typeface="Times New Roman"/>
                  <a:ea typeface="Times New Roman"/>
                  <a:cs typeface="Times New Roman"/>
                  <a:sym typeface="Times New Roman"/>
                </a:rPr>
                <a:t> part:</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700">
                  <a:solidFill>
                    <a:srgbClr val="6AA84F"/>
                  </a:solidFill>
                  <a:latin typeface="Times New Roman"/>
                  <a:ea typeface="Times New Roman"/>
                  <a:cs typeface="Times New Roman"/>
                  <a:sym typeface="Times New Roman"/>
                </a:rPr>
                <a:t>-So in general </a:t>
              </a:r>
              <a:r>
                <a:rPr lang="en" sz="700">
                  <a:solidFill>
                    <a:srgbClr val="6AA84F"/>
                  </a:solidFill>
                  <a:latin typeface="Times New Roman"/>
                  <a:ea typeface="Times New Roman"/>
                  <a:cs typeface="Times New Roman"/>
                  <a:sym typeface="Times New Roman"/>
                </a:rPr>
                <a:t>laparoscopic</a:t>
              </a:r>
              <a:r>
                <a:rPr lang="en" sz="700">
                  <a:solidFill>
                    <a:srgbClr val="6AA84F"/>
                  </a:solidFill>
                  <a:latin typeface="Times New Roman"/>
                  <a:ea typeface="Times New Roman"/>
                  <a:cs typeface="Times New Roman"/>
                  <a:sym typeface="Times New Roman"/>
                </a:rPr>
                <a:t> procedures has a smaller incision (small scar 1 cm), therefore less pain (less nerve involvement) and earlier recovery and discharge, but because of the gas there will be more stress on respiratory and cardiac systems.</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700">
                  <a:solidFill>
                    <a:srgbClr val="6AA84F"/>
                  </a:solidFill>
                  <a:latin typeface="Times New Roman"/>
                  <a:ea typeface="Times New Roman"/>
                  <a:cs typeface="Times New Roman"/>
                  <a:sym typeface="Times New Roman"/>
                </a:rPr>
                <a:t>-Most important </a:t>
              </a:r>
              <a:r>
                <a:rPr lang="en" sz="700">
                  <a:solidFill>
                    <a:srgbClr val="6AA84F"/>
                  </a:solidFill>
                  <a:latin typeface="Times New Roman"/>
                  <a:ea typeface="Times New Roman"/>
                  <a:cs typeface="Times New Roman"/>
                  <a:sym typeface="Times New Roman"/>
                </a:rPr>
                <a:t>advantages</a:t>
              </a:r>
              <a:r>
                <a:rPr lang="en" sz="700">
                  <a:solidFill>
                    <a:srgbClr val="6AA84F"/>
                  </a:solidFill>
                  <a:latin typeface="Times New Roman"/>
                  <a:ea typeface="Times New Roman"/>
                  <a:cs typeface="Times New Roman"/>
                  <a:sym typeface="Times New Roman"/>
                </a:rPr>
                <a:t> are in red</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700">
                  <a:solidFill>
                    <a:srgbClr val="6AA84F"/>
                  </a:solidFill>
                  <a:latin typeface="Times New Roman"/>
                  <a:ea typeface="Times New Roman"/>
                  <a:cs typeface="Times New Roman"/>
                  <a:sym typeface="Times New Roman"/>
                </a:rPr>
                <a:t>Notes about limitations:</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700">
                  <a:solidFill>
                    <a:srgbClr val="6AA84F"/>
                  </a:solidFill>
                  <a:latin typeface="Times New Roman"/>
                  <a:ea typeface="Times New Roman"/>
                  <a:cs typeface="Times New Roman"/>
                  <a:sym typeface="Times New Roman"/>
                </a:rPr>
                <a:t>-IT support is important because it can impact the outcomes of surgery </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700">
                  <a:solidFill>
                    <a:srgbClr val="6AA84F"/>
                  </a:solidFill>
                  <a:latin typeface="Times New Roman"/>
                  <a:ea typeface="Times New Roman"/>
                  <a:cs typeface="Times New Roman"/>
                  <a:sym typeface="Times New Roman"/>
                </a:rPr>
                <a:t>Notes about Contraindications:</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700">
                  <a:solidFill>
                    <a:srgbClr val="6AA84F"/>
                  </a:solidFill>
                  <a:latin typeface="Times New Roman"/>
                  <a:ea typeface="Times New Roman"/>
                  <a:cs typeface="Times New Roman"/>
                  <a:sym typeface="Times New Roman"/>
                </a:rPr>
                <a:t>-Inability to get GA is an absolute contraindication while frozen abdomen (a lot of </a:t>
              </a:r>
              <a:r>
                <a:rPr lang="en" sz="700">
                  <a:solidFill>
                    <a:srgbClr val="6AA84F"/>
                  </a:solidFill>
                  <a:latin typeface="Times New Roman"/>
                  <a:ea typeface="Times New Roman"/>
                  <a:cs typeface="Times New Roman"/>
                  <a:sym typeface="Times New Roman"/>
                </a:rPr>
                <a:t>adhesions; know what can cause adhesion such as multiple laparotomies</a:t>
              </a:r>
              <a:r>
                <a:rPr lang="en" sz="700">
                  <a:solidFill>
                    <a:srgbClr val="6AA84F"/>
                  </a:solidFill>
                  <a:latin typeface="Times New Roman"/>
                  <a:ea typeface="Times New Roman"/>
                  <a:cs typeface="Times New Roman"/>
                  <a:sym typeface="Times New Roman"/>
                </a:rPr>
                <a:t>) and large tumor size are relative. </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700">
                  <a:solidFill>
                    <a:srgbClr val="999999"/>
                  </a:solidFill>
                  <a:latin typeface="Times New Roman"/>
                  <a:ea typeface="Times New Roman"/>
                  <a:cs typeface="Times New Roman"/>
                  <a:sym typeface="Times New Roman"/>
                </a:rPr>
                <a:t>-Which tumor size is </a:t>
              </a:r>
              <a:r>
                <a:rPr lang="en" sz="700">
                  <a:solidFill>
                    <a:srgbClr val="999999"/>
                  </a:solidFill>
                  <a:latin typeface="Times New Roman"/>
                  <a:ea typeface="Times New Roman"/>
                  <a:cs typeface="Times New Roman"/>
                  <a:sym typeface="Times New Roman"/>
                </a:rPr>
                <a:t>contraindicated</a:t>
              </a:r>
              <a:r>
                <a:rPr lang="en" sz="700">
                  <a:solidFill>
                    <a:srgbClr val="999999"/>
                  </a:solidFill>
                  <a:latin typeface="Times New Roman"/>
                  <a:ea typeface="Times New Roman"/>
                  <a:cs typeface="Times New Roman"/>
                  <a:sym typeface="Times New Roman"/>
                </a:rPr>
                <a:t>? </a:t>
              </a:r>
              <a:r>
                <a:rPr lang="en" sz="700">
                  <a:solidFill>
                    <a:srgbClr val="999999"/>
                  </a:solidFill>
                  <a:latin typeface="Times New Roman"/>
                  <a:ea typeface="Times New Roman"/>
                  <a:cs typeface="Times New Roman"/>
                  <a:sym typeface="Times New Roman"/>
                </a:rPr>
                <a:t>&gt; 12 cm and you can not morcellate it</a:t>
              </a:r>
              <a:endParaRPr sz="7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700">
                  <a:solidFill>
                    <a:srgbClr val="6AA84F"/>
                  </a:solidFill>
                  <a:latin typeface="Times New Roman"/>
                  <a:ea typeface="Times New Roman"/>
                  <a:cs typeface="Times New Roman"/>
                  <a:sym typeface="Times New Roman"/>
                </a:rPr>
                <a:t>-A gasless approach can be done when lungs can’t ventilate the gas but it is too painful (we do it by </a:t>
              </a:r>
              <a:r>
                <a:rPr lang="en" sz="700">
                  <a:solidFill>
                    <a:srgbClr val="6AA84F"/>
                  </a:solidFill>
                  <a:latin typeface="Times New Roman"/>
                  <a:ea typeface="Times New Roman"/>
                  <a:cs typeface="Times New Roman"/>
                  <a:sym typeface="Times New Roman"/>
                </a:rPr>
                <a:t>separating</a:t>
              </a:r>
              <a:r>
                <a:rPr lang="en" sz="700">
                  <a:solidFill>
                    <a:srgbClr val="6AA84F"/>
                  </a:solidFill>
                  <a:latin typeface="Times New Roman"/>
                  <a:ea typeface="Times New Roman"/>
                  <a:cs typeface="Times New Roman"/>
                  <a:sym typeface="Times New Roman"/>
                </a:rPr>
                <a:t> the muscles)</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700">
                  <a:solidFill>
                    <a:srgbClr val="6AA84F"/>
                  </a:solidFill>
                  <a:latin typeface="Times New Roman"/>
                  <a:ea typeface="Times New Roman"/>
                  <a:cs typeface="Times New Roman"/>
                  <a:sym typeface="Times New Roman"/>
                </a:rPr>
                <a:t>-We can do it with epidural or spinal </a:t>
              </a:r>
              <a:r>
                <a:rPr lang="en" sz="700">
                  <a:solidFill>
                    <a:srgbClr val="6AA84F"/>
                  </a:solidFill>
                  <a:latin typeface="Times New Roman"/>
                  <a:ea typeface="Times New Roman"/>
                  <a:cs typeface="Times New Roman"/>
                  <a:sym typeface="Times New Roman"/>
                </a:rPr>
                <a:t>anesthesia</a:t>
              </a:r>
              <a:r>
                <a:rPr lang="en" sz="700">
                  <a:solidFill>
                    <a:srgbClr val="6AA84F"/>
                  </a:solidFill>
                  <a:latin typeface="Times New Roman"/>
                  <a:ea typeface="Times New Roman"/>
                  <a:cs typeface="Times New Roman"/>
                  <a:sym typeface="Times New Roman"/>
                </a:rPr>
                <a:t> but this is an advanced topic</a:t>
              </a:r>
              <a:endParaRPr sz="700">
                <a:solidFill>
                  <a:srgbClr val="6AA84F"/>
                </a:solidFill>
                <a:latin typeface="Times New Roman"/>
                <a:ea typeface="Times New Roman"/>
                <a:cs typeface="Times New Roman"/>
                <a:sym typeface="Times New Roman"/>
              </a:endParaRPr>
            </a:p>
          </p:txBody>
        </p:sp>
        <p:grpSp>
          <p:nvGrpSpPr>
            <p:cNvPr id="529" name="Google Shape;529;p33"/>
            <p:cNvGrpSpPr/>
            <p:nvPr/>
          </p:nvGrpSpPr>
          <p:grpSpPr>
            <a:xfrm>
              <a:off x="1081639" y="4103151"/>
              <a:ext cx="814838" cy="451960"/>
              <a:chOff x="1081639" y="4103151"/>
              <a:chExt cx="814838" cy="451960"/>
            </a:xfrm>
          </p:grpSpPr>
          <p:grpSp>
            <p:nvGrpSpPr>
              <p:cNvPr id="530" name="Google Shape;530;p33"/>
              <p:cNvGrpSpPr/>
              <p:nvPr/>
            </p:nvGrpSpPr>
            <p:grpSpPr>
              <a:xfrm>
                <a:off x="1081639" y="4103151"/>
                <a:ext cx="302121" cy="396849"/>
                <a:chOff x="1081639" y="4103151"/>
                <a:chExt cx="302121" cy="396849"/>
              </a:xfrm>
            </p:grpSpPr>
            <p:sp>
              <p:nvSpPr>
                <p:cNvPr id="531" name="Google Shape;531;p33"/>
                <p:cNvSpPr/>
                <p:nvPr/>
              </p:nvSpPr>
              <p:spPr>
                <a:xfrm>
                  <a:off x="1081660" y="4200600"/>
                  <a:ext cx="302100" cy="299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2" name="Google Shape;532;p33"/>
                <p:cNvPicPr preferRelativeResize="0"/>
                <p:nvPr/>
              </p:nvPicPr>
              <p:blipFill rotWithShape="1">
                <a:blip r:embed="rId6">
                  <a:alphaModFix/>
                </a:blip>
                <a:srcRect b="0" l="0" r="0" t="24207"/>
                <a:stretch/>
              </p:blipFill>
              <p:spPr>
                <a:xfrm>
                  <a:off x="1081639" y="4103151"/>
                  <a:ext cx="302100" cy="324451"/>
                </a:xfrm>
                <a:prstGeom prst="rect">
                  <a:avLst/>
                </a:prstGeom>
                <a:noFill/>
                <a:ln>
                  <a:noFill/>
                </a:ln>
              </p:spPr>
            </p:pic>
          </p:grpSp>
          <p:sp>
            <p:nvSpPr>
              <p:cNvPr id="533" name="Google Shape;533;p33"/>
              <p:cNvSpPr/>
              <p:nvPr/>
            </p:nvSpPr>
            <p:spPr>
              <a:xfrm>
                <a:off x="1130877" y="4312711"/>
                <a:ext cx="765600" cy="24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300"/>
                  </a:spcAft>
                  <a:buNone/>
                </a:pPr>
                <a:r>
                  <a:rPr lang="en">
                    <a:solidFill>
                      <a:schemeClr val="dk1"/>
                    </a:solidFill>
                    <a:latin typeface="Times New Roman"/>
                    <a:ea typeface="Times New Roman"/>
                    <a:cs typeface="Times New Roman"/>
                    <a:sym typeface="Times New Roman"/>
                  </a:rPr>
                  <a:t>Notes:</a:t>
                </a: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4"/>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Overview of Laparoscopic Surgery</a:t>
            </a:r>
            <a:endParaRPr sz="1600">
              <a:latin typeface="Times New Roman"/>
              <a:ea typeface="Times New Roman"/>
              <a:cs typeface="Times New Roman"/>
              <a:sym typeface="Times New Roman"/>
            </a:endParaRPr>
          </a:p>
        </p:txBody>
      </p:sp>
      <p:sp>
        <p:nvSpPr>
          <p:cNvPr id="539" name="Google Shape;539;p34"/>
          <p:cNvSpPr txBox="1"/>
          <p:nvPr>
            <p:ph idx="1" type="body"/>
          </p:nvPr>
        </p:nvSpPr>
        <p:spPr>
          <a:xfrm>
            <a:off x="562672" y="1307430"/>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Trauma in </a:t>
            </a:r>
            <a:r>
              <a:rPr lang="en" sz="1400">
                <a:solidFill>
                  <a:schemeClr val="accent6"/>
                </a:solidFill>
                <a:latin typeface="Times New Roman"/>
                <a:ea typeface="Times New Roman"/>
                <a:cs typeface="Times New Roman"/>
                <a:sym typeface="Times New Roman"/>
              </a:rPr>
              <a:t>Laparoscopic</a:t>
            </a:r>
            <a:r>
              <a:rPr lang="en" sz="1400">
                <a:solidFill>
                  <a:schemeClr val="accent6"/>
                </a:solidFill>
                <a:latin typeface="Times New Roman"/>
                <a:ea typeface="Times New Roman"/>
                <a:cs typeface="Times New Roman"/>
                <a:sym typeface="Times New Roman"/>
              </a:rPr>
              <a:t> approach</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sp>
        <p:nvSpPr>
          <p:cNvPr id="540" name="Google Shape;540;p34"/>
          <p:cNvSpPr txBox="1"/>
          <p:nvPr>
            <p:ph idx="1" type="body"/>
          </p:nvPr>
        </p:nvSpPr>
        <p:spPr>
          <a:xfrm>
            <a:off x="591328" y="5574444"/>
            <a:ext cx="5469300" cy="7527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Both has same surgery stress response</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More wound stress with open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More respiratory and cardiac with </a:t>
            </a:r>
            <a:r>
              <a:rPr lang="en" sz="1200">
                <a:solidFill>
                  <a:srgbClr val="000000"/>
                </a:solidFill>
                <a:latin typeface="Times New Roman"/>
                <a:ea typeface="Times New Roman"/>
                <a:cs typeface="Times New Roman"/>
                <a:sym typeface="Times New Roman"/>
              </a:rPr>
              <a:t>laparoscopic</a:t>
            </a:r>
            <a:endParaRPr sz="1200">
              <a:solidFill>
                <a:srgbClr val="000000"/>
              </a:solidFill>
              <a:latin typeface="Times New Roman"/>
              <a:ea typeface="Times New Roman"/>
              <a:cs typeface="Times New Roman"/>
              <a:sym typeface="Times New Roman"/>
            </a:endParaRPr>
          </a:p>
        </p:txBody>
      </p:sp>
      <p:pic>
        <p:nvPicPr>
          <p:cNvPr id="541" name="Google Shape;541;p34"/>
          <p:cNvPicPr preferRelativeResize="0"/>
          <p:nvPr/>
        </p:nvPicPr>
        <p:blipFill>
          <a:blip r:embed="rId3">
            <a:alphaModFix/>
          </a:blip>
          <a:stretch>
            <a:fillRect/>
          </a:stretch>
        </p:blipFill>
        <p:spPr>
          <a:xfrm>
            <a:off x="1723701" y="1727435"/>
            <a:ext cx="3147249" cy="3086900"/>
          </a:xfrm>
          <a:prstGeom prst="rect">
            <a:avLst/>
          </a:prstGeom>
          <a:noFill/>
          <a:ln>
            <a:noFill/>
          </a:ln>
        </p:spPr>
      </p:pic>
      <p:sp>
        <p:nvSpPr>
          <p:cNvPr id="542" name="Google Shape;542;p34"/>
          <p:cNvSpPr txBox="1"/>
          <p:nvPr>
            <p:ph idx="1" type="body"/>
          </p:nvPr>
        </p:nvSpPr>
        <p:spPr>
          <a:xfrm>
            <a:off x="591328" y="5118429"/>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Surgical Trauma, Open VS </a:t>
            </a:r>
            <a:r>
              <a:rPr lang="en" sz="1400">
                <a:solidFill>
                  <a:schemeClr val="accent6"/>
                </a:solidFill>
                <a:latin typeface="Times New Roman"/>
                <a:ea typeface="Times New Roman"/>
                <a:cs typeface="Times New Roman"/>
                <a:sym typeface="Times New Roman"/>
              </a:rPr>
              <a:t>Laparoscopic</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grpSp>
        <p:nvGrpSpPr>
          <p:cNvPr id="543" name="Google Shape;543;p34"/>
          <p:cNvGrpSpPr/>
          <p:nvPr/>
        </p:nvGrpSpPr>
        <p:grpSpPr>
          <a:xfrm>
            <a:off x="591318" y="6455533"/>
            <a:ext cx="4920295" cy="1378949"/>
            <a:chOff x="1081639" y="4103151"/>
            <a:chExt cx="4920295" cy="1378949"/>
          </a:xfrm>
        </p:grpSpPr>
        <p:sp>
          <p:nvSpPr>
            <p:cNvPr id="544" name="Google Shape;544;p34"/>
            <p:cNvSpPr txBox="1"/>
            <p:nvPr/>
          </p:nvSpPr>
          <p:spPr>
            <a:xfrm>
              <a:off x="1204034" y="4555100"/>
              <a:ext cx="4797900" cy="9270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Times New Roman"/>
                  <a:ea typeface="Times New Roman"/>
                  <a:cs typeface="Times New Roman"/>
                  <a:sym typeface="Times New Roman"/>
                </a:rPr>
                <a:t>-Stress response means: Cortisol and aldosterone will </a:t>
              </a:r>
              <a:r>
                <a:rPr lang="en" sz="800">
                  <a:solidFill>
                    <a:srgbClr val="999999"/>
                  </a:solidFill>
                  <a:latin typeface="Times New Roman"/>
                  <a:ea typeface="Times New Roman"/>
                  <a:cs typeface="Times New Roman"/>
                  <a:sym typeface="Times New Roman"/>
                </a:rPr>
                <a:t>increase</a:t>
              </a:r>
              <a:r>
                <a:rPr lang="en" sz="800">
                  <a:solidFill>
                    <a:srgbClr val="999999"/>
                  </a:solidFill>
                  <a:latin typeface="Times New Roman"/>
                  <a:ea typeface="Times New Roman"/>
                  <a:cs typeface="Times New Roman"/>
                  <a:sym typeface="Times New Roman"/>
                </a:rPr>
                <a:t> and immunity will be stimulated but the difference the pain will be less.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6AA84F"/>
                  </a:solidFill>
                  <a:latin typeface="Times New Roman"/>
                  <a:ea typeface="Times New Roman"/>
                  <a:cs typeface="Times New Roman"/>
                  <a:sym typeface="Times New Roman"/>
                </a:rPr>
                <a:t>-All types of stress are the same in both ways (open and </a:t>
              </a:r>
              <a:r>
                <a:rPr lang="en" sz="800">
                  <a:solidFill>
                    <a:srgbClr val="6AA84F"/>
                  </a:solidFill>
                  <a:latin typeface="Times New Roman"/>
                  <a:ea typeface="Times New Roman"/>
                  <a:cs typeface="Times New Roman"/>
                  <a:sym typeface="Times New Roman"/>
                </a:rPr>
                <a:t>laparoscopic</a:t>
              </a:r>
              <a:r>
                <a:rPr lang="en" sz="800">
                  <a:solidFill>
                    <a:srgbClr val="6AA84F"/>
                  </a:solidFill>
                  <a:latin typeface="Times New Roman"/>
                  <a:ea typeface="Times New Roman"/>
                  <a:cs typeface="Times New Roman"/>
                  <a:sym typeface="Times New Roman"/>
                </a:rPr>
                <a:t>) because there is a wound eventually no matter how big is it.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6AA84F"/>
                  </a:solidFill>
                  <a:latin typeface="Times New Roman"/>
                  <a:ea typeface="Times New Roman"/>
                  <a:cs typeface="Times New Roman"/>
                  <a:sym typeface="Times New Roman"/>
                </a:rPr>
                <a:t>-Why more respiratory (particularly on diaphragm) and cardiac complications with the </a:t>
              </a:r>
              <a:r>
                <a:rPr lang="en" sz="800">
                  <a:solidFill>
                    <a:srgbClr val="6AA84F"/>
                  </a:solidFill>
                  <a:latin typeface="Times New Roman"/>
                  <a:ea typeface="Times New Roman"/>
                  <a:cs typeface="Times New Roman"/>
                  <a:sym typeface="Times New Roman"/>
                </a:rPr>
                <a:t>laparoscopic</a:t>
              </a:r>
              <a:r>
                <a:rPr lang="en" sz="800">
                  <a:solidFill>
                    <a:srgbClr val="6AA84F"/>
                  </a:solidFill>
                  <a:latin typeface="Times New Roman"/>
                  <a:ea typeface="Times New Roman"/>
                  <a:cs typeface="Times New Roman"/>
                  <a:sym typeface="Times New Roman"/>
                </a:rPr>
                <a:t>? CO2 insufflation causes increased </a:t>
              </a:r>
              <a:r>
                <a:rPr lang="en" sz="800">
                  <a:solidFill>
                    <a:srgbClr val="6AA84F"/>
                  </a:solidFill>
                  <a:latin typeface="Times New Roman"/>
                  <a:ea typeface="Times New Roman"/>
                  <a:cs typeface="Times New Roman"/>
                  <a:sym typeface="Times New Roman"/>
                </a:rPr>
                <a:t>intraabdominal</a:t>
              </a:r>
              <a:r>
                <a:rPr lang="en" sz="800">
                  <a:solidFill>
                    <a:srgbClr val="6AA84F"/>
                  </a:solidFill>
                  <a:latin typeface="Times New Roman"/>
                  <a:ea typeface="Times New Roman"/>
                  <a:cs typeface="Times New Roman"/>
                  <a:sym typeface="Times New Roman"/>
                </a:rPr>
                <a:t> pressure and hypercarbia. </a:t>
              </a:r>
              <a:r>
                <a:rPr lang="en" sz="800" u="sng">
                  <a:solidFill>
                    <a:schemeClr val="hlink"/>
                  </a:solidFill>
                  <a:latin typeface="Times New Roman"/>
                  <a:ea typeface="Times New Roman"/>
                  <a:cs typeface="Times New Roman"/>
                  <a:sym typeface="Times New Roman"/>
                  <a:hlinkClick r:id="rId4"/>
                </a:rPr>
                <a:t>(HIGHLY RECOMMENDED ARTICLE ABOUT </a:t>
              </a:r>
              <a:r>
                <a:rPr lang="en" sz="800" u="sng">
                  <a:solidFill>
                    <a:schemeClr val="hlink"/>
                  </a:solidFill>
                  <a:latin typeface="Times New Roman"/>
                  <a:ea typeface="Times New Roman"/>
                  <a:cs typeface="Times New Roman"/>
                  <a:sym typeface="Times New Roman"/>
                  <a:hlinkClick r:id="rId5"/>
                </a:rPr>
                <a:t>CARDIAC</a:t>
              </a:r>
              <a:r>
                <a:rPr lang="en" sz="800" u="sng">
                  <a:solidFill>
                    <a:schemeClr val="hlink"/>
                  </a:solidFill>
                  <a:latin typeface="Times New Roman"/>
                  <a:ea typeface="Times New Roman"/>
                  <a:cs typeface="Times New Roman"/>
                  <a:sym typeface="Times New Roman"/>
                  <a:hlinkClick r:id="rId6"/>
                </a:rPr>
                <a:t> AND PULMONARY CONSEQUENCES OF LS)</a:t>
              </a:r>
              <a:endParaRPr sz="800">
                <a:solidFill>
                  <a:srgbClr val="0000FF"/>
                </a:solidFill>
                <a:latin typeface="Times New Roman"/>
                <a:ea typeface="Times New Roman"/>
                <a:cs typeface="Times New Roman"/>
                <a:sym typeface="Times New Roman"/>
              </a:endParaRPr>
            </a:p>
          </p:txBody>
        </p:sp>
        <p:grpSp>
          <p:nvGrpSpPr>
            <p:cNvPr id="545" name="Google Shape;545;p34"/>
            <p:cNvGrpSpPr/>
            <p:nvPr/>
          </p:nvGrpSpPr>
          <p:grpSpPr>
            <a:xfrm>
              <a:off x="1081639" y="4103151"/>
              <a:ext cx="814838" cy="451960"/>
              <a:chOff x="1081639" y="4103151"/>
              <a:chExt cx="814838" cy="451960"/>
            </a:xfrm>
          </p:grpSpPr>
          <p:grpSp>
            <p:nvGrpSpPr>
              <p:cNvPr id="546" name="Google Shape;546;p34"/>
              <p:cNvGrpSpPr/>
              <p:nvPr/>
            </p:nvGrpSpPr>
            <p:grpSpPr>
              <a:xfrm>
                <a:off x="1081639" y="4103151"/>
                <a:ext cx="302121" cy="396849"/>
                <a:chOff x="1081639" y="4103151"/>
                <a:chExt cx="302121" cy="396849"/>
              </a:xfrm>
            </p:grpSpPr>
            <p:sp>
              <p:nvSpPr>
                <p:cNvPr id="547" name="Google Shape;547;p34"/>
                <p:cNvSpPr/>
                <p:nvPr/>
              </p:nvSpPr>
              <p:spPr>
                <a:xfrm>
                  <a:off x="1081660" y="4200600"/>
                  <a:ext cx="302100" cy="299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8" name="Google Shape;548;p34"/>
                <p:cNvPicPr preferRelativeResize="0"/>
                <p:nvPr/>
              </p:nvPicPr>
              <p:blipFill rotWithShape="1">
                <a:blip r:embed="rId7">
                  <a:alphaModFix/>
                </a:blip>
                <a:srcRect b="0" l="0" r="0" t="24207"/>
                <a:stretch/>
              </p:blipFill>
              <p:spPr>
                <a:xfrm>
                  <a:off x="1081639" y="4103151"/>
                  <a:ext cx="302100" cy="324451"/>
                </a:xfrm>
                <a:prstGeom prst="rect">
                  <a:avLst/>
                </a:prstGeom>
                <a:noFill/>
                <a:ln>
                  <a:noFill/>
                </a:ln>
              </p:spPr>
            </p:pic>
          </p:grpSp>
          <p:sp>
            <p:nvSpPr>
              <p:cNvPr id="549" name="Google Shape;549;p34"/>
              <p:cNvSpPr/>
              <p:nvPr/>
            </p:nvSpPr>
            <p:spPr>
              <a:xfrm>
                <a:off x="1130877" y="4312711"/>
                <a:ext cx="765600" cy="24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300"/>
                  </a:spcAft>
                  <a:buNone/>
                </a:pPr>
                <a:r>
                  <a:rPr lang="en">
                    <a:solidFill>
                      <a:schemeClr val="dk1"/>
                    </a:solidFill>
                    <a:latin typeface="Times New Roman"/>
                    <a:ea typeface="Times New Roman"/>
                    <a:cs typeface="Times New Roman"/>
                    <a:sym typeface="Times New Roman"/>
                  </a:rPr>
                  <a:t>Notes:</a:t>
                </a: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35"/>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Laparoscopic</a:t>
            </a:r>
            <a:r>
              <a:rPr lang="en" sz="1600">
                <a:latin typeface="Times New Roman"/>
                <a:ea typeface="Times New Roman"/>
                <a:cs typeface="Times New Roman"/>
                <a:sym typeface="Times New Roman"/>
              </a:rPr>
              <a:t> Tower</a:t>
            </a:r>
            <a:endParaRPr sz="1600">
              <a:latin typeface="Times New Roman"/>
              <a:ea typeface="Times New Roman"/>
              <a:cs typeface="Times New Roman"/>
              <a:sym typeface="Times New Roman"/>
            </a:endParaRPr>
          </a:p>
        </p:txBody>
      </p:sp>
      <p:sp>
        <p:nvSpPr>
          <p:cNvPr id="555" name="Google Shape;555;p35"/>
          <p:cNvSpPr txBox="1"/>
          <p:nvPr>
            <p:ph idx="1" type="body"/>
          </p:nvPr>
        </p:nvSpPr>
        <p:spPr>
          <a:xfrm>
            <a:off x="562672" y="1307430"/>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Main Principles of LS</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sp>
        <p:nvSpPr>
          <p:cNvPr id="556" name="Google Shape;556;p35"/>
          <p:cNvSpPr txBox="1"/>
          <p:nvPr>
            <p:ph idx="1" type="body"/>
          </p:nvPr>
        </p:nvSpPr>
        <p:spPr>
          <a:xfrm>
            <a:off x="562672" y="2978480"/>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dk2"/>
                </a:solidFill>
                <a:latin typeface="Times New Roman"/>
                <a:ea typeface="Times New Roman"/>
                <a:cs typeface="Times New Roman"/>
                <a:sym typeface="Times New Roman"/>
              </a:rPr>
              <a:t>First principle of LS,</a:t>
            </a:r>
            <a:endParaRPr sz="1400">
              <a:solidFill>
                <a:schemeClr val="dk2"/>
              </a:solidFill>
              <a:latin typeface="Times New Roman"/>
              <a:ea typeface="Times New Roman"/>
              <a:cs typeface="Times New Roman"/>
              <a:sym typeface="Times New Roman"/>
            </a:endParaRPr>
          </a:p>
        </p:txBody>
      </p:sp>
      <p:grpSp>
        <p:nvGrpSpPr>
          <p:cNvPr id="557" name="Google Shape;557;p35"/>
          <p:cNvGrpSpPr/>
          <p:nvPr/>
        </p:nvGrpSpPr>
        <p:grpSpPr>
          <a:xfrm>
            <a:off x="1588078" y="3495504"/>
            <a:ext cx="3303206" cy="1294689"/>
            <a:chOff x="1941194" y="3483969"/>
            <a:chExt cx="3303206" cy="1239530"/>
          </a:xfrm>
        </p:grpSpPr>
        <p:sp>
          <p:nvSpPr>
            <p:cNvPr id="558" name="Google Shape;558;p35"/>
            <p:cNvSpPr/>
            <p:nvPr/>
          </p:nvSpPr>
          <p:spPr>
            <a:xfrm rot="5414754">
              <a:off x="3619299" y="3058800"/>
              <a:ext cx="209702" cy="3039600"/>
            </a:xfrm>
            <a:prstGeom prst="round2SameRect">
              <a:avLst>
                <a:gd fmla="val 50000"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5"/>
            <p:cNvSpPr/>
            <p:nvPr/>
          </p:nvSpPr>
          <p:spPr>
            <a:xfrm rot="5414754">
              <a:off x="3619299" y="2614988"/>
              <a:ext cx="209702" cy="3039600"/>
            </a:xfrm>
            <a:prstGeom prst="round2SameRect">
              <a:avLst>
                <a:gd fmla="val 50000"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5"/>
            <p:cNvSpPr/>
            <p:nvPr/>
          </p:nvSpPr>
          <p:spPr>
            <a:xfrm rot="5414754">
              <a:off x="3619299" y="2171150"/>
              <a:ext cx="209702" cy="3039600"/>
            </a:xfrm>
            <a:prstGeom prst="round2SameRect">
              <a:avLst>
                <a:gd fmla="val 50000"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1" name="Google Shape;561;p35"/>
            <p:cNvGrpSpPr/>
            <p:nvPr/>
          </p:nvGrpSpPr>
          <p:grpSpPr>
            <a:xfrm>
              <a:off x="1941194" y="3483969"/>
              <a:ext cx="325018" cy="349380"/>
              <a:chOff x="642394" y="3515119"/>
              <a:chExt cx="325018" cy="349380"/>
            </a:xfrm>
          </p:grpSpPr>
          <p:grpSp>
            <p:nvGrpSpPr>
              <p:cNvPr id="562" name="Google Shape;562;p35"/>
              <p:cNvGrpSpPr/>
              <p:nvPr/>
            </p:nvGrpSpPr>
            <p:grpSpPr>
              <a:xfrm>
                <a:off x="653912" y="3552199"/>
                <a:ext cx="313500" cy="312300"/>
                <a:chOff x="653912" y="3552199"/>
                <a:chExt cx="313500" cy="312300"/>
              </a:xfrm>
            </p:grpSpPr>
            <p:sp>
              <p:nvSpPr>
                <p:cNvPr id="563" name="Google Shape;563;p35"/>
                <p:cNvSpPr/>
                <p:nvPr/>
              </p:nvSpPr>
              <p:spPr>
                <a:xfrm>
                  <a:off x="653912" y="3552199"/>
                  <a:ext cx="313500" cy="312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5"/>
                <p:cNvSpPr/>
                <p:nvPr/>
              </p:nvSpPr>
              <p:spPr>
                <a:xfrm>
                  <a:off x="744507" y="3641025"/>
                  <a:ext cx="132300" cy="1347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 name="Google Shape;565;p35"/>
              <p:cNvGrpSpPr/>
              <p:nvPr/>
            </p:nvGrpSpPr>
            <p:grpSpPr>
              <a:xfrm rot="394877">
                <a:off x="654023" y="3531001"/>
                <a:ext cx="289763" cy="219576"/>
                <a:chOff x="251095" y="3491345"/>
                <a:chExt cx="289795" cy="219600"/>
              </a:xfrm>
            </p:grpSpPr>
            <p:cxnSp>
              <p:nvCxnSpPr>
                <p:cNvPr id="566" name="Google Shape;566;p35"/>
                <p:cNvCxnSpPr/>
                <p:nvPr/>
              </p:nvCxnSpPr>
              <p:spPr>
                <a:xfrm>
                  <a:off x="251095" y="3491345"/>
                  <a:ext cx="170400" cy="219600"/>
                </a:xfrm>
                <a:prstGeom prst="straightConnector1">
                  <a:avLst/>
                </a:prstGeom>
                <a:noFill/>
                <a:ln cap="flat" cmpd="sng" w="28575">
                  <a:solidFill>
                    <a:schemeClr val="dk2"/>
                  </a:solidFill>
                  <a:prstDash val="solid"/>
                  <a:round/>
                  <a:headEnd len="med" w="med" type="none"/>
                  <a:tailEnd len="med" w="med" type="none"/>
                </a:ln>
              </p:spPr>
            </p:cxnSp>
            <p:cxnSp>
              <p:nvCxnSpPr>
                <p:cNvPr id="567" name="Google Shape;567;p35"/>
                <p:cNvCxnSpPr/>
                <p:nvPr/>
              </p:nvCxnSpPr>
              <p:spPr>
                <a:xfrm flipH="1" rot="10800000">
                  <a:off x="421491" y="3602245"/>
                  <a:ext cx="119400" cy="90000"/>
                </a:xfrm>
                <a:prstGeom prst="straightConnector1">
                  <a:avLst/>
                </a:prstGeom>
                <a:noFill/>
                <a:ln cap="flat" cmpd="sng" w="28575">
                  <a:solidFill>
                    <a:schemeClr val="dk2"/>
                  </a:solidFill>
                  <a:prstDash val="solid"/>
                  <a:round/>
                  <a:headEnd len="med" w="med" type="none"/>
                  <a:tailEnd len="med" w="med" type="none"/>
                </a:ln>
              </p:spPr>
            </p:cxnSp>
          </p:grpSp>
        </p:grpSp>
        <p:grpSp>
          <p:nvGrpSpPr>
            <p:cNvPr id="568" name="Google Shape;568;p35"/>
            <p:cNvGrpSpPr/>
            <p:nvPr/>
          </p:nvGrpSpPr>
          <p:grpSpPr>
            <a:xfrm>
              <a:off x="1941194" y="3929048"/>
              <a:ext cx="325018" cy="349380"/>
              <a:chOff x="642394" y="3515119"/>
              <a:chExt cx="325018" cy="349380"/>
            </a:xfrm>
          </p:grpSpPr>
          <p:grpSp>
            <p:nvGrpSpPr>
              <p:cNvPr id="569" name="Google Shape;569;p35"/>
              <p:cNvGrpSpPr/>
              <p:nvPr/>
            </p:nvGrpSpPr>
            <p:grpSpPr>
              <a:xfrm>
                <a:off x="653912" y="3552199"/>
                <a:ext cx="313500" cy="312300"/>
                <a:chOff x="653912" y="3552199"/>
                <a:chExt cx="313500" cy="312300"/>
              </a:xfrm>
            </p:grpSpPr>
            <p:sp>
              <p:nvSpPr>
                <p:cNvPr id="570" name="Google Shape;570;p35"/>
                <p:cNvSpPr/>
                <p:nvPr/>
              </p:nvSpPr>
              <p:spPr>
                <a:xfrm>
                  <a:off x="653912" y="3552199"/>
                  <a:ext cx="313500" cy="312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5"/>
                <p:cNvSpPr/>
                <p:nvPr/>
              </p:nvSpPr>
              <p:spPr>
                <a:xfrm>
                  <a:off x="744507" y="3641025"/>
                  <a:ext cx="132300" cy="1347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35"/>
              <p:cNvGrpSpPr/>
              <p:nvPr/>
            </p:nvGrpSpPr>
            <p:grpSpPr>
              <a:xfrm rot="394877">
                <a:off x="654023" y="3531001"/>
                <a:ext cx="289763" cy="219576"/>
                <a:chOff x="251095" y="3491345"/>
                <a:chExt cx="289795" cy="219600"/>
              </a:xfrm>
            </p:grpSpPr>
            <p:cxnSp>
              <p:nvCxnSpPr>
                <p:cNvPr id="573" name="Google Shape;573;p35"/>
                <p:cNvCxnSpPr/>
                <p:nvPr/>
              </p:nvCxnSpPr>
              <p:spPr>
                <a:xfrm>
                  <a:off x="251095" y="3491345"/>
                  <a:ext cx="170400" cy="219600"/>
                </a:xfrm>
                <a:prstGeom prst="straightConnector1">
                  <a:avLst/>
                </a:prstGeom>
                <a:noFill/>
                <a:ln cap="flat" cmpd="sng" w="28575">
                  <a:solidFill>
                    <a:schemeClr val="dk2"/>
                  </a:solidFill>
                  <a:prstDash val="solid"/>
                  <a:round/>
                  <a:headEnd len="med" w="med" type="none"/>
                  <a:tailEnd len="med" w="med" type="none"/>
                </a:ln>
              </p:spPr>
            </p:cxnSp>
            <p:cxnSp>
              <p:nvCxnSpPr>
                <p:cNvPr id="574" name="Google Shape;574;p35"/>
                <p:cNvCxnSpPr/>
                <p:nvPr/>
              </p:nvCxnSpPr>
              <p:spPr>
                <a:xfrm flipH="1" rot="10800000">
                  <a:off x="421491" y="3602245"/>
                  <a:ext cx="119400" cy="90000"/>
                </a:xfrm>
                <a:prstGeom prst="straightConnector1">
                  <a:avLst/>
                </a:prstGeom>
                <a:noFill/>
                <a:ln cap="flat" cmpd="sng" w="28575">
                  <a:solidFill>
                    <a:schemeClr val="dk2"/>
                  </a:solidFill>
                  <a:prstDash val="solid"/>
                  <a:round/>
                  <a:headEnd len="med" w="med" type="none"/>
                  <a:tailEnd len="med" w="med" type="none"/>
                </a:ln>
              </p:spPr>
            </p:cxnSp>
          </p:grpSp>
        </p:grpSp>
        <p:grpSp>
          <p:nvGrpSpPr>
            <p:cNvPr id="575" name="Google Shape;575;p35"/>
            <p:cNvGrpSpPr/>
            <p:nvPr/>
          </p:nvGrpSpPr>
          <p:grpSpPr>
            <a:xfrm>
              <a:off x="1941194" y="4374119"/>
              <a:ext cx="325018" cy="349380"/>
              <a:chOff x="642394" y="3515119"/>
              <a:chExt cx="325018" cy="349380"/>
            </a:xfrm>
          </p:grpSpPr>
          <p:grpSp>
            <p:nvGrpSpPr>
              <p:cNvPr id="576" name="Google Shape;576;p35"/>
              <p:cNvGrpSpPr/>
              <p:nvPr/>
            </p:nvGrpSpPr>
            <p:grpSpPr>
              <a:xfrm>
                <a:off x="653912" y="3552199"/>
                <a:ext cx="313500" cy="312300"/>
                <a:chOff x="653912" y="3552199"/>
                <a:chExt cx="313500" cy="312300"/>
              </a:xfrm>
            </p:grpSpPr>
            <p:sp>
              <p:nvSpPr>
                <p:cNvPr id="577" name="Google Shape;577;p35"/>
                <p:cNvSpPr/>
                <p:nvPr/>
              </p:nvSpPr>
              <p:spPr>
                <a:xfrm>
                  <a:off x="653912" y="3552199"/>
                  <a:ext cx="313500" cy="312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5"/>
                <p:cNvSpPr/>
                <p:nvPr/>
              </p:nvSpPr>
              <p:spPr>
                <a:xfrm>
                  <a:off x="744507" y="3641025"/>
                  <a:ext cx="132300" cy="1347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 name="Google Shape;579;p35"/>
              <p:cNvGrpSpPr/>
              <p:nvPr/>
            </p:nvGrpSpPr>
            <p:grpSpPr>
              <a:xfrm rot="394877">
                <a:off x="654023" y="3531001"/>
                <a:ext cx="289763" cy="219576"/>
                <a:chOff x="251095" y="3491345"/>
                <a:chExt cx="289795" cy="219600"/>
              </a:xfrm>
            </p:grpSpPr>
            <p:cxnSp>
              <p:nvCxnSpPr>
                <p:cNvPr id="580" name="Google Shape;580;p35"/>
                <p:cNvCxnSpPr/>
                <p:nvPr/>
              </p:nvCxnSpPr>
              <p:spPr>
                <a:xfrm>
                  <a:off x="251095" y="3491345"/>
                  <a:ext cx="170400" cy="219600"/>
                </a:xfrm>
                <a:prstGeom prst="straightConnector1">
                  <a:avLst/>
                </a:prstGeom>
                <a:noFill/>
                <a:ln cap="flat" cmpd="sng" w="28575">
                  <a:solidFill>
                    <a:schemeClr val="dk2"/>
                  </a:solidFill>
                  <a:prstDash val="solid"/>
                  <a:round/>
                  <a:headEnd len="med" w="med" type="none"/>
                  <a:tailEnd len="med" w="med" type="none"/>
                </a:ln>
              </p:spPr>
            </p:cxnSp>
            <p:cxnSp>
              <p:nvCxnSpPr>
                <p:cNvPr id="581" name="Google Shape;581;p35"/>
                <p:cNvCxnSpPr/>
                <p:nvPr/>
              </p:nvCxnSpPr>
              <p:spPr>
                <a:xfrm flipH="1" rot="10800000">
                  <a:off x="421491" y="3602245"/>
                  <a:ext cx="119400" cy="90000"/>
                </a:xfrm>
                <a:prstGeom prst="straightConnector1">
                  <a:avLst/>
                </a:prstGeom>
                <a:noFill/>
                <a:ln cap="flat" cmpd="sng" w="28575">
                  <a:solidFill>
                    <a:schemeClr val="dk2"/>
                  </a:solidFill>
                  <a:prstDash val="solid"/>
                  <a:round/>
                  <a:headEnd len="med" w="med" type="none"/>
                  <a:tailEnd len="med" w="med" type="none"/>
                </a:ln>
              </p:spPr>
            </p:cxnSp>
          </p:grpSp>
        </p:grpSp>
      </p:grpSp>
      <p:sp>
        <p:nvSpPr>
          <p:cNvPr id="582" name="Google Shape;582;p35"/>
          <p:cNvSpPr txBox="1"/>
          <p:nvPr>
            <p:ph idx="1" type="body"/>
          </p:nvPr>
        </p:nvSpPr>
        <p:spPr>
          <a:xfrm>
            <a:off x="1966072" y="3547352"/>
            <a:ext cx="3040500" cy="3336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200">
                <a:solidFill>
                  <a:srgbClr val="000000"/>
                </a:solidFill>
                <a:latin typeface="Times New Roman"/>
                <a:ea typeface="Times New Roman"/>
                <a:cs typeface="Times New Roman"/>
                <a:sym typeface="Times New Roman"/>
              </a:rPr>
              <a:t>Never introduce or violate known anatomy</a:t>
            </a:r>
            <a:endParaRPr sz="1200">
              <a:solidFill>
                <a:srgbClr val="000000"/>
              </a:solidFill>
              <a:latin typeface="Times New Roman"/>
              <a:ea typeface="Times New Roman"/>
              <a:cs typeface="Times New Roman"/>
              <a:sym typeface="Times New Roman"/>
            </a:endParaRPr>
          </a:p>
        </p:txBody>
      </p:sp>
      <p:sp>
        <p:nvSpPr>
          <p:cNvPr id="583" name="Google Shape;583;p35"/>
          <p:cNvSpPr txBox="1"/>
          <p:nvPr>
            <p:ph idx="1" type="body"/>
          </p:nvPr>
        </p:nvSpPr>
        <p:spPr>
          <a:xfrm>
            <a:off x="1966072" y="3986736"/>
            <a:ext cx="3040500" cy="3336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200">
                <a:solidFill>
                  <a:srgbClr val="000000"/>
                </a:solidFill>
                <a:latin typeface="Times New Roman"/>
                <a:ea typeface="Times New Roman"/>
                <a:cs typeface="Times New Roman"/>
                <a:sym typeface="Times New Roman"/>
              </a:rPr>
              <a:t>Do the scientific approved surgical steps</a:t>
            </a:r>
            <a:endParaRPr sz="1200">
              <a:solidFill>
                <a:srgbClr val="000000"/>
              </a:solidFill>
              <a:latin typeface="Times New Roman"/>
              <a:ea typeface="Times New Roman"/>
              <a:cs typeface="Times New Roman"/>
              <a:sym typeface="Times New Roman"/>
            </a:endParaRPr>
          </a:p>
        </p:txBody>
      </p:sp>
      <p:sp>
        <p:nvSpPr>
          <p:cNvPr id="584" name="Google Shape;584;p35"/>
          <p:cNvSpPr txBox="1"/>
          <p:nvPr>
            <p:ph idx="1" type="body"/>
          </p:nvPr>
        </p:nvSpPr>
        <p:spPr>
          <a:xfrm>
            <a:off x="1966075" y="4538671"/>
            <a:ext cx="3040500" cy="251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200">
                <a:solidFill>
                  <a:srgbClr val="000000"/>
                </a:solidFill>
                <a:latin typeface="Times New Roman"/>
                <a:ea typeface="Times New Roman"/>
                <a:cs typeface="Times New Roman"/>
                <a:sym typeface="Times New Roman"/>
              </a:rPr>
              <a:t>Only difference is </a:t>
            </a:r>
            <a:r>
              <a:rPr lang="en" sz="1200">
                <a:solidFill>
                  <a:srgbClr val="FF0000"/>
                </a:solidFill>
                <a:latin typeface="Times New Roman"/>
                <a:ea typeface="Times New Roman"/>
                <a:cs typeface="Times New Roman"/>
                <a:sym typeface="Times New Roman"/>
              </a:rPr>
              <a:t>the approach!</a:t>
            </a:r>
            <a:r>
              <a:rPr lang="en" sz="1200">
                <a:solidFill>
                  <a:srgbClr val="000000"/>
                </a:solidFill>
                <a:latin typeface="Times New Roman"/>
                <a:ea typeface="Times New Roman"/>
                <a:cs typeface="Times New Roman"/>
                <a:sym typeface="Times New Roman"/>
              </a:rPr>
              <a:t> </a:t>
            </a:r>
            <a:r>
              <a:rPr lang="en" sz="800">
                <a:solidFill>
                  <a:srgbClr val="6AA84F"/>
                </a:solidFill>
                <a:latin typeface="Times New Roman"/>
                <a:ea typeface="Times New Roman"/>
                <a:cs typeface="Times New Roman"/>
                <a:sym typeface="Times New Roman"/>
              </a:rPr>
              <a:t>(other things are same for the opening procedures)</a:t>
            </a:r>
            <a:endParaRPr sz="800">
              <a:solidFill>
                <a:srgbClr val="6AA84F"/>
              </a:solidFill>
              <a:latin typeface="Times New Roman"/>
              <a:ea typeface="Times New Roman"/>
              <a:cs typeface="Times New Roman"/>
              <a:sym typeface="Times New Roman"/>
            </a:endParaRPr>
          </a:p>
        </p:txBody>
      </p:sp>
      <p:sp>
        <p:nvSpPr>
          <p:cNvPr id="585" name="Google Shape;585;p35"/>
          <p:cNvSpPr txBox="1"/>
          <p:nvPr>
            <p:ph idx="1" type="body"/>
          </p:nvPr>
        </p:nvSpPr>
        <p:spPr>
          <a:xfrm>
            <a:off x="562672" y="4865480"/>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Main pillars of any LS (content):</a:t>
            </a:r>
            <a:endParaRPr sz="1400">
              <a:solidFill>
                <a:schemeClr val="accent6"/>
              </a:solidFill>
              <a:latin typeface="Times New Roman"/>
              <a:ea typeface="Times New Roman"/>
              <a:cs typeface="Times New Roman"/>
              <a:sym typeface="Times New Roman"/>
            </a:endParaRPr>
          </a:p>
        </p:txBody>
      </p:sp>
      <p:sp>
        <p:nvSpPr>
          <p:cNvPr id="586" name="Google Shape;586;p35"/>
          <p:cNvSpPr/>
          <p:nvPr/>
        </p:nvSpPr>
        <p:spPr>
          <a:xfrm>
            <a:off x="1198391" y="5366273"/>
            <a:ext cx="1177500" cy="1177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6"/>
                </a:solidFill>
                <a:latin typeface="Rakkas"/>
                <a:ea typeface="Rakkas"/>
                <a:cs typeface="Rakkas"/>
                <a:sym typeface="Rakkas"/>
              </a:rPr>
              <a:t>Gas</a:t>
            </a:r>
            <a:endParaRPr b="1" sz="2100">
              <a:solidFill>
                <a:schemeClr val="accent6"/>
              </a:solidFill>
              <a:latin typeface="Rakkas"/>
              <a:ea typeface="Rakkas"/>
              <a:cs typeface="Rakkas"/>
              <a:sym typeface="Rakkas"/>
            </a:endParaRPr>
          </a:p>
        </p:txBody>
      </p:sp>
      <p:sp>
        <p:nvSpPr>
          <p:cNvPr id="587" name="Google Shape;587;p35"/>
          <p:cNvSpPr/>
          <p:nvPr/>
        </p:nvSpPr>
        <p:spPr>
          <a:xfrm>
            <a:off x="2650916" y="5366273"/>
            <a:ext cx="1177500" cy="1177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6"/>
                </a:solidFill>
                <a:latin typeface="Rakkas"/>
                <a:ea typeface="Rakkas"/>
                <a:cs typeface="Rakkas"/>
                <a:sym typeface="Rakkas"/>
              </a:rPr>
              <a:t>Light</a:t>
            </a:r>
            <a:endParaRPr b="1" sz="2100">
              <a:solidFill>
                <a:schemeClr val="accent6"/>
              </a:solidFill>
              <a:latin typeface="Rakkas"/>
              <a:ea typeface="Rakkas"/>
              <a:cs typeface="Rakkas"/>
              <a:sym typeface="Rakkas"/>
            </a:endParaRPr>
          </a:p>
        </p:txBody>
      </p:sp>
      <p:sp>
        <p:nvSpPr>
          <p:cNvPr id="588" name="Google Shape;588;p35"/>
          <p:cNvSpPr/>
          <p:nvPr/>
        </p:nvSpPr>
        <p:spPr>
          <a:xfrm>
            <a:off x="4103441" y="5366273"/>
            <a:ext cx="1177500" cy="1177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6"/>
                </a:solidFill>
                <a:latin typeface="Rakkas"/>
                <a:ea typeface="Rakkas"/>
                <a:cs typeface="Rakkas"/>
                <a:sym typeface="Rakkas"/>
              </a:rPr>
              <a:t>Camera</a:t>
            </a:r>
            <a:endParaRPr b="1" sz="2100">
              <a:solidFill>
                <a:schemeClr val="accent6"/>
              </a:solidFill>
              <a:latin typeface="Rakkas"/>
              <a:ea typeface="Rakkas"/>
              <a:cs typeface="Rakkas"/>
              <a:sym typeface="Rakkas"/>
            </a:endParaRPr>
          </a:p>
        </p:txBody>
      </p:sp>
      <p:sp>
        <p:nvSpPr>
          <p:cNvPr id="589" name="Google Shape;589;p35"/>
          <p:cNvSpPr txBox="1"/>
          <p:nvPr>
            <p:ph idx="1" type="body"/>
          </p:nvPr>
        </p:nvSpPr>
        <p:spPr>
          <a:xfrm>
            <a:off x="1031150" y="6494125"/>
            <a:ext cx="15120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300"/>
              </a:spcAft>
              <a:buNone/>
            </a:pPr>
            <a:r>
              <a:rPr lang="en" sz="1200">
                <a:solidFill>
                  <a:srgbClr val="000000"/>
                </a:solidFill>
                <a:latin typeface="Times New Roman"/>
                <a:ea typeface="Times New Roman"/>
                <a:cs typeface="Times New Roman"/>
                <a:sym typeface="Times New Roman"/>
              </a:rPr>
              <a:t>To create space (air, water, non)</a:t>
            </a:r>
            <a:endParaRPr sz="1200">
              <a:solidFill>
                <a:srgbClr val="000000"/>
              </a:solidFill>
              <a:latin typeface="Times New Roman"/>
              <a:ea typeface="Times New Roman"/>
              <a:cs typeface="Times New Roman"/>
              <a:sym typeface="Times New Roman"/>
            </a:endParaRPr>
          </a:p>
        </p:txBody>
      </p:sp>
      <p:sp>
        <p:nvSpPr>
          <p:cNvPr id="590" name="Google Shape;590;p35"/>
          <p:cNvSpPr txBox="1"/>
          <p:nvPr>
            <p:ph idx="1" type="body"/>
          </p:nvPr>
        </p:nvSpPr>
        <p:spPr>
          <a:xfrm>
            <a:off x="2483675" y="6494125"/>
            <a:ext cx="15120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300"/>
              </a:spcAft>
              <a:buNone/>
            </a:pPr>
            <a:r>
              <a:rPr lang="en" sz="1200">
                <a:solidFill>
                  <a:srgbClr val="000000"/>
                </a:solidFill>
                <a:latin typeface="Times New Roman"/>
                <a:ea typeface="Times New Roman"/>
                <a:cs typeface="Times New Roman"/>
                <a:sym typeface="Times New Roman"/>
              </a:rPr>
              <a:t>To illuminate the space</a:t>
            </a:r>
            <a:endParaRPr sz="1200">
              <a:solidFill>
                <a:srgbClr val="000000"/>
              </a:solidFill>
              <a:latin typeface="Times New Roman"/>
              <a:ea typeface="Times New Roman"/>
              <a:cs typeface="Times New Roman"/>
              <a:sym typeface="Times New Roman"/>
            </a:endParaRPr>
          </a:p>
        </p:txBody>
      </p:sp>
      <p:sp>
        <p:nvSpPr>
          <p:cNvPr id="591" name="Google Shape;591;p35"/>
          <p:cNvSpPr txBox="1"/>
          <p:nvPr>
            <p:ph idx="1" type="body"/>
          </p:nvPr>
        </p:nvSpPr>
        <p:spPr>
          <a:xfrm>
            <a:off x="3936200" y="6494119"/>
            <a:ext cx="15120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300"/>
              </a:spcAft>
              <a:buNone/>
            </a:pPr>
            <a:r>
              <a:rPr lang="en" sz="1200">
                <a:solidFill>
                  <a:srgbClr val="000000"/>
                </a:solidFill>
                <a:latin typeface="Times New Roman"/>
                <a:ea typeface="Times New Roman"/>
                <a:cs typeface="Times New Roman"/>
                <a:sym typeface="Times New Roman"/>
              </a:rPr>
              <a:t>To transmit the picture to the screen</a:t>
            </a:r>
            <a:endParaRPr sz="1200">
              <a:solidFill>
                <a:srgbClr val="000000"/>
              </a:solidFill>
              <a:latin typeface="Times New Roman"/>
              <a:ea typeface="Times New Roman"/>
              <a:cs typeface="Times New Roman"/>
              <a:sym typeface="Times New Roman"/>
            </a:endParaRPr>
          </a:p>
        </p:txBody>
      </p:sp>
      <p:grpSp>
        <p:nvGrpSpPr>
          <p:cNvPr id="592" name="Google Shape;592;p35"/>
          <p:cNvGrpSpPr/>
          <p:nvPr/>
        </p:nvGrpSpPr>
        <p:grpSpPr>
          <a:xfrm>
            <a:off x="591335" y="7039021"/>
            <a:ext cx="1988690" cy="1765353"/>
            <a:chOff x="1081639" y="4103151"/>
            <a:chExt cx="1988690" cy="1765353"/>
          </a:xfrm>
        </p:grpSpPr>
        <p:sp>
          <p:nvSpPr>
            <p:cNvPr id="593" name="Google Shape;593;p35"/>
            <p:cNvSpPr txBox="1"/>
            <p:nvPr/>
          </p:nvSpPr>
          <p:spPr>
            <a:xfrm>
              <a:off x="1204029" y="4555104"/>
              <a:ext cx="1866300" cy="13134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6AA84F"/>
                  </a:solidFill>
                  <a:latin typeface="Times New Roman"/>
                  <a:ea typeface="Times New Roman"/>
                  <a:cs typeface="Times New Roman"/>
                  <a:sym typeface="Times New Roman"/>
                </a:rPr>
                <a:t>-Open appendectomy incision is 3 cm while </a:t>
              </a:r>
              <a:r>
                <a:rPr lang="en" sz="800">
                  <a:solidFill>
                    <a:srgbClr val="6AA84F"/>
                  </a:solidFill>
                  <a:latin typeface="Times New Roman"/>
                  <a:ea typeface="Times New Roman"/>
                  <a:cs typeface="Times New Roman"/>
                  <a:sym typeface="Times New Roman"/>
                </a:rPr>
                <a:t>laparoscopic</a:t>
              </a:r>
              <a:r>
                <a:rPr lang="en" sz="800">
                  <a:solidFill>
                    <a:srgbClr val="6AA84F"/>
                  </a:solidFill>
                  <a:latin typeface="Times New Roman"/>
                  <a:ea typeface="Times New Roman"/>
                  <a:cs typeface="Times New Roman"/>
                  <a:sym typeface="Times New Roman"/>
                </a:rPr>
                <a:t> will be 1 cm, and with the help of </a:t>
              </a:r>
              <a:r>
                <a:rPr lang="en" sz="800">
                  <a:solidFill>
                    <a:srgbClr val="6AA84F"/>
                  </a:solidFill>
                  <a:latin typeface="Times New Roman"/>
                  <a:ea typeface="Times New Roman"/>
                  <a:cs typeface="Times New Roman"/>
                  <a:sym typeface="Times New Roman"/>
                </a:rPr>
                <a:t>magnification</a:t>
              </a:r>
              <a:r>
                <a:rPr lang="en" sz="800">
                  <a:solidFill>
                    <a:srgbClr val="6AA84F"/>
                  </a:solidFill>
                  <a:latin typeface="Times New Roman"/>
                  <a:ea typeface="Times New Roman"/>
                  <a:cs typeface="Times New Roman"/>
                  <a:sym typeface="Times New Roman"/>
                </a:rPr>
                <a:t> the view will be as if we are operating in a larger incision</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999999"/>
                  </a:solidFill>
                  <a:latin typeface="Times New Roman"/>
                  <a:ea typeface="Times New Roman"/>
                  <a:cs typeface="Times New Roman"/>
                  <a:sym typeface="Times New Roman"/>
                </a:rPr>
                <a:t>-In LS we can use water if we are </a:t>
              </a:r>
              <a:r>
                <a:rPr lang="en" sz="800">
                  <a:solidFill>
                    <a:srgbClr val="999999"/>
                  </a:solidFill>
                  <a:latin typeface="Times New Roman"/>
                  <a:ea typeface="Times New Roman"/>
                  <a:cs typeface="Times New Roman"/>
                  <a:sym typeface="Times New Roman"/>
                </a:rPr>
                <a:t>doing</a:t>
              </a:r>
              <a:r>
                <a:rPr lang="en" sz="800">
                  <a:solidFill>
                    <a:srgbClr val="999999"/>
                  </a:solidFill>
                  <a:latin typeface="Times New Roman"/>
                  <a:ea typeface="Times New Roman"/>
                  <a:cs typeface="Times New Roman"/>
                  <a:sym typeface="Times New Roman"/>
                </a:rPr>
                <a:t> </a:t>
              </a:r>
              <a:r>
                <a:rPr lang="en" sz="800">
                  <a:solidFill>
                    <a:srgbClr val="999999"/>
                  </a:solidFill>
                  <a:latin typeface="Times New Roman"/>
                  <a:ea typeface="Times New Roman"/>
                  <a:cs typeface="Times New Roman"/>
                  <a:sym typeface="Times New Roman"/>
                </a:rPr>
                <a:t>cystoscopy</a:t>
              </a:r>
              <a:endParaRPr sz="800">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6AA84F"/>
                  </a:solidFill>
                  <a:latin typeface="Times New Roman"/>
                  <a:ea typeface="Times New Roman"/>
                  <a:cs typeface="Times New Roman"/>
                  <a:sym typeface="Times New Roman"/>
                </a:rPr>
                <a:t>-In OSCE they may ask you about the tower / content of LS</a:t>
              </a:r>
              <a:endParaRPr sz="800">
                <a:solidFill>
                  <a:srgbClr val="6AA84F"/>
                </a:solidFill>
                <a:latin typeface="Times New Roman"/>
                <a:ea typeface="Times New Roman"/>
                <a:cs typeface="Times New Roman"/>
                <a:sym typeface="Times New Roman"/>
              </a:endParaRPr>
            </a:p>
          </p:txBody>
        </p:sp>
        <p:grpSp>
          <p:nvGrpSpPr>
            <p:cNvPr id="594" name="Google Shape;594;p35"/>
            <p:cNvGrpSpPr/>
            <p:nvPr/>
          </p:nvGrpSpPr>
          <p:grpSpPr>
            <a:xfrm>
              <a:off x="1081639" y="4103151"/>
              <a:ext cx="814838" cy="451960"/>
              <a:chOff x="1081639" y="4103151"/>
              <a:chExt cx="814838" cy="451960"/>
            </a:xfrm>
          </p:grpSpPr>
          <p:grpSp>
            <p:nvGrpSpPr>
              <p:cNvPr id="595" name="Google Shape;595;p35"/>
              <p:cNvGrpSpPr/>
              <p:nvPr/>
            </p:nvGrpSpPr>
            <p:grpSpPr>
              <a:xfrm>
                <a:off x="1081639" y="4103151"/>
                <a:ext cx="302121" cy="396849"/>
                <a:chOff x="1081639" y="4103151"/>
                <a:chExt cx="302121" cy="396849"/>
              </a:xfrm>
            </p:grpSpPr>
            <p:sp>
              <p:nvSpPr>
                <p:cNvPr id="596" name="Google Shape;596;p35"/>
                <p:cNvSpPr/>
                <p:nvPr/>
              </p:nvSpPr>
              <p:spPr>
                <a:xfrm>
                  <a:off x="1081660" y="4200600"/>
                  <a:ext cx="302100" cy="299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7" name="Google Shape;597;p35"/>
                <p:cNvPicPr preferRelativeResize="0"/>
                <p:nvPr/>
              </p:nvPicPr>
              <p:blipFill rotWithShape="1">
                <a:blip r:embed="rId3">
                  <a:alphaModFix/>
                </a:blip>
                <a:srcRect b="0" l="0" r="0" t="24207"/>
                <a:stretch/>
              </p:blipFill>
              <p:spPr>
                <a:xfrm>
                  <a:off x="1081639" y="4103151"/>
                  <a:ext cx="302100" cy="324451"/>
                </a:xfrm>
                <a:prstGeom prst="rect">
                  <a:avLst/>
                </a:prstGeom>
                <a:noFill/>
                <a:ln>
                  <a:noFill/>
                </a:ln>
              </p:spPr>
            </p:pic>
          </p:grpSp>
          <p:sp>
            <p:nvSpPr>
              <p:cNvPr id="598" name="Google Shape;598;p35"/>
              <p:cNvSpPr/>
              <p:nvPr/>
            </p:nvSpPr>
            <p:spPr>
              <a:xfrm>
                <a:off x="1130877" y="4312711"/>
                <a:ext cx="765600" cy="24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300"/>
                  </a:spcAft>
                  <a:buNone/>
                </a:pPr>
                <a:r>
                  <a:rPr lang="en">
                    <a:solidFill>
                      <a:schemeClr val="dk1"/>
                    </a:solidFill>
                    <a:latin typeface="Times New Roman"/>
                    <a:ea typeface="Times New Roman"/>
                    <a:cs typeface="Times New Roman"/>
                    <a:sym typeface="Times New Roman"/>
                  </a:rPr>
                  <a:t>Notes:</a:t>
                </a:r>
                <a:endParaRPr/>
              </a:p>
            </p:txBody>
          </p:sp>
        </p:grpSp>
      </p:grpSp>
      <p:sp>
        <p:nvSpPr>
          <p:cNvPr id="599" name="Google Shape;599;p35"/>
          <p:cNvSpPr txBox="1"/>
          <p:nvPr>
            <p:ph idx="1" type="body"/>
          </p:nvPr>
        </p:nvSpPr>
        <p:spPr>
          <a:xfrm>
            <a:off x="591325" y="1762600"/>
            <a:ext cx="5412000" cy="12396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Same anatomy and surgical steps as open.</a:t>
            </a:r>
            <a:endParaRPr sz="1000">
              <a:solidFill>
                <a:srgbClr val="6AA84F"/>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Recognize the content of </a:t>
            </a:r>
            <a:r>
              <a:rPr lang="en" sz="1200">
                <a:solidFill>
                  <a:srgbClr val="000000"/>
                </a:solidFill>
                <a:latin typeface="Times New Roman"/>
                <a:ea typeface="Times New Roman"/>
                <a:cs typeface="Times New Roman"/>
                <a:sym typeface="Times New Roman"/>
              </a:rPr>
              <a:t>laparoscopic</a:t>
            </a:r>
            <a:r>
              <a:rPr lang="en" sz="1200">
                <a:solidFill>
                  <a:srgbClr val="000000"/>
                </a:solidFill>
                <a:latin typeface="Times New Roman"/>
                <a:ea typeface="Times New Roman"/>
                <a:cs typeface="Times New Roman"/>
                <a:sym typeface="Times New Roman"/>
              </a:rPr>
              <a:t> tower</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Update yourself about </a:t>
            </a:r>
            <a:r>
              <a:rPr lang="en" sz="1200">
                <a:solidFill>
                  <a:srgbClr val="000000"/>
                </a:solidFill>
                <a:latin typeface="Times New Roman"/>
                <a:ea typeface="Times New Roman"/>
                <a:cs typeface="Times New Roman"/>
                <a:sym typeface="Times New Roman"/>
              </a:rPr>
              <a:t>laparoscopic</a:t>
            </a:r>
            <a:r>
              <a:rPr lang="en" sz="1200">
                <a:solidFill>
                  <a:srgbClr val="000000"/>
                </a:solidFill>
                <a:latin typeface="Times New Roman"/>
                <a:ea typeface="Times New Roman"/>
                <a:cs typeface="Times New Roman"/>
                <a:sym typeface="Times New Roman"/>
              </a:rPr>
              <a:t> instruments (Disposable vs non-disposable, size and length..). </a:t>
            </a:r>
            <a:r>
              <a:rPr b="1" lang="en" sz="1000">
                <a:solidFill>
                  <a:srgbClr val="FF0000"/>
                </a:solidFill>
                <a:latin typeface="Times New Roman"/>
                <a:ea typeface="Times New Roman"/>
                <a:cs typeface="Times New Roman"/>
                <a:sym typeface="Times New Roman"/>
              </a:rPr>
              <a:t>Very important!!</a:t>
            </a:r>
            <a:r>
              <a:rPr lang="en" sz="1000">
                <a:solidFill>
                  <a:srgbClr val="999999"/>
                </a:solidFill>
                <a:latin typeface="Times New Roman"/>
                <a:ea typeface="Times New Roman"/>
                <a:cs typeface="Times New Roman"/>
                <a:sym typeface="Times New Roman"/>
              </a:rPr>
              <a:t>. All instruments are longer than opening procedures</a:t>
            </a:r>
            <a:endParaRPr sz="10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Standard roles for applying trocars: </a:t>
            </a:r>
            <a:r>
              <a:rPr lang="en" sz="800">
                <a:solidFill>
                  <a:srgbClr val="6AA84F"/>
                </a:solidFill>
                <a:latin typeface="Times New Roman"/>
                <a:ea typeface="Times New Roman"/>
                <a:cs typeface="Times New Roman"/>
                <a:sym typeface="Times New Roman"/>
              </a:rPr>
              <a:t>First do the skin incision then use the trocar, finally use your instruments (if we don’t use trocars, muscle will contract every time you remove an instrument to the use the other. Also, leakage and contamination)</a:t>
            </a:r>
            <a:endParaRPr sz="800">
              <a:solidFill>
                <a:srgbClr val="6AA84F"/>
              </a:solidFill>
              <a:latin typeface="Times New Roman"/>
              <a:ea typeface="Times New Roman"/>
              <a:cs typeface="Times New Roman"/>
              <a:sym typeface="Times New Roman"/>
            </a:endParaRPr>
          </a:p>
        </p:txBody>
      </p:sp>
      <p:pic>
        <p:nvPicPr>
          <p:cNvPr id="600" name="Google Shape;600;p35"/>
          <p:cNvPicPr preferRelativeResize="0"/>
          <p:nvPr/>
        </p:nvPicPr>
        <p:blipFill rotWithShape="1">
          <a:blip r:embed="rId4">
            <a:alphaModFix/>
          </a:blip>
          <a:srcRect b="38882" l="54096" r="6913" t="27590"/>
          <a:stretch/>
        </p:blipFill>
        <p:spPr>
          <a:xfrm>
            <a:off x="3007150" y="7234250"/>
            <a:ext cx="2434452" cy="15701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36"/>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Laparoscopic Tower Content</a:t>
            </a:r>
            <a:endParaRPr sz="1600">
              <a:latin typeface="Times New Roman"/>
              <a:ea typeface="Times New Roman"/>
              <a:cs typeface="Times New Roman"/>
              <a:sym typeface="Times New Roman"/>
            </a:endParaRPr>
          </a:p>
        </p:txBody>
      </p:sp>
      <p:sp>
        <p:nvSpPr>
          <p:cNvPr id="606" name="Google Shape;606;p36"/>
          <p:cNvSpPr/>
          <p:nvPr/>
        </p:nvSpPr>
        <p:spPr>
          <a:xfrm>
            <a:off x="614784" y="1248255"/>
            <a:ext cx="1177500" cy="362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6"/>
                </a:solidFill>
                <a:latin typeface="Rakkas"/>
                <a:ea typeface="Rakkas"/>
                <a:cs typeface="Rakkas"/>
                <a:sym typeface="Rakkas"/>
              </a:rPr>
              <a:t>Gas</a:t>
            </a:r>
            <a:endParaRPr b="1" sz="2100">
              <a:solidFill>
                <a:schemeClr val="accent6"/>
              </a:solidFill>
              <a:latin typeface="Rakkas"/>
              <a:ea typeface="Rakkas"/>
              <a:cs typeface="Rakkas"/>
              <a:sym typeface="Rakkas"/>
            </a:endParaRPr>
          </a:p>
        </p:txBody>
      </p:sp>
      <p:sp>
        <p:nvSpPr>
          <p:cNvPr id="607" name="Google Shape;607;p36"/>
          <p:cNvSpPr txBox="1"/>
          <p:nvPr>
            <p:ph idx="1" type="body"/>
          </p:nvPr>
        </p:nvSpPr>
        <p:spPr>
          <a:xfrm>
            <a:off x="562675" y="1812927"/>
            <a:ext cx="5469300" cy="9660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The gas must have 10 features to be used in the procedure; ColorLess, odorless.. </a:t>
            </a:r>
            <a:r>
              <a:rPr lang="en" sz="1200">
                <a:solidFill>
                  <a:srgbClr val="EA9999"/>
                </a:solidFill>
                <a:latin typeface="Times New Roman"/>
                <a:ea typeface="Times New Roman"/>
                <a:cs typeface="Times New Roman"/>
                <a:sym typeface="Times New Roman"/>
              </a:rPr>
              <a:t>(see below for further details;</a:t>
            </a:r>
            <a:r>
              <a:rPr lang="en" sz="1200">
                <a:solidFill>
                  <a:schemeClr val="accent5"/>
                </a:solidFill>
                <a:latin typeface="Times New Roman"/>
                <a:ea typeface="Times New Roman"/>
                <a:cs typeface="Times New Roman"/>
                <a:sym typeface="Times New Roman"/>
              </a:rPr>
              <a:t> </a:t>
            </a:r>
            <a:r>
              <a:rPr b="1" lang="en" sz="1200">
                <a:solidFill>
                  <a:srgbClr val="FF0000"/>
                </a:solidFill>
                <a:latin typeface="Times New Roman"/>
                <a:ea typeface="Times New Roman"/>
                <a:cs typeface="Times New Roman"/>
                <a:sym typeface="Times New Roman"/>
              </a:rPr>
              <a:t>VERY IMP</a:t>
            </a:r>
            <a:r>
              <a:rPr lang="en" sz="1200">
                <a:solidFill>
                  <a:srgbClr val="EA9999"/>
                </a:solidFill>
                <a:latin typeface="Times New Roman"/>
                <a:ea typeface="Times New Roman"/>
                <a:cs typeface="Times New Roman"/>
                <a:sym typeface="Times New Roman"/>
              </a:rPr>
              <a:t>)</a:t>
            </a:r>
            <a:endParaRPr sz="1200">
              <a:solidFill>
                <a:srgbClr val="EA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There are </a:t>
            </a:r>
            <a:r>
              <a:rPr lang="en" sz="1200">
                <a:solidFill>
                  <a:srgbClr val="FF0000"/>
                </a:solidFill>
                <a:latin typeface="Times New Roman"/>
                <a:ea typeface="Times New Roman"/>
                <a:cs typeface="Times New Roman"/>
                <a:sym typeface="Times New Roman"/>
              </a:rPr>
              <a:t>11 gases</a:t>
            </a:r>
            <a:r>
              <a:rPr lang="en" sz="1200">
                <a:solidFill>
                  <a:srgbClr val="000000"/>
                </a:solidFill>
                <a:latin typeface="Times New Roman"/>
                <a:ea typeface="Times New Roman"/>
                <a:cs typeface="Times New Roman"/>
                <a:sym typeface="Times New Roman"/>
              </a:rPr>
              <a:t> available: O, F, N, H, Cl, HE, NE, AR, KR, XE, RN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Air, oxygen, CO2, nitrous oxide, inert gases</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Insufflator:</a:t>
            </a:r>
            <a:endParaRPr sz="1200">
              <a:solidFill>
                <a:srgbClr val="000000"/>
              </a:solidFill>
              <a:latin typeface="Times New Roman"/>
              <a:ea typeface="Times New Roman"/>
              <a:cs typeface="Times New Roman"/>
              <a:sym typeface="Times New Roman"/>
            </a:endParaRPr>
          </a:p>
        </p:txBody>
      </p:sp>
      <p:sp>
        <p:nvSpPr>
          <p:cNvPr id="608" name="Google Shape;608;p36"/>
          <p:cNvSpPr/>
          <p:nvPr/>
        </p:nvSpPr>
        <p:spPr>
          <a:xfrm>
            <a:off x="1925735" y="2848519"/>
            <a:ext cx="2743200" cy="36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Flow 40 L/min</a:t>
            </a:r>
            <a:endParaRPr sz="1200">
              <a:latin typeface="Times New Roman"/>
              <a:ea typeface="Times New Roman"/>
              <a:cs typeface="Times New Roman"/>
              <a:sym typeface="Times New Roman"/>
            </a:endParaRPr>
          </a:p>
        </p:txBody>
      </p:sp>
      <p:sp>
        <p:nvSpPr>
          <p:cNvPr id="609" name="Google Shape;609;p36"/>
          <p:cNvSpPr/>
          <p:nvPr/>
        </p:nvSpPr>
        <p:spPr>
          <a:xfrm>
            <a:off x="1925735" y="3278522"/>
            <a:ext cx="2743200" cy="36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Set your pressure at 15 mmHg </a:t>
            </a:r>
            <a:r>
              <a:rPr lang="en" sz="1000">
                <a:solidFill>
                  <a:srgbClr val="999999"/>
                </a:solidFill>
                <a:latin typeface="Times New Roman"/>
                <a:ea typeface="Times New Roman"/>
                <a:cs typeface="Times New Roman"/>
                <a:sym typeface="Times New Roman"/>
              </a:rPr>
              <a:t>(12-15 is normal)</a:t>
            </a:r>
            <a:endParaRPr sz="1000">
              <a:solidFill>
                <a:srgbClr val="999999"/>
              </a:solidFill>
              <a:latin typeface="Times New Roman"/>
              <a:ea typeface="Times New Roman"/>
              <a:cs typeface="Times New Roman"/>
              <a:sym typeface="Times New Roman"/>
            </a:endParaRPr>
          </a:p>
        </p:txBody>
      </p:sp>
      <p:sp>
        <p:nvSpPr>
          <p:cNvPr id="610" name="Google Shape;610;p36"/>
          <p:cNvSpPr/>
          <p:nvPr/>
        </p:nvSpPr>
        <p:spPr>
          <a:xfrm>
            <a:off x="1925735" y="3708519"/>
            <a:ext cx="2743200" cy="36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Observe</a:t>
            </a:r>
            <a:r>
              <a:rPr lang="en" sz="1200">
                <a:latin typeface="Times New Roman"/>
                <a:ea typeface="Times New Roman"/>
                <a:cs typeface="Times New Roman"/>
                <a:sym typeface="Times New Roman"/>
              </a:rPr>
              <a:t> recording pressure</a:t>
            </a:r>
            <a:endParaRPr sz="1200">
              <a:latin typeface="Times New Roman"/>
              <a:ea typeface="Times New Roman"/>
              <a:cs typeface="Times New Roman"/>
              <a:sym typeface="Times New Roman"/>
            </a:endParaRPr>
          </a:p>
        </p:txBody>
      </p:sp>
      <p:sp>
        <p:nvSpPr>
          <p:cNvPr id="611" name="Google Shape;611;p36"/>
          <p:cNvSpPr txBox="1"/>
          <p:nvPr>
            <p:ph idx="1" type="body"/>
          </p:nvPr>
        </p:nvSpPr>
        <p:spPr>
          <a:xfrm>
            <a:off x="562675" y="3902254"/>
            <a:ext cx="5469300" cy="9660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Troubleshooting</a:t>
            </a:r>
            <a:r>
              <a:rPr lang="en" sz="1200">
                <a:solidFill>
                  <a:srgbClr val="000000"/>
                </a:solidFill>
                <a:latin typeface="Times New Roman"/>
                <a:ea typeface="Times New Roman"/>
                <a:cs typeface="Times New Roman"/>
                <a:sym typeface="Times New Roman"/>
              </a:rPr>
              <a:t>: No space and high pressure OR No space and high flow</a:t>
            </a:r>
            <a:endParaRPr sz="1200">
              <a:solidFill>
                <a:srgbClr val="000000"/>
              </a:solidFill>
              <a:latin typeface="Times New Roman"/>
              <a:ea typeface="Times New Roman"/>
              <a:cs typeface="Times New Roman"/>
              <a:sym typeface="Times New Roman"/>
            </a:endParaRPr>
          </a:p>
        </p:txBody>
      </p:sp>
      <p:sp>
        <p:nvSpPr>
          <p:cNvPr id="612" name="Google Shape;612;p36"/>
          <p:cNvSpPr txBox="1"/>
          <p:nvPr>
            <p:ph idx="1" type="body"/>
          </p:nvPr>
        </p:nvSpPr>
        <p:spPr>
          <a:xfrm>
            <a:off x="562680" y="4704530"/>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rgbClr val="FF0000"/>
                </a:solidFill>
                <a:latin typeface="Times New Roman"/>
                <a:ea typeface="Times New Roman"/>
                <a:cs typeface="Times New Roman"/>
                <a:sym typeface="Times New Roman"/>
              </a:rPr>
              <a:t>Insufflator:</a:t>
            </a:r>
            <a:endParaRPr sz="1400">
              <a:solidFill>
                <a:srgbClr val="FF0000"/>
              </a:solidFill>
              <a:latin typeface="Times New Roman"/>
              <a:ea typeface="Times New Roman"/>
              <a:cs typeface="Times New Roman"/>
              <a:sym typeface="Times New Roman"/>
            </a:endParaRPr>
          </a:p>
        </p:txBody>
      </p:sp>
      <p:pic>
        <p:nvPicPr>
          <p:cNvPr id="613" name="Google Shape;613;p36"/>
          <p:cNvPicPr preferRelativeResize="0"/>
          <p:nvPr/>
        </p:nvPicPr>
        <p:blipFill>
          <a:blip r:embed="rId3">
            <a:alphaModFix/>
          </a:blip>
          <a:stretch>
            <a:fillRect/>
          </a:stretch>
        </p:blipFill>
        <p:spPr>
          <a:xfrm>
            <a:off x="1593150" y="5129275"/>
            <a:ext cx="3408349" cy="2312175"/>
          </a:xfrm>
          <a:prstGeom prst="rect">
            <a:avLst/>
          </a:prstGeom>
          <a:noFill/>
          <a:ln>
            <a:noFill/>
          </a:ln>
        </p:spPr>
      </p:pic>
      <p:sp>
        <p:nvSpPr>
          <p:cNvPr id="614" name="Google Shape;614;p36"/>
          <p:cNvSpPr txBox="1"/>
          <p:nvPr>
            <p:ph idx="1" type="body"/>
          </p:nvPr>
        </p:nvSpPr>
        <p:spPr>
          <a:xfrm>
            <a:off x="608250" y="7541100"/>
            <a:ext cx="5141400" cy="11217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Odorless. It is </a:t>
            </a:r>
            <a:r>
              <a:rPr lang="en" sz="1200">
                <a:solidFill>
                  <a:srgbClr val="000000"/>
                </a:solidFill>
                <a:latin typeface="Times New Roman"/>
                <a:ea typeface="Times New Roman"/>
                <a:cs typeface="Times New Roman"/>
                <a:sym typeface="Times New Roman"/>
              </a:rPr>
              <a:t>inactive</a:t>
            </a:r>
            <a:r>
              <a:rPr lang="en" sz="1200">
                <a:solidFill>
                  <a:srgbClr val="000000"/>
                </a:solidFill>
                <a:latin typeface="Times New Roman"/>
                <a:ea typeface="Times New Roman"/>
                <a:cs typeface="Times New Roman"/>
                <a:sym typeface="Times New Roman"/>
              </a:rPr>
              <a:t> at room </a:t>
            </a:r>
            <a:r>
              <a:rPr lang="en" sz="1200">
                <a:solidFill>
                  <a:srgbClr val="000000"/>
                </a:solidFill>
                <a:latin typeface="Times New Roman"/>
                <a:ea typeface="Times New Roman"/>
                <a:cs typeface="Times New Roman"/>
                <a:sym typeface="Times New Roman"/>
              </a:rPr>
              <a:t>temperature</a:t>
            </a:r>
            <a:r>
              <a:rPr lang="en" sz="1200">
                <a:solidFill>
                  <a:srgbClr val="000000"/>
                </a:solidFill>
                <a:latin typeface="Times New Roman"/>
                <a:ea typeface="Times New Roman"/>
                <a:cs typeface="Times New Roman"/>
                <a:sym typeface="Times New Roman"/>
              </a:rPr>
              <a:t> and </a:t>
            </a:r>
            <a:r>
              <a:rPr lang="en" sz="1200">
                <a:solidFill>
                  <a:srgbClr val="FF0000"/>
                </a:solidFill>
                <a:latin typeface="Times New Roman"/>
                <a:ea typeface="Times New Roman"/>
                <a:cs typeface="Times New Roman"/>
                <a:sym typeface="Times New Roman"/>
              </a:rPr>
              <a:t>doesn’t react chemically with ordinary metals </a:t>
            </a:r>
            <a:r>
              <a:rPr lang="en" sz="1200">
                <a:solidFill>
                  <a:srgbClr val="6AA84F"/>
                </a:solidFill>
                <a:latin typeface="Times New Roman"/>
                <a:ea typeface="Times New Roman"/>
                <a:cs typeface="Times New Roman"/>
                <a:sym typeface="Times New Roman"/>
              </a:rPr>
              <a:t>and any body structures </a:t>
            </a:r>
            <a:endParaRPr sz="1200">
              <a:solidFill>
                <a:srgbClr val="6AA84F"/>
              </a:solidFill>
              <a:latin typeface="Times New Roman"/>
              <a:ea typeface="Times New Roman"/>
              <a:cs typeface="Times New Roman"/>
              <a:sym typeface="Times New Roman"/>
            </a:endParaRPr>
          </a:p>
          <a:p>
            <a:pPr indent="0" lvl="0" marL="0" rtl="0" algn="l">
              <a:spcBef>
                <a:spcPts val="300"/>
              </a:spcBef>
              <a:spcAft>
                <a:spcPts val="300"/>
              </a:spcAft>
              <a:buNone/>
            </a:pPr>
            <a:r>
              <a:rPr lang="en" sz="1000">
                <a:solidFill>
                  <a:srgbClr val="6AA84F"/>
                </a:solidFill>
                <a:latin typeface="Times New Roman"/>
                <a:ea typeface="Times New Roman"/>
                <a:cs typeface="Times New Roman"/>
                <a:sym typeface="Times New Roman"/>
              </a:rPr>
              <a:t>Nitrate can’t be used because is inflamable so we can’t use cautery</a:t>
            </a:r>
            <a:r>
              <a:rPr lang="en" sz="1000">
                <a:solidFill>
                  <a:srgbClr val="999999"/>
                </a:solidFill>
                <a:latin typeface="Times New Roman"/>
                <a:ea typeface="Times New Roman"/>
                <a:cs typeface="Times New Roman"/>
                <a:sym typeface="Times New Roman"/>
              </a:rPr>
              <a:t> , </a:t>
            </a:r>
            <a:r>
              <a:rPr lang="en" sz="1000">
                <a:solidFill>
                  <a:srgbClr val="6AA84F"/>
                </a:solidFill>
                <a:latin typeface="Times New Roman"/>
                <a:ea typeface="Times New Roman"/>
                <a:cs typeface="Times New Roman"/>
                <a:sym typeface="Times New Roman"/>
              </a:rPr>
              <a:t>Helium is diffusible and can’t be used (it can cause subcutaneous emphysema)</a:t>
            </a:r>
            <a:r>
              <a:rPr lang="en" sz="1000">
                <a:solidFill>
                  <a:srgbClr val="999999"/>
                </a:solidFill>
                <a:latin typeface="Times New Roman"/>
                <a:ea typeface="Times New Roman"/>
                <a:cs typeface="Times New Roman"/>
                <a:sym typeface="Times New Roman"/>
              </a:rPr>
              <a:t> . Air has nitrogen so it doesn’t dissolve that is why we don’t use it because it may cause air embolism</a:t>
            </a:r>
            <a:endParaRPr sz="1000">
              <a:solidFill>
                <a:srgbClr val="999999"/>
              </a:solidFill>
              <a:latin typeface="Times New Roman"/>
              <a:ea typeface="Times New Roman"/>
              <a:cs typeface="Times New Roman"/>
              <a:sym typeface="Times New Roman"/>
            </a:endParaRPr>
          </a:p>
        </p:txBody>
      </p:sp>
      <p:pic>
        <p:nvPicPr>
          <p:cNvPr id="615" name="Google Shape;615;p36"/>
          <p:cNvPicPr preferRelativeResize="0"/>
          <p:nvPr/>
        </p:nvPicPr>
        <p:blipFill>
          <a:blip r:embed="rId4">
            <a:alphaModFix/>
          </a:blip>
          <a:stretch>
            <a:fillRect/>
          </a:stretch>
        </p:blipFill>
        <p:spPr>
          <a:xfrm>
            <a:off x="387886" y="4637688"/>
            <a:ext cx="297528" cy="362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37"/>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Laparoscopic Tower Content</a:t>
            </a:r>
            <a:endParaRPr sz="1600">
              <a:latin typeface="Times New Roman"/>
              <a:ea typeface="Times New Roman"/>
              <a:cs typeface="Times New Roman"/>
              <a:sym typeface="Times New Roman"/>
            </a:endParaRPr>
          </a:p>
        </p:txBody>
      </p:sp>
      <p:sp>
        <p:nvSpPr>
          <p:cNvPr id="621" name="Google Shape;621;p37"/>
          <p:cNvSpPr/>
          <p:nvPr/>
        </p:nvSpPr>
        <p:spPr>
          <a:xfrm>
            <a:off x="614784" y="1248255"/>
            <a:ext cx="1177500" cy="362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6"/>
                </a:solidFill>
                <a:latin typeface="Rakkas"/>
                <a:ea typeface="Rakkas"/>
                <a:cs typeface="Rakkas"/>
                <a:sym typeface="Rakkas"/>
              </a:rPr>
              <a:t>Gas</a:t>
            </a:r>
            <a:endParaRPr b="1" sz="2100">
              <a:solidFill>
                <a:schemeClr val="accent6"/>
              </a:solidFill>
              <a:latin typeface="Rakkas"/>
              <a:ea typeface="Rakkas"/>
              <a:cs typeface="Rakkas"/>
              <a:sym typeface="Rakkas"/>
            </a:endParaRPr>
          </a:p>
        </p:txBody>
      </p:sp>
      <p:sp>
        <p:nvSpPr>
          <p:cNvPr id="622" name="Google Shape;622;p37"/>
          <p:cNvSpPr txBox="1"/>
          <p:nvPr>
            <p:ph idx="1" type="body"/>
          </p:nvPr>
        </p:nvSpPr>
        <p:spPr>
          <a:xfrm>
            <a:off x="505353" y="1763025"/>
            <a:ext cx="26946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Insufflator:</a:t>
            </a:r>
            <a:endParaRPr sz="1400">
              <a:solidFill>
                <a:schemeClr val="accent6"/>
              </a:solidFill>
              <a:latin typeface="Times New Roman"/>
              <a:ea typeface="Times New Roman"/>
              <a:cs typeface="Times New Roman"/>
              <a:sym typeface="Times New Roman"/>
            </a:endParaRPr>
          </a:p>
        </p:txBody>
      </p:sp>
      <p:pic>
        <p:nvPicPr>
          <p:cNvPr id="623" name="Google Shape;623;p37"/>
          <p:cNvPicPr preferRelativeResize="0"/>
          <p:nvPr/>
        </p:nvPicPr>
        <p:blipFill>
          <a:blip r:embed="rId3">
            <a:alphaModFix/>
          </a:blip>
          <a:stretch>
            <a:fillRect/>
          </a:stretch>
        </p:blipFill>
        <p:spPr>
          <a:xfrm>
            <a:off x="614775" y="2268528"/>
            <a:ext cx="2585100" cy="1828824"/>
          </a:xfrm>
          <a:prstGeom prst="rect">
            <a:avLst/>
          </a:prstGeom>
          <a:noFill/>
          <a:ln>
            <a:noFill/>
          </a:ln>
        </p:spPr>
      </p:pic>
      <p:grpSp>
        <p:nvGrpSpPr>
          <p:cNvPr id="624" name="Google Shape;624;p37"/>
          <p:cNvGrpSpPr/>
          <p:nvPr/>
        </p:nvGrpSpPr>
        <p:grpSpPr>
          <a:xfrm>
            <a:off x="3323499" y="1697624"/>
            <a:ext cx="3071099" cy="2458648"/>
            <a:chOff x="1081639" y="4103151"/>
            <a:chExt cx="2707484" cy="2399851"/>
          </a:xfrm>
        </p:grpSpPr>
        <p:sp>
          <p:nvSpPr>
            <p:cNvPr id="625" name="Google Shape;625;p37"/>
            <p:cNvSpPr txBox="1"/>
            <p:nvPr/>
          </p:nvSpPr>
          <p:spPr>
            <a:xfrm>
              <a:off x="1204023" y="4555102"/>
              <a:ext cx="2585100" cy="19479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6AA84F"/>
                  </a:solidFill>
                  <a:latin typeface="Times New Roman"/>
                  <a:ea typeface="Times New Roman"/>
                  <a:cs typeface="Times New Roman"/>
                  <a:sym typeface="Times New Roman"/>
                </a:rPr>
                <a:t>1.</a:t>
              </a:r>
              <a:r>
                <a:rPr lang="en" sz="800">
                  <a:solidFill>
                    <a:srgbClr val="6AA84F"/>
                  </a:solidFill>
                  <a:latin typeface="Times New Roman"/>
                  <a:ea typeface="Times New Roman"/>
                  <a:cs typeface="Times New Roman"/>
                  <a:sym typeface="Times New Roman"/>
                </a:rPr>
                <a:t>The direction</a:t>
              </a:r>
              <a:r>
                <a:rPr lang="en" sz="800">
                  <a:solidFill>
                    <a:srgbClr val="6AA84F"/>
                  </a:solidFill>
                  <a:latin typeface="Times New Roman"/>
                  <a:ea typeface="Times New Roman"/>
                  <a:cs typeface="Times New Roman"/>
                  <a:sym typeface="Times New Roman"/>
                </a:rPr>
                <a:t> of green dot indicates the amount of gas in the cylinder; full (to the right) or empty (to the left)</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6AA84F"/>
                  </a:solidFill>
                  <a:latin typeface="Times New Roman"/>
                  <a:ea typeface="Times New Roman"/>
                  <a:cs typeface="Times New Roman"/>
                  <a:sym typeface="Times New Roman"/>
                </a:rPr>
                <a:t>2.Represents the amount of pressure inside the abdomen (mmHg). You can set the pressure.</a:t>
              </a:r>
              <a:r>
                <a:rPr lang="en" sz="800">
                  <a:solidFill>
                    <a:srgbClr val="999999"/>
                  </a:solidFill>
                  <a:latin typeface="Times New Roman"/>
                  <a:ea typeface="Times New Roman"/>
                  <a:cs typeface="Times New Roman"/>
                  <a:sym typeface="Times New Roman"/>
                </a:rPr>
                <a:t> </a:t>
              </a:r>
              <a:r>
                <a:rPr lang="en" sz="800">
                  <a:solidFill>
                    <a:srgbClr val="00FF00"/>
                  </a:solidFill>
                  <a:highlight>
                    <a:srgbClr val="000000"/>
                  </a:highlight>
                  <a:latin typeface="Times New Roman"/>
                  <a:ea typeface="Times New Roman"/>
                  <a:cs typeface="Times New Roman"/>
                  <a:sym typeface="Times New Roman"/>
                </a:rPr>
                <a:t>Green:</a:t>
              </a:r>
              <a:r>
                <a:rPr lang="en" sz="800">
                  <a:solidFill>
                    <a:srgbClr val="999999"/>
                  </a:solidFill>
                  <a:latin typeface="Times New Roman"/>
                  <a:ea typeface="Times New Roman"/>
                  <a:cs typeface="Times New Roman"/>
                  <a:sym typeface="Times New Roman"/>
                </a:rPr>
                <a:t> This is actual pressure</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b="1" lang="en" sz="800">
                  <a:solidFill>
                    <a:srgbClr val="6AA84F"/>
                  </a:solidFill>
                  <a:latin typeface="Times New Roman"/>
                  <a:ea typeface="Times New Roman"/>
                  <a:cs typeface="Times New Roman"/>
                  <a:sym typeface="Times New Roman"/>
                </a:rPr>
                <a:t>Limit in peds is 10-12</a:t>
              </a:r>
              <a:endParaRPr b="1"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b="1" lang="en" sz="800">
                  <a:solidFill>
                    <a:srgbClr val="6AA84F"/>
                  </a:solidFill>
                  <a:latin typeface="Times New Roman"/>
                  <a:ea typeface="Times New Roman"/>
                  <a:cs typeface="Times New Roman"/>
                  <a:sym typeface="Times New Roman"/>
                </a:rPr>
                <a:t>Limit in adults is 12-15</a:t>
              </a:r>
              <a:endParaRPr b="1"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b="1" lang="en" sz="800">
                  <a:solidFill>
                    <a:srgbClr val="6AA84F"/>
                  </a:solidFill>
                  <a:latin typeface="Times New Roman"/>
                  <a:ea typeface="Times New Roman"/>
                  <a:cs typeface="Times New Roman"/>
                  <a:sym typeface="Times New Roman"/>
                </a:rPr>
                <a:t>Obese is 20</a:t>
              </a:r>
              <a:endParaRPr b="1"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6AA84F"/>
                  </a:solidFill>
                  <a:latin typeface="Times New Roman"/>
                  <a:ea typeface="Times New Roman"/>
                  <a:cs typeface="Times New Roman"/>
                  <a:sym typeface="Times New Roman"/>
                </a:rPr>
                <a:t>3.Insufflator (flow rate): If the pressure column is not moving then the flow rate will become zero. Higher flow is better to keep space intact not collapsed (</a:t>
              </a:r>
              <a:r>
                <a:rPr b="1" lang="en" sz="800">
                  <a:solidFill>
                    <a:srgbClr val="6AA84F"/>
                  </a:solidFill>
                  <a:latin typeface="Times New Roman"/>
                  <a:ea typeface="Times New Roman"/>
                  <a:cs typeface="Times New Roman"/>
                  <a:sym typeface="Times New Roman"/>
                </a:rPr>
                <a:t>best at 40 L/min</a:t>
              </a:r>
              <a:r>
                <a:rPr lang="en" sz="800">
                  <a:solidFill>
                    <a:srgbClr val="6AA84F"/>
                  </a:solidFill>
                  <a:latin typeface="Times New Roman"/>
                  <a:ea typeface="Times New Roman"/>
                  <a:cs typeface="Times New Roman"/>
                  <a:sym typeface="Times New Roman"/>
                </a:rPr>
                <a:t>)</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999999"/>
                  </a:solidFill>
                  <a:latin typeface="Times New Roman"/>
                  <a:ea typeface="Times New Roman"/>
                  <a:cs typeface="Times New Roman"/>
                  <a:sym typeface="Times New Roman"/>
                </a:rPr>
                <a:t>4.Total amount used: with increasing time &gt; this is increasing 200 is toxic to patient (it can cause acidosis)</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en" sz="800">
                  <a:solidFill>
                    <a:srgbClr val="FF0000"/>
                  </a:solidFill>
                  <a:latin typeface="Times New Roman"/>
                  <a:ea typeface="Times New Roman"/>
                  <a:cs typeface="Times New Roman"/>
                  <a:sym typeface="Times New Roman"/>
                </a:rPr>
                <a:t>-If you inflate abdomen to 20 you will have high pressure on IVC so venous return stops, and </a:t>
              </a:r>
              <a:r>
                <a:rPr b="1" lang="en" sz="800">
                  <a:solidFill>
                    <a:srgbClr val="FF0000"/>
                  </a:solidFill>
                  <a:latin typeface="Times New Roman"/>
                  <a:ea typeface="Times New Roman"/>
                  <a:cs typeface="Times New Roman"/>
                  <a:sym typeface="Times New Roman"/>
                </a:rPr>
                <a:t>blood pressure drops down</a:t>
              </a:r>
              <a:endParaRPr sz="800">
                <a:solidFill>
                  <a:srgbClr val="6AA84F"/>
                </a:solidFill>
                <a:latin typeface="Times New Roman"/>
                <a:ea typeface="Times New Roman"/>
                <a:cs typeface="Times New Roman"/>
                <a:sym typeface="Times New Roman"/>
              </a:endParaRPr>
            </a:p>
          </p:txBody>
        </p:sp>
        <p:grpSp>
          <p:nvGrpSpPr>
            <p:cNvPr id="626" name="Google Shape;626;p37"/>
            <p:cNvGrpSpPr/>
            <p:nvPr/>
          </p:nvGrpSpPr>
          <p:grpSpPr>
            <a:xfrm>
              <a:off x="1081639" y="4103151"/>
              <a:ext cx="814838" cy="451960"/>
              <a:chOff x="1081639" y="4103151"/>
              <a:chExt cx="814838" cy="451960"/>
            </a:xfrm>
          </p:grpSpPr>
          <p:grpSp>
            <p:nvGrpSpPr>
              <p:cNvPr id="627" name="Google Shape;627;p37"/>
              <p:cNvGrpSpPr/>
              <p:nvPr/>
            </p:nvGrpSpPr>
            <p:grpSpPr>
              <a:xfrm>
                <a:off x="1081639" y="4103151"/>
                <a:ext cx="302121" cy="396849"/>
                <a:chOff x="1081639" y="4103151"/>
                <a:chExt cx="302121" cy="396849"/>
              </a:xfrm>
            </p:grpSpPr>
            <p:sp>
              <p:nvSpPr>
                <p:cNvPr id="628" name="Google Shape;628;p37"/>
                <p:cNvSpPr/>
                <p:nvPr/>
              </p:nvSpPr>
              <p:spPr>
                <a:xfrm>
                  <a:off x="1081660" y="4200600"/>
                  <a:ext cx="302100" cy="299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9" name="Google Shape;629;p37"/>
                <p:cNvPicPr preferRelativeResize="0"/>
                <p:nvPr/>
              </p:nvPicPr>
              <p:blipFill rotWithShape="1">
                <a:blip r:embed="rId4">
                  <a:alphaModFix/>
                </a:blip>
                <a:srcRect b="0" l="0" r="0" t="24207"/>
                <a:stretch/>
              </p:blipFill>
              <p:spPr>
                <a:xfrm>
                  <a:off x="1081639" y="4103151"/>
                  <a:ext cx="302100" cy="324451"/>
                </a:xfrm>
                <a:prstGeom prst="rect">
                  <a:avLst/>
                </a:prstGeom>
                <a:noFill/>
                <a:ln>
                  <a:noFill/>
                </a:ln>
              </p:spPr>
            </p:pic>
          </p:grpSp>
          <p:sp>
            <p:nvSpPr>
              <p:cNvPr id="630" name="Google Shape;630;p37"/>
              <p:cNvSpPr/>
              <p:nvPr/>
            </p:nvSpPr>
            <p:spPr>
              <a:xfrm>
                <a:off x="1130877" y="4312711"/>
                <a:ext cx="765600" cy="24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300"/>
                  </a:spcAft>
                  <a:buNone/>
                </a:pPr>
                <a:r>
                  <a:rPr lang="en">
                    <a:solidFill>
                      <a:schemeClr val="dk1"/>
                    </a:solidFill>
                    <a:latin typeface="Times New Roman"/>
                    <a:ea typeface="Times New Roman"/>
                    <a:cs typeface="Times New Roman"/>
                    <a:sym typeface="Times New Roman"/>
                  </a:rPr>
                  <a:t>Notes:</a:t>
                </a:r>
                <a:endParaRPr/>
              </a:p>
            </p:txBody>
          </p:sp>
        </p:grpSp>
      </p:grpSp>
      <p:sp>
        <p:nvSpPr>
          <p:cNvPr id="631" name="Google Shape;631;p37"/>
          <p:cNvSpPr/>
          <p:nvPr/>
        </p:nvSpPr>
        <p:spPr>
          <a:xfrm>
            <a:off x="614784" y="4391826"/>
            <a:ext cx="1177500" cy="362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6"/>
                </a:solidFill>
                <a:latin typeface="Rakkas"/>
                <a:ea typeface="Rakkas"/>
                <a:cs typeface="Rakkas"/>
                <a:sym typeface="Rakkas"/>
              </a:rPr>
              <a:t>Light</a:t>
            </a:r>
            <a:endParaRPr b="1" sz="2100">
              <a:solidFill>
                <a:schemeClr val="accent6"/>
              </a:solidFill>
              <a:latin typeface="Rakkas"/>
              <a:ea typeface="Rakkas"/>
              <a:cs typeface="Rakkas"/>
              <a:sym typeface="Rakkas"/>
            </a:endParaRPr>
          </a:p>
        </p:txBody>
      </p:sp>
      <p:sp>
        <p:nvSpPr>
          <p:cNvPr id="632" name="Google Shape;632;p37"/>
          <p:cNvSpPr txBox="1"/>
          <p:nvPr>
            <p:ph idx="1" type="body"/>
          </p:nvPr>
        </p:nvSpPr>
        <p:spPr>
          <a:xfrm>
            <a:off x="614775" y="4890913"/>
            <a:ext cx="5469300" cy="966000"/>
          </a:xfrm>
          <a:prstGeom prst="rect">
            <a:avLst/>
          </a:prstGeom>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High intensity bulbs, </a:t>
            </a:r>
            <a:r>
              <a:rPr lang="en" sz="1200">
                <a:solidFill>
                  <a:srgbClr val="FF0000"/>
                </a:solidFill>
                <a:latin typeface="Times New Roman"/>
                <a:ea typeface="Times New Roman"/>
                <a:cs typeface="Times New Roman"/>
                <a:sym typeface="Times New Roman"/>
              </a:rPr>
              <a:t>Xenon</a:t>
            </a:r>
            <a:r>
              <a:rPr lang="en" sz="1200">
                <a:solidFill>
                  <a:srgbClr val="000000"/>
                </a:solidFill>
                <a:latin typeface="Times New Roman"/>
                <a:ea typeface="Times New Roman"/>
                <a:cs typeface="Times New Roman"/>
                <a:sym typeface="Times New Roman"/>
              </a:rPr>
              <a:t>,mercury, </a:t>
            </a:r>
            <a:r>
              <a:rPr lang="en" sz="1200">
                <a:solidFill>
                  <a:srgbClr val="FF0000"/>
                </a:solidFill>
                <a:latin typeface="Times New Roman"/>
                <a:ea typeface="Times New Roman"/>
                <a:cs typeface="Times New Roman"/>
                <a:sym typeface="Times New Roman"/>
              </a:rPr>
              <a:t>halogen</a:t>
            </a:r>
            <a:endParaRPr sz="1200">
              <a:solidFill>
                <a:srgbClr val="FF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175-300 watt</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Troubleshooting</a:t>
            </a:r>
            <a:r>
              <a:rPr lang="en" sz="1200">
                <a:solidFill>
                  <a:srgbClr val="000000"/>
                </a:solidFill>
                <a:latin typeface="Times New Roman"/>
                <a:ea typeface="Times New Roman"/>
                <a:cs typeface="Times New Roman"/>
                <a:sym typeface="Times New Roman"/>
              </a:rPr>
              <a:t>: Dark field</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b="1" lang="en" sz="1200">
                <a:solidFill>
                  <a:srgbClr val="000000"/>
                </a:solidFill>
                <a:latin typeface="Times New Roman"/>
                <a:ea typeface="Times New Roman"/>
                <a:cs typeface="Times New Roman"/>
                <a:sym typeface="Times New Roman"/>
              </a:rPr>
              <a:t>Turn on the light before white balance </a:t>
            </a:r>
            <a:r>
              <a:rPr lang="en" sz="1000">
                <a:solidFill>
                  <a:srgbClr val="6AA84F"/>
                </a:solidFill>
                <a:latin typeface="Times New Roman"/>
                <a:ea typeface="Times New Roman"/>
                <a:cs typeface="Times New Roman"/>
                <a:sym typeface="Times New Roman"/>
              </a:rPr>
              <a:t>(You bring white object to the camera to recognize it as white not the light)</a:t>
            </a:r>
            <a:endParaRPr sz="1000">
              <a:solidFill>
                <a:srgbClr val="6AA84F"/>
              </a:solidFill>
              <a:latin typeface="Times New Roman"/>
              <a:ea typeface="Times New Roman"/>
              <a:cs typeface="Times New Roman"/>
              <a:sym typeface="Times New Roman"/>
            </a:endParaRPr>
          </a:p>
        </p:txBody>
      </p:sp>
      <p:pic>
        <p:nvPicPr>
          <p:cNvPr id="633" name="Google Shape;633;p37"/>
          <p:cNvPicPr preferRelativeResize="0"/>
          <p:nvPr/>
        </p:nvPicPr>
        <p:blipFill>
          <a:blip r:embed="rId5">
            <a:alphaModFix/>
          </a:blip>
          <a:stretch>
            <a:fillRect/>
          </a:stretch>
        </p:blipFill>
        <p:spPr>
          <a:xfrm>
            <a:off x="676028" y="6118941"/>
            <a:ext cx="2121399" cy="1442549"/>
          </a:xfrm>
          <a:prstGeom prst="rect">
            <a:avLst/>
          </a:prstGeom>
          <a:noFill/>
          <a:ln>
            <a:noFill/>
          </a:ln>
        </p:spPr>
      </p:pic>
      <p:grpSp>
        <p:nvGrpSpPr>
          <p:cNvPr id="634" name="Google Shape;634;p37"/>
          <p:cNvGrpSpPr/>
          <p:nvPr/>
        </p:nvGrpSpPr>
        <p:grpSpPr>
          <a:xfrm>
            <a:off x="3029263" y="5993326"/>
            <a:ext cx="2774687" cy="1568248"/>
            <a:chOff x="1081639" y="4103151"/>
            <a:chExt cx="2774687" cy="1568248"/>
          </a:xfrm>
        </p:grpSpPr>
        <p:sp>
          <p:nvSpPr>
            <p:cNvPr id="635" name="Google Shape;635;p37"/>
            <p:cNvSpPr txBox="1"/>
            <p:nvPr/>
          </p:nvSpPr>
          <p:spPr>
            <a:xfrm>
              <a:off x="1204027" y="4555099"/>
              <a:ext cx="2652300" cy="11163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00FF00"/>
                  </a:solidFill>
                  <a:highlight>
                    <a:srgbClr val="000000"/>
                  </a:highlight>
                  <a:latin typeface="Times New Roman"/>
                  <a:ea typeface="Times New Roman"/>
                  <a:cs typeface="Times New Roman"/>
                  <a:sym typeface="Times New Roman"/>
                </a:rPr>
                <a:t>Green:</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Where light comes out</a:t>
              </a:r>
              <a:endParaRPr sz="1000">
                <a:solidFill>
                  <a:srgbClr val="6AA84F"/>
                </a:solidFill>
                <a:latin typeface="Times New Roman"/>
                <a:ea typeface="Times New Roman"/>
                <a:cs typeface="Times New Roman"/>
                <a:sym typeface="Times New Roman"/>
              </a:endParaRPr>
            </a:p>
          </p:txBody>
        </p:sp>
        <p:grpSp>
          <p:nvGrpSpPr>
            <p:cNvPr id="636" name="Google Shape;636;p37"/>
            <p:cNvGrpSpPr/>
            <p:nvPr/>
          </p:nvGrpSpPr>
          <p:grpSpPr>
            <a:xfrm>
              <a:off x="1081639" y="4103151"/>
              <a:ext cx="814838" cy="451960"/>
              <a:chOff x="1081639" y="4103151"/>
              <a:chExt cx="814838" cy="451960"/>
            </a:xfrm>
          </p:grpSpPr>
          <p:grpSp>
            <p:nvGrpSpPr>
              <p:cNvPr id="637" name="Google Shape;637;p37"/>
              <p:cNvGrpSpPr/>
              <p:nvPr/>
            </p:nvGrpSpPr>
            <p:grpSpPr>
              <a:xfrm>
                <a:off x="1081639" y="4103151"/>
                <a:ext cx="302121" cy="396849"/>
                <a:chOff x="1081639" y="4103151"/>
                <a:chExt cx="302121" cy="396849"/>
              </a:xfrm>
            </p:grpSpPr>
            <p:sp>
              <p:nvSpPr>
                <p:cNvPr id="638" name="Google Shape;638;p37"/>
                <p:cNvSpPr/>
                <p:nvPr/>
              </p:nvSpPr>
              <p:spPr>
                <a:xfrm>
                  <a:off x="1081660" y="4200600"/>
                  <a:ext cx="302100" cy="299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9" name="Google Shape;639;p37"/>
                <p:cNvPicPr preferRelativeResize="0"/>
                <p:nvPr/>
              </p:nvPicPr>
              <p:blipFill rotWithShape="1">
                <a:blip r:embed="rId4">
                  <a:alphaModFix/>
                </a:blip>
                <a:srcRect b="0" l="0" r="0" t="24207"/>
                <a:stretch/>
              </p:blipFill>
              <p:spPr>
                <a:xfrm>
                  <a:off x="1081639" y="4103151"/>
                  <a:ext cx="302100" cy="324451"/>
                </a:xfrm>
                <a:prstGeom prst="rect">
                  <a:avLst/>
                </a:prstGeom>
                <a:noFill/>
                <a:ln>
                  <a:noFill/>
                </a:ln>
              </p:spPr>
            </p:pic>
          </p:grpSp>
          <p:sp>
            <p:nvSpPr>
              <p:cNvPr id="640" name="Google Shape;640;p37"/>
              <p:cNvSpPr/>
              <p:nvPr/>
            </p:nvSpPr>
            <p:spPr>
              <a:xfrm>
                <a:off x="1130877" y="4312711"/>
                <a:ext cx="765600" cy="24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300"/>
                  </a:spcAft>
                  <a:buNone/>
                </a:pPr>
                <a:r>
                  <a:rPr lang="en">
                    <a:solidFill>
                      <a:schemeClr val="dk1"/>
                    </a:solidFill>
                    <a:latin typeface="Times New Roman"/>
                    <a:ea typeface="Times New Roman"/>
                    <a:cs typeface="Times New Roman"/>
                    <a:sym typeface="Times New Roman"/>
                  </a:rPr>
                  <a:t>Notes:</a:t>
                </a:r>
                <a:endParaRPr/>
              </a:p>
            </p:txBody>
          </p:sp>
        </p:grpSp>
      </p:grpSp>
      <p:sp>
        <p:nvSpPr>
          <p:cNvPr id="641" name="Google Shape;641;p37"/>
          <p:cNvSpPr txBox="1"/>
          <p:nvPr/>
        </p:nvSpPr>
        <p:spPr>
          <a:xfrm>
            <a:off x="944296" y="3701054"/>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latin typeface="Arimo"/>
                <a:ea typeface="Arimo"/>
                <a:cs typeface="Arimo"/>
                <a:sym typeface="Arimo"/>
              </a:rPr>
              <a:t>1</a:t>
            </a:r>
            <a:endParaRPr b="1">
              <a:solidFill>
                <a:schemeClr val="accent1"/>
              </a:solidFill>
              <a:latin typeface="Arimo"/>
              <a:ea typeface="Arimo"/>
              <a:cs typeface="Arimo"/>
              <a:sym typeface="Arimo"/>
            </a:endParaRPr>
          </a:p>
        </p:txBody>
      </p:sp>
      <p:sp>
        <p:nvSpPr>
          <p:cNvPr id="642" name="Google Shape;642;p37"/>
          <p:cNvSpPr txBox="1"/>
          <p:nvPr/>
        </p:nvSpPr>
        <p:spPr>
          <a:xfrm>
            <a:off x="1479783" y="3701050"/>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latin typeface="Arimo"/>
                <a:ea typeface="Arimo"/>
                <a:cs typeface="Arimo"/>
                <a:sym typeface="Arimo"/>
              </a:rPr>
              <a:t>2</a:t>
            </a:r>
            <a:endParaRPr b="1">
              <a:solidFill>
                <a:schemeClr val="accent1"/>
              </a:solidFill>
              <a:latin typeface="Arimo"/>
              <a:ea typeface="Arimo"/>
              <a:cs typeface="Arimo"/>
              <a:sym typeface="Arimo"/>
            </a:endParaRPr>
          </a:p>
        </p:txBody>
      </p:sp>
      <p:sp>
        <p:nvSpPr>
          <p:cNvPr id="643" name="Google Shape;643;p37"/>
          <p:cNvSpPr txBox="1"/>
          <p:nvPr/>
        </p:nvSpPr>
        <p:spPr>
          <a:xfrm>
            <a:off x="2015250" y="3701054"/>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latin typeface="Arimo"/>
                <a:ea typeface="Arimo"/>
                <a:cs typeface="Arimo"/>
                <a:sym typeface="Arimo"/>
              </a:rPr>
              <a:t>3</a:t>
            </a:r>
            <a:endParaRPr b="1">
              <a:solidFill>
                <a:schemeClr val="accent1"/>
              </a:solidFill>
              <a:latin typeface="Arimo"/>
              <a:ea typeface="Arimo"/>
              <a:cs typeface="Arimo"/>
              <a:sym typeface="Arimo"/>
            </a:endParaRPr>
          </a:p>
        </p:txBody>
      </p:sp>
      <p:sp>
        <p:nvSpPr>
          <p:cNvPr id="644" name="Google Shape;644;p37"/>
          <p:cNvSpPr txBox="1"/>
          <p:nvPr/>
        </p:nvSpPr>
        <p:spPr>
          <a:xfrm>
            <a:off x="2433253" y="3701054"/>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latin typeface="Arimo"/>
                <a:ea typeface="Arimo"/>
                <a:cs typeface="Arimo"/>
                <a:sym typeface="Arimo"/>
              </a:rPr>
              <a:t>4</a:t>
            </a:r>
            <a:endParaRPr b="1">
              <a:solidFill>
                <a:schemeClr val="accent1"/>
              </a:solidFill>
              <a:latin typeface="Arimo"/>
              <a:ea typeface="Arimo"/>
              <a:cs typeface="Arimo"/>
              <a:sym typeface="Arimo"/>
            </a:endParaRPr>
          </a:p>
        </p:txBody>
      </p:sp>
      <p:sp>
        <p:nvSpPr>
          <p:cNvPr id="645" name="Google Shape;645;p37"/>
          <p:cNvSpPr/>
          <p:nvPr/>
        </p:nvSpPr>
        <p:spPr>
          <a:xfrm>
            <a:off x="1317125" y="2935375"/>
            <a:ext cx="192000" cy="5055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7"/>
          <p:cNvSpPr/>
          <p:nvPr/>
        </p:nvSpPr>
        <p:spPr>
          <a:xfrm>
            <a:off x="1668600" y="7159975"/>
            <a:ext cx="468900" cy="2406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38"/>
          <p:cNvSpPr txBox="1"/>
          <p:nvPr>
            <p:ph idx="1" type="body"/>
          </p:nvPr>
        </p:nvSpPr>
        <p:spPr>
          <a:xfrm>
            <a:off x="614774" y="4802966"/>
            <a:ext cx="27285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200">
                <a:solidFill>
                  <a:srgbClr val="000000"/>
                </a:solidFill>
                <a:latin typeface="Times New Roman"/>
                <a:ea typeface="Times New Roman"/>
                <a:cs typeface="Times New Roman"/>
                <a:sym typeface="Times New Roman"/>
              </a:rPr>
              <a:t>There are two types of laparoscope:</a:t>
            </a:r>
            <a:endParaRPr sz="1200">
              <a:solidFill>
                <a:srgbClr val="000000"/>
              </a:solidFill>
              <a:latin typeface="Times New Roman"/>
              <a:ea typeface="Times New Roman"/>
              <a:cs typeface="Times New Roman"/>
              <a:sym typeface="Times New Roman"/>
            </a:endParaRPr>
          </a:p>
        </p:txBody>
      </p:sp>
      <p:sp>
        <p:nvSpPr>
          <p:cNvPr id="652" name="Google Shape;652;p38"/>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Laparoscopic Tower Content</a:t>
            </a:r>
            <a:endParaRPr sz="1600">
              <a:latin typeface="Times New Roman"/>
              <a:ea typeface="Times New Roman"/>
              <a:cs typeface="Times New Roman"/>
              <a:sym typeface="Times New Roman"/>
            </a:endParaRPr>
          </a:p>
        </p:txBody>
      </p:sp>
      <p:sp>
        <p:nvSpPr>
          <p:cNvPr id="653" name="Google Shape;653;p38"/>
          <p:cNvSpPr/>
          <p:nvPr/>
        </p:nvSpPr>
        <p:spPr>
          <a:xfrm>
            <a:off x="614784" y="1248255"/>
            <a:ext cx="1177500" cy="362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6"/>
                </a:solidFill>
                <a:latin typeface="Rakkas"/>
                <a:ea typeface="Rakkas"/>
                <a:cs typeface="Rakkas"/>
                <a:sym typeface="Rakkas"/>
              </a:rPr>
              <a:t>Camera</a:t>
            </a:r>
            <a:endParaRPr b="1" sz="2100">
              <a:solidFill>
                <a:schemeClr val="accent6"/>
              </a:solidFill>
              <a:latin typeface="Rakkas"/>
              <a:ea typeface="Rakkas"/>
              <a:cs typeface="Rakkas"/>
              <a:sym typeface="Rakkas"/>
            </a:endParaRPr>
          </a:p>
        </p:txBody>
      </p:sp>
      <p:sp>
        <p:nvSpPr>
          <p:cNvPr id="654" name="Google Shape;654;p38"/>
          <p:cNvSpPr txBox="1"/>
          <p:nvPr>
            <p:ph idx="1" type="body"/>
          </p:nvPr>
        </p:nvSpPr>
        <p:spPr>
          <a:xfrm>
            <a:off x="505355" y="1763030"/>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Imaging system</a:t>
            </a:r>
            <a:r>
              <a:rPr lang="en" sz="1400">
                <a:solidFill>
                  <a:schemeClr val="accent6"/>
                </a:solidFill>
                <a:latin typeface="Times New Roman"/>
                <a:ea typeface="Times New Roman"/>
                <a:cs typeface="Times New Roman"/>
                <a:sym typeface="Times New Roman"/>
              </a:rPr>
              <a:t>: </a:t>
            </a:r>
            <a:r>
              <a:rPr lang="en" sz="1400">
                <a:solidFill>
                  <a:srgbClr val="6AA84F"/>
                </a:solidFill>
                <a:latin typeface="Times New Roman"/>
                <a:ea typeface="Times New Roman"/>
                <a:cs typeface="Times New Roman"/>
                <a:sym typeface="Times New Roman"/>
              </a:rPr>
              <a:t>(Most </a:t>
            </a:r>
            <a:r>
              <a:rPr lang="en" sz="1400">
                <a:solidFill>
                  <a:srgbClr val="6AA84F"/>
                </a:solidFill>
                <a:latin typeface="Times New Roman"/>
                <a:ea typeface="Times New Roman"/>
                <a:cs typeface="Times New Roman"/>
                <a:sym typeface="Times New Roman"/>
              </a:rPr>
              <a:t>important part)</a:t>
            </a:r>
            <a:endParaRPr sz="1400">
              <a:solidFill>
                <a:srgbClr val="6AA84F"/>
              </a:solidFill>
              <a:latin typeface="Times New Roman"/>
              <a:ea typeface="Times New Roman"/>
              <a:cs typeface="Times New Roman"/>
              <a:sym typeface="Times New Roman"/>
            </a:endParaRPr>
          </a:p>
        </p:txBody>
      </p:sp>
      <p:graphicFrame>
        <p:nvGraphicFramePr>
          <p:cNvPr id="655" name="Google Shape;655;p38"/>
          <p:cNvGraphicFramePr/>
          <p:nvPr/>
        </p:nvGraphicFramePr>
        <p:xfrm>
          <a:off x="672193" y="2268532"/>
          <a:ext cx="3000000" cy="3000000"/>
        </p:xfrm>
        <a:graphic>
          <a:graphicData uri="http://schemas.openxmlformats.org/drawingml/2006/table">
            <a:tbl>
              <a:tblPr>
                <a:noFill/>
                <a:tableStyleId>{F1B5EF84-A4AD-4341-A0AB-406D030C98F9}</a:tableStyleId>
              </a:tblPr>
              <a:tblGrid>
                <a:gridCol w="1370400"/>
                <a:gridCol w="4098900"/>
              </a:tblGrid>
              <a:tr h="3810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Camera</a:t>
                      </a:r>
                      <a:endParaRPr sz="12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It magnifies the </a:t>
                      </a:r>
                      <a:r>
                        <a:rPr lang="en" sz="1200">
                          <a:latin typeface="Times New Roman"/>
                          <a:ea typeface="Times New Roman"/>
                          <a:cs typeface="Times New Roman"/>
                          <a:sym typeface="Times New Roman"/>
                        </a:rPr>
                        <a:t>endoscopic</a:t>
                      </a:r>
                      <a:r>
                        <a:rPr lang="en" sz="1200">
                          <a:latin typeface="Times New Roman"/>
                          <a:ea typeface="Times New Roman"/>
                          <a:cs typeface="Times New Roman"/>
                          <a:sym typeface="Times New Roman"/>
                        </a:rPr>
                        <a:t> view 15 fold</a:t>
                      </a:r>
                      <a:endParaRPr sz="1200">
                        <a:latin typeface="Times New Roman"/>
                        <a:ea typeface="Times New Roman"/>
                        <a:cs typeface="Times New Roman"/>
                        <a:sym typeface="Times New Roman"/>
                      </a:endParaRPr>
                    </a:p>
                  </a:txBody>
                  <a:tcPr marT="91425" marB="91425" marR="91425" marL="91425" anchor="ctr"/>
                </a:tc>
              </a:tr>
              <a:tr h="3810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Laparoscope</a:t>
                      </a:r>
                      <a:endParaRPr sz="12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It is a rigid rod-lens and light conducting cable.</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Length (32 </a:t>
                      </a:r>
                      <a:r>
                        <a:rPr lang="en" sz="1000">
                          <a:solidFill>
                            <a:srgbClr val="6AA84F"/>
                          </a:solidFill>
                          <a:latin typeface="Times New Roman"/>
                          <a:ea typeface="Times New Roman"/>
                          <a:cs typeface="Times New Roman"/>
                          <a:sym typeface="Times New Roman"/>
                        </a:rPr>
                        <a:t>“for normal weight  people”</a:t>
                      </a:r>
                      <a:r>
                        <a:rPr lang="en" sz="1200">
                          <a:latin typeface="Times New Roman"/>
                          <a:ea typeface="Times New Roman"/>
                          <a:cs typeface="Times New Roman"/>
                          <a:sym typeface="Times New Roman"/>
                        </a:rPr>
                        <a:t>  - 42 </a:t>
                      </a:r>
                      <a:r>
                        <a:rPr lang="en" sz="1000">
                          <a:solidFill>
                            <a:srgbClr val="6AA84F"/>
                          </a:solidFill>
                          <a:latin typeface="Times New Roman"/>
                          <a:ea typeface="Times New Roman"/>
                          <a:cs typeface="Times New Roman"/>
                          <a:sym typeface="Times New Roman"/>
                        </a:rPr>
                        <a:t>“For obese people”</a:t>
                      </a:r>
                      <a:r>
                        <a:rPr lang="en" sz="1200">
                          <a:latin typeface="Times New Roman"/>
                          <a:ea typeface="Times New Roman"/>
                          <a:cs typeface="Times New Roman"/>
                          <a:sym typeface="Times New Roman"/>
                        </a:rPr>
                        <a:t> cm)</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Diameter (2,5,10 </a:t>
                      </a:r>
                      <a:r>
                        <a:rPr lang="en" sz="1000">
                          <a:solidFill>
                            <a:srgbClr val="6AA84F"/>
                          </a:solidFill>
                          <a:latin typeface="Times New Roman"/>
                          <a:ea typeface="Times New Roman"/>
                          <a:cs typeface="Times New Roman"/>
                          <a:sym typeface="Times New Roman"/>
                        </a:rPr>
                        <a:t>“For complicated cases where wider view is desired”</a:t>
                      </a:r>
                      <a:r>
                        <a:rPr lang="en" sz="1200">
                          <a:solidFill>
                            <a:srgbClr val="6AA84F"/>
                          </a:solidFill>
                          <a:latin typeface="Times New Roman"/>
                          <a:ea typeface="Times New Roman"/>
                          <a:cs typeface="Times New Roman"/>
                          <a:sym typeface="Times New Roman"/>
                        </a:rPr>
                        <a:t> </a:t>
                      </a:r>
                      <a:r>
                        <a:rPr lang="en" sz="1200">
                          <a:latin typeface="Times New Roman"/>
                          <a:ea typeface="Times New Roman"/>
                          <a:cs typeface="Times New Roman"/>
                          <a:sym typeface="Times New Roman"/>
                        </a:rPr>
                        <a:t> mm) </a:t>
                      </a:r>
                      <a:r>
                        <a:rPr lang="en" sz="1000">
                          <a:solidFill>
                            <a:srgbClr val="6AA84F"/>
                          </a:solidFill>
                          <a:latin typeface="Times New Roman"/>
                          <a:ea typeface="Times New Roman"/>
                          <a:cs typeface="Times New Roman"/>
                          <a:sym typeface="Times New Roman"/>
                        </a:rPr>
                        <a:t>5 mm and 10 mm are the commonly used</a:t>
                      </a:r>
                      <a:endParaRPr sz="10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Degree (0</a:t>
                      </a:r>
                      <a:r>
                        <a:rPr baseline="30000" lang="en" sz="1200">
                          <a:latin typeface="Times New Roman"/>
                          <a:ea typeface="Times New Roman"/>
                          <a:cs typeface="Times New Roman"/>
                          <a:sym typeface="Times New Roman"/>
                        </a:rPr>
                        <a:t>o</a:t>
                      </a:r>
                      <a:r>
                        <a:rPr lang="en" sz="1200">
                          <a:latin typeface="Times New Roman"/>
                          <a:ea typeface="Times New Roman"/>
                          <a:cs typeface="Times New Roman"/>
                          <a:sym typeface="Times New Roman"/>
                        </a:rPr>
                        <a:t>, 30</a:t>
                      </a:r>
                      <a:r>
                        <a:rPr baseline="30000" lang="en" sz="1200">
                          <a:latin typeface="Times New Roman"/>
                          <a:ea typeface="Times New Roman"/>
                          <a:cs typeface="Times New Roman"/>
                          <a:sym typeface="Times New Roman"/>
                        </a:rPr>
                        <a:t>o</a:t>
                      </a:r>
                      <a:r>
                        <a:rPr lang="en" sz="1200">
                          <a:latin typeface="Times New Roman"/>
                          <a:ea typeface="Times New Roman"/>
                          <a:cs typeface="Times New Roman"/>
                          <a:sym typeface="Times New Roman"/>
                        </a:rPr>
                        <a:t>, 45</a:t>
                      </a:r>
                      <a:r>
                        <a:rPr baseline="30000" lang="en" sz="1200">
                          <a:latin typeface="Times New Roman"/>
                          <a:ea typeface="Times New Roman"/>
                          <a:cs typeface="Times New Roman"/>
                          <a:sym typeface="Times New Roman"/>
                        </a:rPr>
                        <a:t>o</a:t>
                      </a:r>
                      <a:r>
                        <a:rPr lang="en" sz="1200">
                          <a:latin typeface="Times New Roman"/>
                          <a:ea typeface="Times New Roman"/>
                          <a:cs typeface="Times New Roman"/>
                          <a:sym typeface="Times New Roman"/>
                        </a:rPr>
                        <a:t>)</a:t>
                      </a:r>
                      <a:endParaRPr sz="1000">
                        <a:solidFill>
                          <a:srgbClr val="999999"/>
                        </a:solidFill>
                        <a:latin typeface="Times New Roman"/>
                        <a:ea typeface="Times New Roman"/>
                        <a:cs typeface="Times New Roman"/>
                        <a:sym typeface="Times New Roman"/>
                      </a:endParaRPr>
                    </a:p>
                  </a:txBody>
                  <a:tcPr marT="91425" marB="91425" marR="91425" marL="91425" anchor="ctr"/>
                </a:tc>
              </a:tr>
              <a:tr h="381000">
                <a:tc>
                  <a:txBody>
                    <a:bodyPr/>
                    <a:lstStyle/>
                    <a:p>
                      <a:pPr indent="0" lvl="0" marL="0" rtl="0" algn="ctr">
                        <a:spcBef>
                          <a:spcPts val="0"/>
                        </a:spcBef>
                        <a:spcAft>
                          <a:spcPts val="0"/>
                        </a:spcAft>
                        <a:buNone/>
                      </a:pPr>
                      <a:r>
                        <a:rPr lang="en" sz="1200">
                          <a:solidFill>
                            <a:schemeClr val="dk2"/>
                          </a:solidFill>
                          <a:latin typeface="Times New Roman"/>
                          <a:ea typeface="Times New Roman"/>
                          <a:cs typeface="Times New Roman"/>
                          <a:sym typeface="Times New Roman"/>
                        </a:rPr>
                        <a:t>Monitor</a:t>
                      </a:r>
                      <a:endParaRPr sz="1200">
                        <a:solidFill>
                          <a:schemeClr val="dk2"/>
                        </a:solidFill>
                        <a:latin typeface="Times New Roman"/>
                        <a:ea typeface="Times New Roman"/>
                        <a:cs typeface="Times New Roman"/>
                        <a:sym typeface="Times New Roman"/>
                      </a:endParaRPr>
                    </a:p>
                  </a:txBody>
                  <a:tcPr marT="91425" marB="91425" marR="91425" marL="91425" anchor="ctr">
                    <a:solidFill>
                      <a:schemeClr val="accent5"/>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It has to be 19 inches or larger, same site of the operated organ</a:t>
                      </a:r>
                      <a:endParaRPr sz="1200">
                        <a:latin typeface="Times New Roman"/>
                        <a:ea typeface="Times New Roman"/>
                        <a:cs typeface="Times New Roman"/>
                        <a:sym typeface="Times New Roman"/>
                      </a:endParaRPr>
                    </a:p>
                  </a:txBody>
                  <a:tcPr marT="91425" marB="91425" marR="91425" marL="91425" anchor="ctr"/>
                </a:tc>
              </a:tr>
            </a:tbl>
          </a:graphicData>
        </a:graphic>
      </p:graphicFrame>
      <p:sp>
        <p:nvSpPr>
          <p:cNvPr id="656" name="Google Shape;656;p38"/>
          <p:cNvSpPr/>
          <p:nvPr/>
        </p:nvSpPr>
        <p:spPr>
          <a:xfrm rot="10800000">
            <a:off x="1785050" y="4173675"/>
            <a:ext cx="3243600" cy="282600"/>
          </a:xfrm>
          <a:prstGeom prst="round2SameRect">
            <a:avLst>
              <a:gd fmla="val 16667" name="adj1"/>
              <a:gd fmla="val 0"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8"/>
          <p:cNvSpPr txBox="1"/>
          <p:nvPr>
            <p:ph idx="1" type="body"/>
          </p:nvPr>
        </p:nvSpPr>
        <p:spPr>
          <a:xfrm>
            <a:off x="2105150" y="4101075"/>
            <a:ext cx="2603400" cy="427800"/>
          </a:xfrm>
          <a:prstGeom prst="rect">
            <a:avLst/>
          </a:prstGeom>
        </p:spPr>
        <p:txBody>
          <a:bodyPr anchorCtr="0" anchor="ctr" bIns="91425" lIns="91425" spcFirstLastPara="1" rIns="91425" wrap="square" tIns="91425">
            <a:noAutofit/>
          </a:bodyPr>
          <a:lstStyle/>
          <a:p>
            <a:pPr indent="0" lvl="0" marL="0" rtl="0" algn="ctr">
              <a:spcBef>
                <a:spcPts val="0"/>
              </a:spcBef>
              <a:spcAft>
                <a:spcPts val="300"/>
              </a:spcAft>
              <a:buNone/>
            </a:pPr>
            <a:r>
              <a:rPr lang="en" sz="1200">
                <a:solidFill>
                  <a:schemeClr val="lt2"/>
                </a:solidFill>
                <a:latin typeface="Times New Roman"/>
                <a:ea typeface="Times New Roman"/>
                <a:cs typeface="Times New Roman"/>
                <a:sym typeface="Times New Roman"/>
              </a:rPr>
              <a:t>Troubleshooting: No picture</a:t>
            </a:r>
            <a:endParaRPr sz="1200">
              <a:solidFill>
                <a:schemeClr val="lt2"/>
              </a:solidFill>
              <a:latin typeface="Times New Roman"/>
              <a:ea typeface="Times New Roman"/>
              <a:cs typeface="Times New Roman"/>
              <a:sym typeface="Times New Roman"/>
            </a:endParaRPr>
          </a:p>
        </p:txBody>
      </p:sp>
      <p:sp>
        <p:nvSpPr>
          <p:cNvPr id="658" name="Google Shape;658;p38"/>
          <p:cNvSpPr txBox="1"/>
          <p:nvPr>
            <p:ph idx="1" type="body"/>
          </p:nvPr>
        </p:nvSpPr>
        <p:spPr>
          <a:xfrm>
            <a:off x="614780" y="4528877"/>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Types of laparscope</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sp>
        <p:nvSpPr>
          <p:cNvPr id="659" name="Google Shape;659;p38"/>
          <p:cNvSpPr/>
          <p:nvPr/>
        </p:nvSpPr>
        <p:spPr>
          <a:xfrm>
            <a:off x="731425" y="5359250"/>
            <a:ext cx="1177500" cy="602700"/>
          </a:xfrm>
          <a:prstGeom prst="roundRect">
            <a:avLst>
              <a:gd fmla="val 7576"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accent3"/>
                </a:solidFill>
                <a:latin typeface="Times New Roman"/>
                <a:ea typeface="Times New Roman"/>
                <a:cs typeface="Times New Roman"/>
                <a:sym typeface="Times New Roman"/>
              </a:rPr>
              <a:t>Telescope rod lens </a:t>
            </a:r>
            <a:r>
              <a:rPr lang="en" sz="1000">
                <a:solidFill>
                  <a:srgbClr val="6AA84F"/>
                </a:solidFill>
                <a:latin typeface="Times New Roman"/>
                <a:ea typeface="Times New Roman"/>
                <a:cs typeface="Times New Roman"/>
                <a:sym typeface="Times New Roman"/>
              </a:rPr>
              <a:t>(the standard)</a:t>
            </a:r>
            <a:endParaRPr sz="1000">
              <a:solidFill>
                <a:srgbClr val="6AA84F"/>
              </a:solidFill>
              <a:latin typeface="Times New Roman"/>
              <a:ea typeface="Times New Roman"/>
              <a:cs typeface="Times New Roman"/>
              <a:sym typeface="Times New Roman"/>
            </a:endParaRPr>
          </a:p>
        </p:txBody>
      </p:sp>
      <p:sp>
        <p:nvSpPr>
          <p:cNvPr id="660" name="Google Shape;660;p38"/>
          <p:cNvSpPr/>
          <p:nvPr/>
        </p:nvSpPr>
        <p:spPr>
          <a:xfrm>
            <a:off x="731425" y="6157700"/>
            <a:ext cx="1177500" cy="602700"/>
          </a:xfrm>
          <a:prstGeom prst="roundRect">
            <a:avLst>
              <a:gd fmla="val 7576"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accent3"/>
                </a:solidFill>
                <a:latin typeface="Times New Roman"/>
                <a:ea typeface="Times New Roman"/>
                <a:cs typeface="Times New Roman"/>
                <a:sym typeface="Times New Roman"/>
              </a:rPr>
              <a:t>Digital laparoscope</a:t>
            </a:r>
            <a:endParaRPr sz="1200">
              <a:solidFill>
                <a:schemeClr val="accent3"/>
              </a:solidFill>
              <a:latin typeface="Times New Roman"/>
              <a:ea typeface="Times New Roman"/>
              <a:cs typeface="Times New Roman"/>
              <a:sym typeface="Times New Roman"/>
            </a:endParaRPr>
          </a:p>
        </p:txBody>
      </p:sp>
      <p:sp>
        <p:nvSpPr>
          <p:cNvPr id="661" name="Google Shape;661;p38"/>
          <p:cNvSpPr txBox="1"/>
          <p:nvPr>
            <p:ph idx="1" type="body"/>
          </p:nvPr>
        </p:nvSpPr>
        <p:spPr>
          <a:xfrm>
            <a:off x="2042599" y="5359241"/>
            <a:ext cx="27285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200">
                <a:solidFill>
                  <a:srgbClr val="000000"/>
                </a:solidFill>
                <a:latin typeface="Times New Roman"/>
                <a:ea typeface="Times New Roman"/>
                <a:cs typeface="Times New Roman"/>
                <a:sym typeface="Times New Roman"/>
              </a:rPr>
              <a:t>Usually it is connected to a video camera (</a:t>
            </a:r>
            <a:r>
              <a:rPr lang="en" sz="1200">
                <a:solidFill>
                  <a:srgbClr val="000000"/>
                </a:solidFill>
                <a:latin typeface="Times New Roman"/>
                <a:ea typeface="Times New Roman"/>
                <a:cs typeface="Times New Roman"/>
                <a:sym typeface="Times New Roman"/>
              </a:rPr>
              <a:t>single</a:t>
            </a:r>
            <a:r>
              <a:rPr lang="en" sz="1200">
                <a:solidFill>
                  <a:srgbClr val="000000"/>
                </a:solidFill>
                <a:latin typeface="Times New Roman"/>
                <a:ea typeface="Times New Roman"/>
                <a:cs typeface="Times New Roman"/>
                <a:sym typeface="Times New Roman"/>
              </a:rPr>
              <a:t> or three chip)</a:t>
            </a:r>
            <a:endParaRPr sz="1200">
              <a:solidFill>
                <a:srgbClr val="000000"/>
              </a:solidFill>
              <a:latin typeface="Times New Roman"/>
              <a:ea typeface="Times New Roman"/>
              <a:cs typeface="Times New Roman"/>
              <a:sym typeface="Times New Roman"/>
            </a:endParaRPr>
          </a:p>
        </p:txBody>
      </p:sp>
      <p:sp>
        <p:nvSpPr>
          <p:cNvPr id="662" name="Google Shape;662;p38"/>
          <p:cNvSpPr txBox="1"/>
          <p:nvPr>
            <p:ph idx="1" type="body"/>
          </p:nvPr>
        </p:nvSpPr>
        <p:spPr>
          <a:xfrm>
            <a:off x="2042599" y="6157691"/>
            <a:ext cx="27285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200">
                <a:solidFill>
                  <a:srgbClr val="000000"/>
                </a:solidFill>
                <a:latin typeface="Times New Roman"/>
                <a:ea typeface="Times New Roman"/>
                <a:cs typeface="Times New Roman"/>
                <a:sym typeface="Times New Roman"/>
              </a:rPr>
              <a:t>Where a miniature digital video camera is placed at the end of the laparoscope, eliminating the rod lens system</a:t>
            </a:r>
            <a:endParaRPr sz="1200">
              <a:solidFill>
                <a:srgbClr val="000000"/>
              </a:solidFill>
              <a:latin typeface="Times New Roman"/>
              <a:ea typeface="Times New Roman"/>
              <a:cs typeface="Times New Roman"/>
              <a:sym typeface="Times New Roman"/>
            </a:endParaRPr>
          </a:p>
        </p:txBody>
      </p:sp>
      <p:sp>
        <p:nvSpPr>
          <p:cNvPr id="663" name="Google Shape;663;p38"/>
          <p:cNvSpPr txBox="1"/>
          <p:nvPr>
            <p:ph idx="1" type="body"/>
          </p:nvPr>
        </p:nvSpPr>
        <p:spPr>
          <a:xfrm>
            <a:off x="672205" y="6956152"/>
            <a:ext cx="54693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Telescope</a:t>
            </a:r>
            <a:r>
              <a:rPr lang="en" sz="1400">
                <a:solidFill>
                  <a:schemeClr val="accent6"/>
                </a:solidFill>
                <a:latin typeface="Times New Roman"/>
                <a:ea typeface="Times New Roman"/>
                <a:cs typeface="Times New Roman"/>
                <a:sym typeface="Times New Roman"/>
              </a:rPr>
              <a:t>:</a:t>
            </a:r>
            <a:endParaRPr sz="1400">
              <a:solidFill>
                <a:schemeClr val="accent6"/>
              </a:solidFill>
              <a:latin typeface="Times New Roman"/>
              <a:ea typeface="Times New Roman"/>
              <a:cs typeface="Times New Roman"/>
              <a:sym typeface="Times New Roman"/>
            </a:endParaRPr>
          </a:p>
        </p:txBody>
      </p:sp>
      <p:sp>
        <p:nvSpPr>
          <p:cNvPr id="664" name="Google Shape;664;p38"/>
          <p:cNvSpPr txBox="1"/>
          <p:nvPr>
            <p:ph idx="1" type="body"/>
          </p:nvPr>
        </p:nvSpPr>
        <p:spPr>
          <a:xfrm>
            <a:off x="672200" y="7111130"/>
            <a:ext cx="4798500" cy="153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000000"/>
                </a:solidFill>
                <a:latin typeface="Times New Roman"/>
                <a:ea typeface="Times New Roman"/>
                <a:cs typeface="Times New Roman"/>
                <a:sym typeface="Times New Roman"/>
              </a:rPr>
              <a:t>There are three important structural differences in telescope available:</a:t>
            </a:r>
            <a:endParaRPr sz="1200">
              <a:solidFill>
                <a:srgbClr val="000000"/>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6 to 18 rod lens system telescopes are available </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0 to 120 degree telescopes are available </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1.5 mm to 15 mm of telescopes are available </a:t>
            </a:r>
            <a:endParaRPr sz="1200">
              <a:solidFill>
                <a:srgbClr val="000000"/>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39"/>
          <p:cNvSpPr txBox="1"/>
          <p:nvPr>
            <p:ph idx="1" type="body"/>
          </p:nvPr>
        </p:nvSpPr>
        <p:spPr>
          <a:xfrm>
            <a:off x="505350" y="590673"/>
            <a:ext cx="5469300" cy="505500"/>
          </a:xfrm>
          <a:prstGeom prst="rect">
            <a:avLst/>
          </a:prstGeom>
        </p:spPr>
        <p:txBody>
          <a:bodyPr anchorCtr="0" anchor="t" bIns="91425" lIns="91425" spcFirstLastPara="1" rIns="91425" wrap="square" tIns="91425">
            <a:noAutofit/>
          </a:bodyPr>
          <a:lstStyle/>
          <a:p>
            <a:pPr indent="0" lvl="0" marL="0" rtl="0" algn="l">
              <a:spcBef>
                <a:spcPts val="0"/>
              </a:spcBef>
              <a:spcAft>
                <a:spcPts val="300"/>
              </a:spcAft>
              <a:buNone/>
            </a:pPr>
            <a:r>
              <a:rPr lang="en" sz="1600">
                <a:latin typeface="Times New Roman"/>
                <a:ea typeface="Times New Roman"/>
                <a:cs typeface="Times New Roman"/>
                <a:sym typeface="Times New Roman"/>
              </a:rPr>
              <a:t>Laparoscopic Tower Content</a:t>
            </a:r>
            <a:endParaRPr sz="1600">
              <a:latin typeface="Times New Roman"/>
              <a:ea typeface="Times New Roman"/>
              <a:cs typeface="Times New Roman"/>
              <a:sym typeface="Times New Roman"/>
            </a:endParaRPr>
          </a:p>
        </p:txBody>
      </p:sp>
      <p:sp>
        <p:nvSpPr>
          <p:cNvPr id="670" name="Google Shape;670;p39"/>
          <p:cNvSpPr/>
          <p:nvPr/>
        </p:nvSpPr>
        <p:spPr>
          <a:xfrm>
            <a:off x="614784" y="1248255"/>
            <a:ext cx="1177500" cy="362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6"/>
                </a:solidFill>
                <a:latin typeface="Rakkas"/>
                <a:ea typeface="Rakkas"/>
                <a:cs typeface="Rakkas"/>
                <a:sym typeface="Rakkas"/>
              </a:rPr>
              <a:t>Camera</a:t>
            </a:r>
            <a:endParaRPr b="1" sz="2100">
              <a:solidFill>
                <a:schemeClr val="accent6"/>
              </a:solidFill>
              <a:latin typeface="Rakkas"/>
              <a:ea typeface="Rakkas"/>
              <a:cs typeface="Rakkas"/>
              <a:sym typeface="Rakkas"/>
            </a:endParaRPr>
          </a:p>
        </p:txBody>
      </p:sp>
      <p:sp>
        <p:nvSpPr>
          <p:cNvPr id="671" name="Google Shape;671;p39"/>
          <p:cNvSpPr txBox="1"/>
          <p:nvPr>
            <p:ph idx="1" type="body"/>
          </p:nvPr>
        </p:nvSpPr>
        <p:spPr>
          <a:xfrm>
            <a:off x="505351" y="1763025"/>
            <a:ext cx="1566000" cy="505500"/>
          </a:xfrm>
          <a:prstGeom prst="rect">
            <a:avLst/>
          </a:prstGeom>
        </p:spPr>
        <p:txBody>
          <a:bodyPr anchorCtr="0" anchor="ctr" bIns="91425" lIns="91425" spcFirstLastPara="1" rIns="91425" wrap="square" tIns="91425">
            <a:noAutofit/>
          </a:bodyPr>
          <a:lstStyle/>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Imaging system:</a:t>
            </a:r>
            <a:endParaRPr sz="1400">
              <a:solidFill>
                <a:schemeClr val="accent6"/>
              </a:solidFill>
              <a:latin typeface="Times New Roman"/>
              <a:ea typeface="Times New Roman"/>
              <a:cs typeface="Times New Roman"/>
              <a:sym typeface="Times New Roman"/>
            </a:endParaRPr>
          </a:p>
        </p:txBody>
      </p:sp>
      <p:pic>
        <p:nvPicPr>
          <p:cNvPr id="672" name="Google Shape;672;p39"/>
          <p:cNvPicPr preferRelativeResize="0"/>
          <p:nvPr/>
        </p:nvPicPr>
        <p:blipFill>
          <a:blip r:embed="rId3">
            <a:alphaModFix/>
          </a:blip>
          <a:stretch>
            <a:fillRect/>
          </a:stretch>
        </p:blipFill>
        <p:spPr>
          <a:xfrm>
            <a:off x="889750" y="2268525"/>
            <a:ext cx="1517484" cy="874528"/>
          </a:xfrm>
          <a:prstGeom prst="rect">
            <a:avLst/>
          </a:prstGeom>
          <a:noFill/>
          <a:ln>
            <a:noFill/>
          </a:ln>
        </p:spPr>
      </p:pic>
      <p:pic>
        <p:nvPicPr>
          <p:cNvPr id="673" name="Google Shape;673;p39"/>
          <p:cNvPicPr preferRelativeResize="0"/>
          <p:nvPr/>
        </p:nvPicPr>
        <p:blipFill>
          <a:blip r:embed="rId4">
            <a:alphaModFix/>
          </a:blip>
          <a:stretch>
            <a:fillRect/>
          </a:stretch>
        </p:blipFill>
        <p:spPr>
          <a:xfrm>
            <a:off x="2622578" y="2268526"/>
            <a:ext cx="1376169" cy="874529"/>
          </a:xfrm>
          <a:prstGeom prst="rect">
            <a:avLst/>
          </a:prstGeom>
          <a:noFill/>
          <a:ln>
            <a:noFill/>
          </a:ln>
        </p:spPr>
      </p:pic>
      <p:pic>
        <p:nvPicPr>
          <p:cNvPr id="674" name="Google Shape;674;p39"/>
          <p:cNvPicPr preferRelativeResize="0"/>
          <p:nvPr/>
        </p:nvPicPr>
        <p:blipFill rotWithShape="1">
          <a:blip r:embed="rId5">
            <a:alphaModFix/>
          </a:blip>
          <a:srcRect b="0" l="22203" r="0" t="0"/>
          <a:stretch/>
        </p:blipFill>
        <p:spPr>
          <a:xfrm>
            <a:off x="4214086" y="2268526"/>
            <a:ext cx="1376165" cy="867195"/>
          </a:xfrm>
          <a:prstGeom prst="rect">
            <a:avLst/>
          </a:prstGeom>
          <a:noFill/>
          <a:ln>
            <a:noFill/>
          </a:ln>
        </p:spPr>
      </p:pic>
      <p:pic>
        <p:nvPicPr>
          <p:cNvPr id="675" name="Google Shape;675;p39"/>
          <p:cNvPicPr preferRelativeResize="0"/>
          <p:nvPr/>
        </p:nvPicPr>
        <p:blipFill rotWithShape="1">
          <a:blip r:embed="rId6">
            <a:alphaModFix/>
          </a:blip>
          <a:srcRect b="3850" l="56109" r="6939" t="42744"/>
          <a:stretch/>
        </p:blipFill>
        <p:spPr>
          <a:xfrm>
            <a:off x="960409" y="3312427"/>
            <a:ext cx="1376162" cy="1563248"/>
          </a:xfrm>
          <a:prstGeom prst="rect">
            <a:avLst/>
          </a:prstGeom>
          <a:noFill/>
          <a:ln>
            <a:noFill/>
          </a:ln>
        </p:spPr>
      </p:pic>
      <p:pic>
        <p:nvPicPr>
          <p:cNvPr id="676" name="Google Shape;676;p39"/>
          <p:cNvPicPr preferRelativeResize="0"/>
          <p:nvPr/>
        </p:nvPicPr>
        <p:blipFill rotWithShape="1">
          <a:blip r:embed="rId6">
            <a:alphaModFix/>
          </a:blip>
          <a:srcRect b="57500" l="61959" r="12399" t="12345"/>
          <a:stretch/>
        </p:blipFill>
        <p:spPr>
          <a:xfrm>
            <a:off x="2622578" y="3312418"/>
            <a:ext cx="1376162" cy="1271994"/>
          </a:xfrm>
          <a:prstGeom prst="rect">
            <a:avLst/>
          </a:prstGeom>
          <a:noFill/>
          <a:ln>
            <a:noFill/>
          </a:ln>
        </p:spPr>
      </p:pic>
      <p:pic>
        <p:nvPicPr>
          <p:cNvPr id="677" name="Google Shape;677;p39"/>
          <p:cNvPicPr preferRelativeResize="0"/>
          <p:nvPr/>
        </p:nvPicPr>
        <p:blipFill>
          <a:blip r:embed="rId7">
            <a:alphaModFix/>
          </a:blip>
          <a:stretch>
            <a:fillRect/>
          </a:stretch>
        </p:blipFill>
        <p:spPr>
          <a:xfrm>
            <a:off x="4214075" y="3469175"/>
            <a:ext cx="1702651" cy="1049124"/>
          </a:xfrm>
          <a:prstGeom prst="rect">
            <a:avLst/>
          </a:prstGeom>
          <a:noFill/>
          <a:ln>
            <a:noFill/>
          </a:ln>
        </p:spPr>
      </p:pic>
      <p:grpSp>
        <p:nvGrpSpPr>
          <p:cNvPr id="678" name="Google Shape;678;p39"/>
          <p:cNvGrpSpPr/>
          <p:nvPr/>
        </p:nvGrpSpPr>
        <p:grpSpPr>
          <a:xfrm>
            <a:off x="984168" y="5343417"/>
            <a:ext cx="4652982" cy="2280756"/>
            <a:chOff x="1081639" y="4103151"/>
            <a:chExt cx="4652982" cy="2280756"/>
          </a:xfrm>
        </p:grpSpPr>
        <p:sp>
          <p:nvSpPr>
            <p:cNvPr id="679" name="Google Shape;679;p39"/>
            <p:cNvSpPr txBox="1"/>
            <p:nvPr/>
          </p:nvSpPr>
          <p:spPr>
            <a:xfrm>
              <a:off x="1204021" y="4555107"/>
              <a:ext cx="4530600" cy="18288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6AA84F"/>
                  </a:solidFill>
                  <a:latin typeface="Times New Roman"/>
                  <a:ea typeface="Times New Roman"/>
                  <a:cs typeface="Times New Roman"/>
                  <a:sym typeface="Times New Roman"/>
                </a:rPr>
                <a:t>1.Camera: the head is bigger and the cord is flexible, connect it to a scope and at the end of the scope there is a lens which opens inside the body (see number two for types of scopes)</a:t>
              </a:r>
              <a:endParaRPr sz="10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6AA84F"/>
                  </a:solidFill>
                  <a:latin typeface="Times New Roman"/>
                  <a:ea typeface="Times New Roman"/>
                  <a:cs typeface="Times New Roman"/>
                  <a:sym typeface="Times New Roman"/>
                </a:rPr>
                <a:t>2.There are different </a:t>
              </a:r>
              <a:r>
                <a:rPr lang="en" sz="1000">
                  <a:solidFill>
                    <a:srgbClr val="6AA84F"/>
                  </a:solidFill>
                  <a:latin typeface="Times New Roman"/>
                  <a:ea typeface="Times New Roman"/>
                  <a:cs typeface="Times New Roman"/>
                  <a:sym typeface="Times New Roman"/>
                </a:rPr>
                <a:t>length</a:t>
              </a:r>
              <a:r>
                <a:rPr lang="en" sz="1000">
                  <a:solidFill>
                    <a:srgbClr val="6AA84F"/>
                  </a:solidFill>
                  <a:latin typeface="Times New Roman"/>
                  <a:ea typeface="Times New Roman"/>
                  <a:cs typeface="Times New Roman"/>
                  <a:sym typeface="Times New Roman"/>
                </a:rPr>
                <a:t> and diameter. </a:t>
              </a:r>
              <a:r>
                <a:rPr lang="en" sz="1000">
                  <a:solidFill>
                    <a:srgbClr val="00FF00"/>
                  </a:solidFill>
                  <a:highlight>
                    <a:srgbClr val="000000"/>
                  </a:highlight>
                  <a:latin typeface="Times New Roman"/>
                  <a:ea typeface="Times New Roman"/>
                  <a:cs typeface="Times New Roman"/>
                  <a:sym typeface="Times New Roman"/>
                </a:rPr>
                <a:t>Green</a:t>
              </a:r>
              <a:r>
                <a:rPr lang="en" sz="1000">
                  <a:solidFill>
                    <a:srgbClr val="00FF00"/>
                  </a:solidFill>
                  <a:latin typeface="Times New Roman"/>
                  <a:ea typeface="Times New Roman"/>
                  <a:cs typeface="Times New Roman"/>
                  <a:sym typeface="Times New Roman"/>
                </a:rPr>
                <a:t>:</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Connect the camera here, and the image will be transmitted to the other side. </a:t>
              </a:r>
              <a:r>
                <a:rPr lang="en" sz="1000">
                  <a:solidFill>
                    <a:srgbClr val="FF00FF"/>
                  </a:solidFill>
                  <a:latin typeface="Times New Roman"/>
                  <a:ea typeface="Times New Roman"/>
                  <a:cs typeface="Times New Roman"/>
                  <a:sym typeface="Times New Roman"/>
                </a:rPr>
                <a:t>Pink:</a:t>
              </a:r>
              <a:r>
                <a:rPr lang="en" sz="1000">
                  <a:solidFill>
                    <a:srgbClr val="999999"/>
                  </a:solidFill>
                  <a:latin typeface="Times New Roman"/>
                  <a:ea typeface="Times New Roman"/>
                  <a:cs typeface="Times New Roman"/>
                  <a:sym typeface="Times New Roman"/>
                </a:rPr>
                <a:t> </a:t>
              </a:r>
              <a:r>
                <a:rPr lang="en" sz="1000">
                  <a:solidFill>
                    <a:srgbClr val="6AA84F"/>
                  </a:solidFill>
                  <a:latin typeface="Times New Roman"/>
                  <a:ea typeface="Times New Roman"/>
                  <a:cs typeface="Times New Roman"/>
                  <a:sym typeface="Times New Roman"/>
                </a:rPr>
                <a:t>This part is inserted into the abdomen. 30</a:t>
              </a:r>
              <a:r>
                <a:rPr baseline="30000" lang="en" sz="1000">
                  <a:solidFill>
                    <a:srgbClr val="6AA84F"/>
                  </a:solidFill>
                  <a:latin typeface="Times New Roman"/>
                  <a:ea typeface="Times New Roman"/>
                  <a:cs typeface="Times New Roman"/>
                  <a:sym typeface="Times New Roman"/>
                </a:rPr>
                <a:t>o</a:t>
              </a:r>
              <a:r>
                <a:rPr lang="en" sz="1000">
                  <a:solidFill>
                    <a:srgbClr val="6AA84F"/>
                  </a:solidFill>
                  <a:latin typeface="Times New Roman"/>
                  <a:ea typeface="Times New Roman"/>
                  <a:cs typeface="Times New Roman"/>
                  <a:sym typeface="Times New Roman"/>
                </a:rPr>
                <a:t> is the best and most common because it is easy to </a:t>
              </a:r>
              <a:r>
                <a:rPr lang="en" sz="1000">
                  <a:solidFill>
                    <a:srgbClr val="6AA84F"/>
                  </a:solidFill>
                  <a:latin typeface="Times New Roman"/>
                  <a:ea typeface="Times New Roman"/>
                  <a:cs typeface="Times New Roman"/>
                  <a:sym typeface="Times New Roman"/>
                </a:rPr>
                <a:t>maneuver</a:t>
              </a:r>
              <a:r>
                <a:rPr lang="en" sz="1000">
                  <a:solidFill>
                    <a:srgbClr val="6AA84F"/>
                  </a:solidFill>
                  <a:latin typeface="Times New Roman"/>
                  <a:ea typeface="Times New Roman"/>
                  <a:cs typeface="Times New Roman"/>
                  <a:sym typeface="Times New Roman"/>
                </a:rPr>
                <a:t> and has more light. No angle no corner &gt; zero degree. In abdomen we use with angle (30-40)</a:t>
              </a:r>
              <a:endParaRPr sz="10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3.</a:t>
              </a:r>
              <a:r>
                <a:rPr lang="en" sz="1000">
                  <a:solidFill>
                    <a:srgbClr val="FF00FF"/>
                  </a:solidFill>
                  <a:latin typeface="Times New Roman"/>
                  <a:ea typeface="Times New Roman"/>
                  <a:cs typeface="Times New Roman"/>
                  <a:sym typeface="Times New Roman"/>
                </a:rPr>
                <a:t>Pink:</a:t>
              </a:r>
              <a:r>
                <a:rPr lang="en" sz="1000">
                  <a:solidFill>
                    <a:srgbClr val="999999"/>
                  </a:solidFill>
                  <a:latin typeface="Times New Roman"/>
                  <a:ea typeface="Times New Roman"/>
                  <a:cs typeface="Times New Roman"/>
                  <a:sym typeface="Times New Roman"/>
                </a:rPr>
                <a:t> 0 angle. </a:t>
              </a:r>
              <a:r>
                <a:rPr lang="en" sz="1000">
                  <a:solidFill>
                    <a:srgbClr val="00FF00"/>
                  </a:solidFill>
                  <a:highlight>
                    <a:srgbClr val="000000"/>
                  </a:highlight>
                  <a:latin typeface="Times New Roman"/>
                  <a:ea typeface="Times New Roman"/>
                  <a:cs typeface="Times New Roman"/>
                  <a:sym typeface="Times New Roman"/>
                </a:rPr>
                <a:t>Green</a:t>
              </a:r>
              <a:r>
                <a:rPr lang="en" sz="1000">
                  <a:solidFill>
                    <a:srgbClr val="00FF00"/>
                  </a:solidFill>
                  <a:latin typeface="Times New Roman"/>
                  <a:ea typeface="Times New Roman"/>
                  <a:cs typeface="Times New Roman"/>
                  <a:sym typeface="Times New Roman"/>
                </a:rPr>
                <a:t>:</a:t>
              </a:r>
              <a:r>
                <a:rPr lang="en" sz="1000">
                  <a:solidFill>
                    <a:srgbClr val="999999"/>
                  </a:solidFill>
                  <a:latin typeface="Times New Roman"/>
                  <a:ea typeface="Times New Roman"/>
                  <a:cs typeface="Times New Roman"/>
                  <a:sym typeface="Times New Roman"/>
                </a:rPr>
                <a:t> angle is either 30 or 45</a:t>
              </a:r>
              <a:endParaRPr sz="1000">
                <a:solidFill>
                  <a:srgbClr val="6AA84F"/>
                </a:solidFill>
                <a:latin typeface="Times New Roman"/>
                <a:ea typeface="Times New Roman"/>
                <a:cs typeface="Times New Roman"/>
                <a:sym typeface="Times New Roman"/>
              </a:endParaRPr>
            </a:p>
          </p:txBody>
        </p:sp>
        <p:grpSp>
          <p:nvGrpSpPr>
            <p:cNvPr id="680" name="Google Shape;680;p39"/>
            <p:cNvGrpSpPr/>
            <p:nvPr/>
          </p:nvGrpSpPr>
          <p:grpSpPr>
            <a:xfrm>
              <a:off x="1081639" y="4103151"/>
              <a:ext cx="814838" cy="451960"/>
              <a:chOff x="1081639" y="4103151"/>
              <a:chExt cx="814838" cy="451960"/>
            </a:xfrm>
          </p:grpSpPr>
          <p:grpSp>
            <p:nvGrpSpPr>
              <p:cNvPr id="681" name="Google Shape;681;p39"/>
              <p:cNvGrpSpPr/>
              <p:nvPr/>
            </p:nvGrpSpPr>
            <p:grpSpPr>
              <a:xfrm>
                <a:off x="1081639" y="4103151"/>
                <a:ext cx="302121" cy="396849"/>
                <a:chOff x="1081639" y="4103151"/>
                <a:chExt cx="302121" cy="396849"/>
              </a:xfrm>
            </p:grpSpPr>
            <p:sp>
              <p:nvSpPr>
                <p:cNvPr id="682" name="Google Shape;682;p39"/>
                <p:cNvSpPr/>
                <p:nvPr/>
              </p:nvSpPr>
              <p:spPr>
                <a:xfrm>
                  <a:off x="1081660" y="4200600"/>
                  <a:ext cx="302100" cy="299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3" name="Google Shape;683;p39"/>
                <p:cNvPicPr preferRelativeResize="0"/>
                <p:nvPr/>
              </p:nvPicPr>
              <p:blipFill rotWithShape="1">
                <a:blip r:embed="rId8">
                  <a:alphaModFix/>
                </a:blip>
                <a:srcRect b="0" l="0" r="0" t="24207"/>
                <a:stretch/>
              </p:blipFill>
              <p:spPr>
                <a:xfrm>
                  <a:off x="1081639" y="4103151"/>
                  <a:ext cx="302100" cy="324451"/>
                </a:xfrm>
                <a:prstGeom prst="rect">
                  <a:avLst/>
                </a:prstGeom>
                <a:noFill/>
                <a:ln>
                  <a:noFill/>
                </a:ln>
              </p:spPr>
            </p:pic>
          </p:grpSp>
          <p:sp>
            <p:nvSpPr>
              <p:cNvPr id="684" name="Google Shape;684;p39"/>
              <p:cNvSpPr/>
              <p:nvPr/>
            </p:nvSpPr>
            <p:spPr>
              <a:xfrm>
                <a:off x="1130877" y="4312711"/>
                <a:ext cx="765600" cy="24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300"/>
                  </a:spcAft>
                  <a:buNone/>
                </a:pPr>
                <a:r>
                  <a:rPr lang="en">
                    <a:solidFill>
                      <a:schemeClr val="dk1"/>
                    </a:solidFill>
                    <a:latin typeface="Times New Roman"/>
                    <a:ea typeface="Times New Roman"/>
                    <a:cs typeface="Times New Roman"/>
                    <a:sym typeface="Times New Roman"/>
                  </a:rPr>
                  <a:t>Notes:</a:t>
                </a:r>
                <a:endParaRPr/>
              </a:p>
            </p:txBody>
          </p:sp>
        </p:grpSp>
      </p:grpSp>
      <p:sp>
        <p:nvSpPr>
          <p:cNvPr id="685" name="Google Shape;685;p39"/>
          <p:cNvSpPr txBox="1"/>
          <p:nvPr/>
        </p:nvSpPr>
        <p:spPr>
          <a:xfrm>
            <a:off x="793808" y="2826664"/>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1</a:t>
            </a:r>
            <a:endParaRPr b="1">
              <a:solidFill>
                <a:schemeClr val="accent3"/>
              </a:solidFill>
              <a:latin typeface="Arimo"/>
              <a:ea typeface="Arimo"/>
              <a:cs typeface="Arimo"/>
              <a:sym typeface="Arimo"/>
            </a:endParaRPr>
          </a:p>
        </p:txBody>
      </p:sp>
      <p:sp>
        <p:nvSpPr>
          <p:cNvPr id="686" name="Google Shape;686;p39"/>
          <p:cNvSpPr txBox="1"/>
          <p:nvPr/>
        </p:nvSpPr>
        <p:spPr>
          <a:xfrm>
            <a:off x="3678349" y="2323000"/>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2</a:t>
            </a:r>
            <a:endParaRPr b="1">
              <a:solidFill>
                <a:schemeClr val="accent3"/>
              </a:solidFill>
              <a:latin typeface="Arimo"/>
              <a:ea typeface="Arimo"/>
              <a:cs typeface="Arimo"/>
              <a:sym typeface="Arimo"/>
            </a:endParaRPr>
          </a:p>
        </p:txBody>
      </p:sp>
      <p:sp>
        <p:nvSpPr>
          <p:cNvPr id="687" name="Google Shape;687;p39"/>
          <p:cNvSpPr txBox="1"/>
          <p:nvPr/>
        </p:nvSpPr>
        <p:spPr>
          <a:xfrm>
            <a:off x="5239362" y="2791912"/>
            <a:ext cx="3978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3"/>
                </a:solidFill>
                <a:latin typeface="Arimo"/>
                <a:ea typeface="Arimo"/>
                <a:cs typeface="Arimo"/>
                <a:sym typeface="Arimo"/>
              </a:rPr>
              <a:t>3</a:t>
            </a:r>
            <a:endParaRPr b="1">
              <a:solidFill>
                <a:schemeClr val="accent3"/>
              </a:solidFill>
              <a:latin typeface="Arimo"/>
              <a:ea typeface="Arimo"/>
              <a:cs typeface="Arimo"/>
              <a:sym typeface="Arimo"/>
            </a:endParaRPr>
          </a:p>
        </p:txBody>
      </p:sp>
      <p:sp>
        <p:nvSpPr>
          <p:cNvPr id="688" name="Google Shape;688;p39"/>
          <p:cNvSpPr/>
          <p:nvPr/>
        </p:nvSpPr>
        <p:spPr>
          <a:xfrm>
            <a:off x="3529443" y="2482396"/>
            <a:ext cx="287400" cy="2781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9"/>
          <p:cNvSpPr/>
          <p:nvPr/>
        </p:nvSpPr>
        <p:spPr>
          <a:xfrm>
            <a:off x="2692977" y="2482400"/>
            <a:ext cx="245700" cy="2781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9"/>
          <p:cNvSpPr txBox="1"/>
          <p:nvPr/>
        </p:nvSpPr>
        <p:spPr>
          <a:xfrm>
            <a:off x="2900225" y="2346923"/>
            <a:ext cx="640200" cy="30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
                <a:solidFill>
                  <a:srgbClr val="6AA84F"/>
                </a:solidFill>
                <a:latin typeface="Arimo"/>
                <a:ea typeface="Arimo"/>
                <a:cs typeface="Arimo"/>
                <a:sym typeface="Arimo"/>
              </a:rPr>
              <a:t>Length</a:t>
            </a:r>
            <a:r>
              <a:rPr lang="en" sz="400">
                <a:solidFill>
                  <a:srgbClr val="6AA84F"/>
                </a:solidFill>
                <a:latin typeface="Arimo"/>
                <a:ea typeface="Arimo"/>
                <a:cs typeface="Arimo"/>
                <a:sym typeface="Arimo"/>
              </a:rPr>
              <a:t>: 42 cm</a:t>
            </a:r>
            <a:endParaRPr sz="400">
              <a:solidFill>
                <a:srgbClr val="6AA84F"/>
              </a:solidFill>
              <a:latin typeface="Arimo"/>
              <a:ea typeface="Arimo"/>
              <a:cs typeface="Arimo"/>
              <a:sym typeface="Arimo"/>
            </a:endParaRPr>
          </a:p>
          <a:p>
            <a:pPr indent="0" lvl="0" marL="0" rtl="0" algn="ctr">
              <a:spcBef>
                <a:spcPts val="0"/>
              </a:spcBef>
              <a:spcAft>
                <a:spcPts val="0"/>
              </a:spcAft>
              <a:buNone/>
            </a:pPr>
            <a:r>
              <a:rPr lang="en" sz="400">
                <a:solidFill>
                  <a:srgbClr val="6AA84F"/>
                </a:solidFill>
                <a:latin typeface="Arimo"/>
                <a:ea typeface="Arimo"/>
                <a:cs typeface="Arimo"/>
                <a:sym typeface="Arimo"/>
              </a:rPr>
              <a:t>Degree: 0</a:t>
            </a:r>
            <a:endParaRPr sz="400">
              <a:solidFill>
                <a:srgbClr val="6AA84F"/>
              </a:solidFill>
              <a:latin typeface="Arimo"/>
              <a:ea typeface="Arimo"/>
              <a:cs typeface="Arimo"/>
              <a:sym typeface="Arimo"/>
            </a:endParaRPr>
          </a:p>
        </p:txBody>
      </p:sp>
      <p:sp>
        <p:nvSpPr>
          <p:cNvPr id="691" name="Google Shape;691;p39"/>
          <p:cNvSpPr txBox="1"/>
          <p:nvPr/>
        </p:nvSpPr>
        <p:spPr>
          <a:xfrm>
            <a:off x="2895376" y="2613866"/>
            <a:ext cx="640200" cy="30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
                <a:solidFill>
                  <a:srgbClr val="6AA84F"/>
                </a:solidFill>
                <a:latin typeface="Arimo"/>
                <a:ea typeface="Arimo"/>
                <a:cs typeface="Arimo"/>
                <a:sym typeface="Arimo"/>
              </a:rPr>
              <a:t>Length: 36 cm</a:t>
            </a:r>
            <a:endParaRPr sz="400">
              <a:solidFill>
                <a:srgbClr val="6AA84F"/>
              </a:solidFill>
              <a:latin typeface="Arimo"/>
              <a:ea typeface="Arimo"/>
              <a:cs typeface="Arimo"/>
              <a:sym typeface="Arimo"/>
            </a:endParaRPr>
          </a:p>
          <a:p>
            <a:pPr indent="0" lvl="0" marL="0" rtl="0" algn="ctr">
              <a:spcBef>
                <a:spcPts val="0"/>
              </a:spcBef>
              <a:spcAft>
                <a:spcPts val="0"/>
              </a:spcAft>
              <a:buNone/>
            </a:pPr>
            <a:r>
              <a:rPr lang="en" sz="400">
                <a:solidFill>
                  <a:srgbClr val="6AA84F"/>
                </a:solidFill>
                <a:highlight>
                  <a:srgbClr val="FFFFFF"/>
                </a:highlight>
                <a:latin typeface="Arimo"/>
                <a:ea typeface="Arimo"/>
                <a:cs typeface="Arimo"/>
                <a:sym typeface="Arimo"/>
              </a:rPr>
              <a:t>Degree: 30</a:t>
            </a:r>
            <a:endParaRPr sz="400">
              <a:solidFill>
                <a:srgbClr val="6AA84F"/>
              </a:solidFill>
              <a:highlight>
                <a:srgbClr val="FFFFFF"/>
              </a:highlight>
              <a:latin typeface="Arimo"/>
              <a:ea typeface="Arimo"/>
              <a:cs typeface="Arimo"/>
              <a:sym typeface="Arimo"/>
            </a:endParaRPr>
          </a:p>
        </p:txBody>
      </p:sp>
      <p:sp>
        <p:nvSpPr>
          <p:cNvPr id="692" name="Google Shape;692;p39"/>
          <p:cNvSpPr/>
          <p:nvPr/>
        </p:nvSpPr>
        <p:spPr>
          <a:xfrm>
            <a:off x="4596191" y="2850996"/>
            <a:ext cx="287400" cy="2781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9"/>
          <p:cNvSpPr/>
          <p:nvPr/>
        </p:nvSpPr>
        <p:spPr>
          <a:xfrm>
            <a:off x="4264614" y="2719300"/>
            <a:ext cx="245700" cy="2781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