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9000000" cx="6480000"/>
  <p:notesSz cx="6858000" cy="9144000"/>
  <p:embeddedFontLst>
    <p:embeddedFont>
      <p:font typeface="Caveat"/>
      <p:regular r:id="rId27"/>
      <p:bold r:id="rId28"/>
    </p:embeddedFont>
    <p:embeddedFont>
      <p:font typeface="Rochester"/>
      <p:regular r:id="rId29"/>
    </p:embeddedFont>
    <p:embeddedFont>
      <p:font typeface="Open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35">
          <p15:clr>
            <a:srgbClr val="A4A3A4"/>
          </p15:clr>
        </p15:guide>
        <p15:guide id="2" pos="20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F55B72A-1B2A-493C-8FCA-59ED900D9271}">
  <a:tblStyle styleId="{DF55B72A-1B2A-493C-8FCA-59ED900D927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35" orient="horz"/>
        <p:guide pos="2041"/>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Caveat-bold.fntdata"/><Relationship Id="rId27" Type="http://schemas.openxmlformats.org/officeDocument/2006/relationships/font" Target="fonts/Caveat-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Rochester-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penSans-bold.fntdata"/><Relationship Id="rId30" Type="http://schemas.openxmlformats.org/officeDocument/2006/relationships/font" Target="fonts/OpenSans-regular.fntdata"/><Relationship Id="rId11" Type="http://schemas.openxmlformats.org/officeDocument/2006/relationships/slide" Target="slides/slide5.xml"/><Relationship Id="rId33" Type="http://schemas.openxmlformats.org/officeDocument/2006/relationships/font" Target="fonts/OpenSans-boldItalic.fntdata"/><Relationship Id="rId10" Type="http://schemas.openxmlformats.org/officeDocument/2006/relationships/slide" Target="slides/slide4.xml"/><Relationship Id="rId32" Type="http://schemas.openxmlformats.org/officeDocument/2006/relationships/font" Target="fonts/OpenSans-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033d4b239d_0_344: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033d4b239d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1033d4b239d_0_550: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1033d4b239d_0_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1033d4b239d_0_554: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1033d4b239d_0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105894929b5_1_36: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105894929b5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105894929b5_1_49: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105894929b5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105894929b5_1_68: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105894929b5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105894929b5_1_119: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105894929b5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105894929b5_1_104: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105894929b5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105894929b5_1_161: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105894929b5_1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10822064dbe_0_0: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10822064db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10822064dbe_0_19: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10822064db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1033d4b239d_0_349: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1033d4b239d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10996320921_1_6: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10996320921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1033d4b239d_0_530: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1033d4b239d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05fa0d38f0_1_375: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105fa0d38f0_1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105fa0d38f0_1_394: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105fa0d38f0_1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1033d4b239d_0_534: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1033d4b239d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1033d4b239d_0_538: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1033d4b239d_0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1033d4b239d_0_542: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1033d4b239d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1033d4b239d_0_546:notes"/>
          <p:cNvSpPr/>
          <p:nvPr>
            <p:ph idx="2" type="sldImg"/>
          </p:nvPr>
        </p:nvSpPr>
        <p:spPr>
          <a:xfrm>
            <a:off x="2194882" y="685800"/>
            <a:ext cx="2469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1033d4b239d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a:off x="35" y="8246900"/>
            <a:ext cx="6479966" cy="739681"/>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 name="Google Shape;10;p2"/>
          <p:cNvPicPr preferRelativeResize="0"/>
          <p:nvPr/>
        </p:nvPicPr>
        <p:blipFill>
          <a:blip r:embed="rId2">
            <a:alphaModFix/>
          </a:blip>
          <a:stretch>
            <a:fillRect/>
          </a:stretch>
        </p:blipFill>
        <p:spPr>
          <a:xfrm flipH="1" rot="10800000">
            <a:off x="-38497" y="6181639"/>
            <a:ext cx="839587" cy="1182490"/>
          </a:xfrm>
          <a:prstGeom prst="rect">
            <a:avLst/>
          </a:prstGeom>
          <a:noFill/>
          <a:ln>
            <a:noFill/>
          </a:ln>
        </p:spPr>
      </p:pic>
      <p:pic>
        <p:nvPicPr>
          <p:cNvPr id="11" name="Google Shape;11;p2"/>
          <p:cNvPicPr preferRelativeResize="0"/>
          <p:nvPr/>
        </p:nvPicPr>
        <p:blipFill>
          <a:blip r:embed="rId3">
            <a:alphaModFix/>
          </a:blip>
          <a:stretch>
            <a:fillRect/>
          </a:stretch>
        </p:blipFill>
        <p:spPr>
          <a:xfrm rot="2101867">
            <a:off x="331405" y="1742654"/>
            <a:ext cx="1006123" cy="327189"/>
          </a:xfrm>
          <a:prstGeom prst="rect">
            <a:avLst/>
          </a:prstGeom>
          <a:noFill/>
          <a:ln>
            <a:noFill/>
          </a:ln>
        </p:spPr>
      </p:pic>
      <p:sp>
        <p:nvSpPr>
          <p:cNvPr id="12" name="Google Shape;12;p2"/>
          <p:cNvSpPr txBox="1"/>
          <p:nvPr>
            <p:ph idx="1" type="subTitle"/>
          </p:nvPr>
        </p:nvSpPr>
        <p:spPr>
          <a:xfrm>
            <a:off x="1439167" y="6232896"/>
            <a:ext cx="4535400" cy="807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800">
                <a:solidFill>
                  <a:schemeClr val="accent3"/>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3" name="Google Shape;13;p2"/>
          <p:cNvSpPr txBox="1"/>
          <p:nvPr>
            <p:ph type="ctrTitle"/>
          </p:nvPr>
        </p:nvSpPr>
        <p:spPr>
          <a:xfrm>
            <a:off x="1439167" y="1689370"/>
            <a:ext cx="4535400" cy="42015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7200"/>
              <a:buNone/>
              <a:defRPr b="0" sz="65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p:txBody>
      </p:sp>
      <p:pic>
        <p:nvPicPr>
          <p:cNvPr id="14" name="Google Shape;14;p2"/>
          <p:cNvPicPr preferRelativeResize="0"/>
          <p:nvPr/>
        </p:nvPicPr>
        <p:blipFill>
          <a:blip r:embed="rId4">
            <a:alphaModFix/>
          </a:blip>
          <a:stretch>
            <a:fillRect/>
          </a:stretch>
        </p:blipFill>
        <p:spPr>
          <a:xfrm rot="4065819">
            <a:off x="1277417" y="-1158955"/>
            <a:ext cx="827201" cy="969745"/>
          </a:xfrm>
          <a:prstGeom prst="rect">
            <a:avLst/>
          </a:prstGeom>
          <a:noFill/>
          <a:ln>
            <a:noFill/>
          </a:ln>
        </p:spPr>
      </p:pic>
      <p:pic>
        <p:nvPicPr>
          <p:cNvPr id="15" name="Google Shape;15;p2"/>
          <p:cNvPicPr preferRelativeResize="0"/>
          <p:nvPr/>
        </p:nvPicPr>
        <p:blipFill>
          <a:blip r:embed="rId5">
            <a:alphaModFix/>
          </a:blip>
          <a:stretch>
            <a:fillRect/>
          </a:stretch>
        </p:blipFill>
        <p:spPr>
          <a:xfrm>
            <a:off x="-762172" y="-1980184"/>
            <a:ext cx="2580655" cy="2168605"/>
          </a:xfrm>
          <a:prstGeom prst="rect">
            <a:avLst/>
          </a:prstGeom>
          <a:noFill/>
          <a:ln>
            <a:noFill/>
          </a:ln>
        </p:spPr>
      </p:pic>
      <p:pic>
        <p:nvPicPr>
          <p:cNvPr id="16" name="Google Shape;16;p2"/>
          <p:cNvPicPr preferRelativeResize="0"/>
          <p:nvPr/>
        </p:nvPicPr>
        <p:blipFill>
          <a:blip r:embed="rId6">
            <a:alphaModFix/>
          </a:blip>
          <a:stretch>
            <a:fillRect/>
          </a:stretch>
        </p:blipFill>
        <p:spPr>
          <a:xfrm rot="1392350">
            <a:off x="-664743" y="1168987"/>
            <a:ext cx="1932060" cy="1715857"/>
          </a:xfrm>
          <a:prstGeom prst="rect">
            <a:avLst/>
          </a:prstGeom>
          <a:noFill/>
          <a:ln>
            <a:noFill/>
          </a:ln>
        </p:spPr>
      </p:pic>
      <p:pic>
        <p:nvPicPr>
          <p:cNvPr id="17" name="Google Shape;17;p2"/>
          <p:cNvPicPr preferRelativeResize="0"/>
          <p:nvPr/>
        </p:nvPicPr>
        <p:blipFill>
          <a:blip r:embed="rId7">
            <a:alphaModFix/>
          </a:blip>
          <a:stretch>
            <a:fillRect/>
          </a:stretch>
        </p:blipFill>
        <p:spPr>
          <a:xfrm rot="1203612">
            <a:off x="5432318" y="5213528"/>
            <a:ext cx="1780895" cy="47726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7" name="Shape 97"/>
        <p:cNvGrpSpPr/>
        <p:nvPr/>
      </p:nvGrpSpPr>
      <p:grpSpPr>
        <a:xfrm>
          <a:off x="0" y="0"/>
          <a:ext cx="0" cy="0"/>
          <a:chOff x="0" y="0"/>
          <a:chExt cx="0" cy="0"/>
        </a:xfrm>
      </p:grpSpPr>
      <p:sp>
        <p:nvSpPr>
          <p:cNvPr id="98" name="Google Shape;98;p11"/>
          <p:cNvSpPr txBox="1"/>
          <p:nvPr>
            <p:ph hasCustomPrompt="1" type="title"/>
          </p:nvPr>
        </p:nvSpPr>
        <p:spPr>
          <a:xfrm>
            <a:off x="1788254" y="2911267"/>
            <a:ext cx="2902500" cy="19926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8200"/>
              <a:buNone/>
              <a:defRPr sz="7200"/>
            </a:lvl1pPr>
            <a:lvl2pPr lvl="1" rtl="0" algn="ctr">
              <a:spcBef>
                <a:spcPts val="0"/>
              </a:spcBef>
              <a:spcAft>
                <a:spcPts val="0"/>
              </a:spcAft>
              <a:buClr>
                <a:schemeClr val="lt1"/>
              </a:buClr>
              <a:buSzPts val="8200"/>
              <a:buNone/>
              <a:defRPr sz="8200">
                <a:solidFill>
                  <a:schemeClr val="lt1"/>
                </a:solidFill>
              </a:defRPr>
            </a:lvl2pPr>
            <a:lvl3pPr lvl="2" rtl="0" algn="ctr">
              <a:spcBef>
                <a:spcPts val="0"/>
              </a:spcBef>
              <a:spcAft>
                <a:spcPts val="0"/>
              </a:spcAft>
              <a:buClr>
                <a:schemeClr val="lt1"/>
              </a:buClr>
              <a:buSzPts val="8200"/>
              <a:buNone/>
              <a:defRPr sz="8200">
                <a:solidFill>
                  <a:schemeClr val="lt1"/>
                </a:solidFill>
              </a:defRPr>
            </a:lvl3pPr>
            <a:lvl4pPr lvl="3" rtl="0" algn="ctr">
              <a:spcBef>
                <a:spcPts val="0"/>
              </a:spcBef>
              <a:spcAft>
                <a:spcPts val="0"/>
              </a:spcAft>
              <a:buClr>
                <a:schemeClr val="lt1"/>
              </a:buClr>
              <a:buSzPts val="8200"/>
              <a:buNone/>
              <a:defRPr sz="8200">
                <a:solidFill>
                  <a:schemeClr val="lt1"/>
                </a:solidFill>
              </a:defRPr>
            </a:lvl4pPr>
            <a:lvl5pPr lvl="4" rtl="0" algn="ctr">
              <a:spcBef>
                <a:spcPts val="0"/>
              </a:spcBef>
              <a:spcAft>
                <a:spcPts val="0"/>
              </a:spcAft>
              <a:buClr>
                <a:schemeClr val="lt1"/>
              </a:buClr>
              <a:buSzPts val="8200"/>
              <a:buNone/>
              <a:defRPr sz="8200">
                <a:solidFill>
                  <a:schemeClr val="lt1"/>
                </a:solidFill>
              </a:defRPr>
            </a:lvl5pPr>
            <a:lvl6pPr lvl="5" rtl="0" algn="ctr">
              <a:spcBef>
                <a:spcPts val="0"/>
              </a:spcBef>
              <a:spcAft>
                <a:spcPts val="0"/>
              </a:spcAft>
              <a:buClr>
                <a:schemeClr val="lt1"/>
              </a:buClr>
              <a:buSzPts val="8200"/>
              <a:buNone/>
              <a:defRPr sz="8200">
                <a:solidFill>
                  <a:schemeClr val="lt1"/>
                </a:solidFill>
              </a:defRPr>
            </a:lvl6pPr>
            <a:lvl7pPr lvl="6" rtl="0" algn="ctr">
              <a:spcBef>
                <a:spcPts val="0"/>
              </a:spcBef>
              <a:spcAft>
                <a:spcPts val="0"/>
              </a:spcAft>
              <a:buClr>
                <a:schemeClr val="lt1"/>
              </a:buClr>
              <a:buSzPts val="8200"/>
              <a:buNone/>
              <a:defRPr sz="8200">
                <a:solidFill>
                  <a:schemeClr val="lt1"/>
                </a:solidFill>
              </a:defRPr>
            </a:lvl7pPr>
            <a:lvl8pPr lvl="7" rtl="0" algn="ctr">
              <a:spcBef>
                <a:spcPts val="0"/>
              </a:spcBef>
              <a:spcAft>
                <a:spcPts val="0"/>
              </a:spcAft>
              <a:buClr>
                <a:schemeClr val="lt1"/>
              </a:buClr>
              <a:buSzPts val="8200"/>
              <a:buNone/>
              <a:defRPr sz="8200">
                <a:solidFill>
                  <a:schemeClr val="lt1"/>
                </a:solidFill>
              </a:defRPr>
            </a:lvl8pPr>
            <a:lvl9pPr lvl="8" rtl="0" algn="ctr">
              <a:spcBef>
                <a:spcPts val="0"/>
              </a:spcBef>
              <a:spcAft>
                <a:spcPts val="0"/>
              </a:spcAft>
              <a:buClr>
                <a:schemeClr val="lt1"/>
              </a:buClr>
              <a:buSzPts val="8200"/>
              <a:buNone/>
              <a:defRPr sz="8200">
                <a:solidFill>
                  <a:schemeClr val="lt1"/>
                </a:solidFill>
              </a:defRPr>
            </a:lvl9pPr>
          </a:lstStyle>
          <a:p>
            <a:r>
              <a:t>xx%</a:t>
            </a:r>
          </a:p>
        </p:txBody>
      </p:sp>
      <p:sp>
        <p:nvSpPr>
          <p:cNvPr id="99" name="Google Shape;99;p11"/>
          <p:cNvSpPr txBox="1"/>
          <p:nvPr>
            <p:ph idx="1" type="subTitle"/>
          </p:nvPr>
        </p:nvSpPr>
        <p:spPr>
          <a:xfrm>
            <a:off x="1788661" y="4903956"/>
            <a:ext cx="2902500" cy="11847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grpSp>
        <p:nvGrpSpPr>
          <p:cNvPr id="100" name="Google Shape;100;p11"/>
          <p:cNvGrpSpPr/>
          <p:nvPr/>
        </p:nvGrpSpPr>
        <p:grpSpPr>
          <a:xfrm>
            <a:off x="-642669" y="3346530"/>
            <a:ext cx="3857228" cy="3101286"/>
            <a:chOff x="-895350" y="1792053"/>
            <a:chExt cx="5442681" cy="4376020"/>
          </a:xfrm>
        </p:grpSpPr>
        <p:pic>
          <p:nvPicPr>
            <p:cNvPr id="101" name="Google Shape;101;p11"/>
            <p:cNvPicPr preferRelativeResize="0"/>
            <p:nvPr/>
          </p:nvPicPr>
          <p:blipFill>
            <a:blip r:embed="rId2">
              <a:alphaModFix/>
            </a:blip>
            <a:stretch>
              <a:fillRect/>
            </a:stretch>
          </p:blipFill>
          <p:spPr>
            <a:xfrm rot="-1883189">
              <a:off x="-476188" y="1978486"/>
              <a:ext cx="1184750" cy="1668626"/>
            </a:xfrm>
            <a:prstGeom prst="rect">
              <a:avLst/>
            </a:prstGeom>
            <a:noFill/>
            <a:ln>
              <a:noFill/>
            </a:ln>
          </p:spPr>
        </p:pic>
        <p:pic>
          <p:nvPicPr>
            <p:cNvPr id="102" name="Google Shape;102;p11"/>
            <p:cNvPicPr preferRelativeResize="0"/>
            <p:nvPr/>
          </p:nvPicPr>
          <p:blipFill>
            <a:blip r:embed="rId2">
              <a:alphaModFix/>
            </a:blip>
            <a:stretch>
              <a:fillRect/>
            </a:stretch>
          </p:blipFill>
          <p:spPr>
            <a:xfrm flipH="1" rot="7005392">
              <a:off x="2943287" y="3912661"/>
              <a:ext cx="1184751" cy="1668626"/>
            </a:xfrm>
            <a:prstGeom prst="rect">
              <a:avLst/>
            </a:prstGeom>
            <a:noFill/>
            <a:ln>
              <a:noFill/>
            </a:ln>
          </p:spPr>
        </p:pic>
        <p:pic>
          <p:nvPicPr>
            <p:cNvPr id="103" name="Google Shape;103;p11"/>
            <p:cNvPicPr preferRelativeResize="0"/>
            <p:nvPr/>
          </p:nvPicPr>
          <p:blipFill rotWithShape="1">
            <a:blip r:embed="rId3">
              <a:alphaModFix/>
            </a:blip>
            <a:srcRect b="0" l="0" r="0" t="0"/>
            <a:stretch/>
          </p:blipFill>
          <p:spPr>
            <a:xfrm rot="191162">
              <a:off x="638601" y="2012429"/>
              <a:ext cx="1167273" cy="1368419"/>
            </a:xfrm>
            <a:prstGeom prst="rect">
              <a:avLst/>
            </a:prstGeom>
            <a:noFill/>
            <a:ln>
              <a:noFill/>
            </a:ln>
          </p:spPr>
        </p:pic>
        <p:pic>
          <p:nvPicPr>
            <p:cNvPr id="104" name="Google Shape;104;p11"/>
            <p:cNvPicPr preferRelativeResize="0"/>
            <p:nvPr/>
          </p:nvPicPr>
          <p:blipFill>
            <a:blip r:embed="rId4">
              <a:alphaModFix/>
            </a:blip>
            <a:stretch>
              <a:fillRect/>
            </a:stretch>
          </p:blipFill>
          <p:spPr>
            <a:xfrm rot="-5400000">
              <a:off x="-1186074" y="2587944"/>
              <a:ext cx="3641590" cy="3060143"/>
            </a:xfrm>
            <a:prstGeom prst="rect">
              <a:avLst/>
            </a:prstGeom>
            <a:noFill/>
            <a:ln>
              <a:noFill/>
            </a:ln>
          </p:spPr>
        </p:pic>
        <p:pic>
          <p:nvPicPr>
            <p:cNvPr id="105" name="Google Shape;105;p11"/>
            <p:cNvPicPr preferRelativeResize="0"/>
            <p:nvPr/>
          </p:nvPicPr>
          <p:blipFill>
            <a:blip r:embed="rId5">
              <a:alphaModFix/>
            </a:blip>
            <a:stretch>
              <a:fillRect/>
            </a:stretch>
          </p:blipFill>
          <p:spPr>
            <a:xfrm rot="-4007652">
              <a:off x="1013177" y="3227521"/>
              <a:ext cx="2726349" cy="2421263"/>
            </a:xfrm>
            <a:prstGeom prst="rect">
              <a:avLst/>
            </a:prstGeom>
            <a:noFill/>
            <a:ln>
              <a:noFill/>
            </a:ln>
          </p:spPr>
        </p:pic>
      </p:grpSp>
      <p:pic>
        <p:nvPicPr>
          <p:cNvPr id="106" name="Google Shape;106;p11"/>
          <p:cNvPicPr preferRelativeResize="0"/>
          <p:nvPr/>
        </p:nvPicPr>
        <p:blipFill>
          <a:blip r:embed="rId6">
            <a:alphaModFix/>
          </a:blip>
          <a:stretch>
            <a:fillRect/>
          </a:stretch>
        </p:blipFill>
        <p:spPr>
          <a:xfrm flipH="1" rot="10256769">
            <a:off x="-175896" y="2034929"/>
            <a:ext cx="707469" cy="230066"/>
          </a:xfrm>
          <a:prstGeom prst="rect">
            <a:avLst/>
          </a:prstGeom>
          <a:noFill/>
          <a:ln>
            <a:noFill/>
          </a:ln>
        </p:spPr>
      </p:pic>
      <p:pic>
        <p:nvPicPr>
          <p:cNvPr id="107" name="Google Shape;107;p11"/>
          <p:cNvPicPr preferRelativeResize="0"/>
          <p:nvPr/>
        </p:nvPicPr>
        <p:blipFill>
          <a:blip r:embed="rId6">
            <a:alphaModFix/>
          </a:blip>
          <a:stretch>
            <a:fillRect/>
          </a:stretch>
        </p:blipFill>
        <p:spPr>
          <a:xfrm flipH="1" rot="-8953592">
            <a:off x="6166996" y="7129520"/>
            <a:ext cx="707471" cy="230066"/>
          </a:xfrm>
          <a:prstGeom prst="rect">
            <a:avLst/>
          </a:prstGeom>
          <a:noFill/>
          <a:ln>
            <a:noFill/>
          </a:ln>
        </p:spPr>
      </p:pic>
      <p:grpSp>
        <p:nvGrpSpPr>
          <p:cNvPr id="108" name="Google Shape;108;p11"/>
          <p:cNvGrpSpPr/>
          <p:nvPr/>
        </p:nvGrpSpPr>
        <p:grpSpPr>
          <a:xfrm rot="10800000">
            <a:off x="3265441" y="-2003777"/>
            <a:ext cx="3857228" cy="3101286"/>
            <a:chOff x="-895350" y="1792053"/>
            <a:chExt cx="5442681" cy="4376020"/>
          </a:xfrm>
        </p:grpSpPr>
        <p:pic>
          <p:nvPicPr>
            <p:cNvPr id="109" name="Google Shape;109;p11"/>
            <p:cNvPicPr preferRelativeResize="0"/>
            <p:nvPr/>
          </p:nvPicPr>
          <p:blipFill>
            <a:blip r:embed="rId2">
              <a:alphaModFix/>
            </a:blip>
            <a:stretch>
              <a:fillRect/>
            </a:stretch>
          </p:blipFill>
          <p:spPr>
            <a:xfrm rot="-1883189">
              <a:off x="-476188" y="1978486"/>
              <a:ext cx="1184750" cy="1668626"/>
            </a:xfrm>
            <a:prstGeom prst="rect">
              <a:avLst/>
            </a:prstGeom>
            <a:noFill/>
            <a:ln>
              <a:noFill/>
            </a:ln>
          </p:spPr>
        </p:pic>
        <p:pic>
          <p:nvPicPr>
            <p:cNvPr id="110" name="Google Shape;110;p11"/>
            <p:cNvPicPr preferRelativeResize="0"/>
            <p:nvPr/>
          </p:nvPicPr>
          <p:blipFill>
            <a:blip r:embed="rId2">
              <a:alphaModFix/>
            </a:blip>
            <a:stretch>
              <a:fillRect/>
            </a:stretch>
          </p:blipFill>
          <p:spPr>
            <a:xfrm flipH="1" rot="7005392">
              <a:off x="2943287" y="3912661"/>
              <a:ext cx="1184751" cy="1668626"/>
            </a:xfrm>
            <a:prstGeom prst="rect">
              <a:avLst/>
            </a:prstGeom>
            <a:noFill/>
            <a:ln>
              <a:noFill/>
            </a:ln>
          </p:spPr>
        </p:pic>
        <p:pic>
          <p:nvPicPr>
            <p:cNvPr id="111" name="Google Shape;111;p11"/>
            <p:cNvPicPr preferRelativeResize="0"/>
            <p:nvPr/>
          </p:nvPicPr>
          <p:blipFill rotWithShape="1">
            <a:blip r:embed="rId3">
              <a:alphaModFix/>
            </a:blip>
            <a:srcRect b="0" l="0" r="0" t="0"/>
            <a:stretch/>
          </p:blipFill>
          <p:spPr>
            <a:xfrm rot="191162">
              <a:off x="638601" y="2012429"/>
              <a:ext cx="1167273" cy="1368419"/>
            </a:xfrm>
            <a:prstGeom prst="rect">
              <a:avLst/>
            </a:prstGeom>
            <a:noFill/>
            <a:ln>
              <a:noFill/>
            </a:ln>
          </p:spPr>
        </p:pic>
        <p:pic>
          <p:nvPicPr>
            <p:cNvPr id="112" name="Google Shape;112;p11"/>
            <p:cNvPicPr preferRelativeResize="0"/>
            <p:nvPr/>
          </p:nvPicPr>
          <p:blipFill>
            <a:blip r:embed="rId4">
              <a:alphaModFix/>
            </a:blip>
            <a:stretch>
              <a:fillRect/>
            </a:stretch>
          </p:blipFill>
          <p:spPr>
            <a:xfrm rot="-5400000">
              <a:off x="-1186074" y="2587944"/>
              <a:ext cx="3641590" cy="3060143"/>
            </a:xfrm>
            <a:prstGeom prst="rect">
              <a:avLst/>
            </a:prstGeom>
            <a:noFill/>
            <a:ln>
              <a:noFill/>
            </a:ln>
          </p:spPr>
        </p:pic>
        <p:pic>
          <p:nvPicPr>
            <p:cNvPr id="113" name="Google Shape;113;p11"/>
            <p:cNvPicPr preferRelativeResize="0"/>
            <p:nvPr/>
          </p:nvPicPr>
          <p:blipFill>
            <a:blip r:embed="rId5">
              <a:alphaModFix/>
            </a:blip>
            <a:stretch>
              <a:fillRect/>
            </a:stretch>
          </p:blipFill>
          <p:spPr>
            <a:xfrm rot="-4007652">
              <a:off x="1013177" y="3227521"/>
              <a:ext cx="2726349" cy="2421263"/>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14" name="Shape 11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
  <p:cSld name="CUSTOM_1">
    <p:spTree>
      <p:nvGrpSpPr>
        <p:cNvPr id="115" name="Shape 115"/>
        <p:cNvGrpSpPr/>
        <p:nvPr/>
      </p:nvGrpSpPr>
      <p:grpSpPr>
        <a:xfrm>
          <a:off x="0" y="0"/>
          <a:ext cx="0" cy="0"/>
          <a:chOff x="0" y="0"/>
          <a:chExt cx="0" cy="0"/>
        </a:xfrm>
      </p:grpSpPr>
      <p:sp>
        <p:nvSpPr>
          <p:cNvPr id="116" name="Google Shape;116;p13"/>
          <p:cNvSpPr txBox="1"/>
          <p:nvPr>
            <p:ph idx="1" type="subTitle"/>
          </p:nvPr>
        </p:nvSpPr>
        <p:spPr>
          <a:xfrm>
            <a:off x="1342770" y="3250022"/>
            <a:ext cx="1729200" cy="735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defRPr>
            </a:lvl1pPr>
            <a:lvl2pPr lvl="1" rtl="0">
              <a:spcBef>
                <a:spcPts val="0"/>
              </a:spcBef>
              <a:spcAft>
                <a:spcPts val="0"/>
              </a:spcAft>
              <a:buNone/>
              <a:defRPr b="1" i="1" sz="1800">
                <a:solidFill>
                  <a:schemeClr val="dk2"/>
                </a:solidFill>
              </a:defRPr>
            </a:lvl2pPr>
            <a:lvl3pPr lvl="2" rtl="0">
              <a:spcBef>
                <a:spcPts val="0"/>
              </a:spcBef>
              <a:spcAft>
                <a:spcPts val="0"/>
              </a:spcAft>
              <a:buNone/>
              <a:defRPr b="1" i="1" sz="1800">
                <a:solidFill>
                  <a:schemeClr val="dk2"/>
                </a:solidFill>
              </a:defRPr>
            </a:lvl3pPr>
            <a:lvl4pPr lvl="3" rtl="0">
              <a:spcBef>
                <a:spcPts val="0"/>
              </a:spcBef>
              <a:spcAft>
                <a:spcPts val="0"/>
              </a:spcAft>
              <a:buNone/>
              <a:defRPr b="1" i="1" sz="1800">
                <a:solidFill>
                  <a:schemeClr val="dk2"/>
                </a:solidFill>
              </a:defRPr>
            </a:lvl4pPr>
            <a:lvl5pPr lvl="4" rtl="0">
              <a:spcBef>
                <a:spcPts val="0"/>
              </a:spcBef>
              <a:spcAft>
                <a:spcPts val="0"/>
              </a:spcAft>
              <a:buNone/>
              <a:defRPr b="1" i="1" sz="1800">
                <a:solidFill>
                  <a:schemeClr val="dk2"/>
                </a:solidFill>
              </a:defRPr>
            </a:lvl5pPr>
            <a:lvl6pPr lvl="5" rtl="0">
              <a:spcBef>
                <a:spcPts val="0"/>
              </a:spcBef>
              <a:spcAft>
                <a:spcPts val="0"/>
              </a:spcAft>
              <a:buNone/>
              <a:defRPr b="1" i="1" sz="1800">
                <a:solidFill>
                  <a:schemeClr val="dk2"/>
                </a:solidFill>
              </a:defRPr>
            </a:lvl6pPr>
            <a:lvl7pPr lvl="6" rtl="0">
              <a:spcBef>
                <a:spcPts val="0"/>
              </a:spcBef>
              <a:spcAft>
                <a:spcPts val="0"/>
              </a:spcAft>
              <a:buNone/>
              <a:defRPr b="1" i="1" sz="1800">
                <a:solidFill>
                  <a:schemeClr val="dk2"/>
                </a:solidFill>
              </a:defRPr>
            </a:lvl7pPr>
            <a:lvl8pPr lvl="7" rtl="0">
              <a:spcBef>
                <a:spcPts val="0"/>
              </a:spcBef>
              <a:spcAft>
                <a:spcPts val="0"/>
              </a:spcAft>
              <a:buNone/>
              <a:defRPr b="1" i="1" sz="1800">
                <a:solidFill>
                  <a:schemeClr val="dk2"/>
                </a:solidFill>
              </a:defRPr>
            </a:lvl8pPr>
            <a:lvl9pPr lvl="8" rtl="0">
              <a:spcBef>
                <a:spcPts val="0"/>
              </a:spcBef>
              <a:spcAft>
                <a:spcPts val="0"/>
              </a:spcAft>
              <a:buNone/>
              <a:defRPr b="1" i="1" sz="1800">
                <a:solidFill>
                  <a:schemeClr val="dk2"/>
                </a:solidFill>
              </a:defRPr>
            </a:lvl9pPr>
          </a:lstStyle>
          <a:p/>
        </p:txBody>
      </p:sp>
      <p:sp>
        <p:nvSpPr>
          <p:cNvPr id="117" name="Google Shape;117;p13"/>
          <p:cNvSpPr txBox="1"/>
          <p:nvPr>
            <p:ph hasCustomPrompt="1" type="title"/>
          </p:nvPr>
        </p:nvSpPr>
        <p:spPr>
          <a:xfrm>
            <a:off x="689165" y="3653696"/>
            <a:ext cx="441600" cy="833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118" name="Google Shape;118;p13"/>
          <p:cNvSpPr txBox="1"/>
          <p:nvPr>
            <p:ph idx="2" type="subTitle"/>
          </p:nvPr>
        </p:nvSpPr>
        <p:spPr>
          <a:xfrm>
            <a:off x="1342770" y="3790522"/>
            <a:ext cx="1728300" cy="10773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p:txBody>
      </p:sp>
      <p:sp>
        <p:nvSpPr>
          <p:cNvPr id="119" name="Google Shape;119;p13"/>
          <p:cNvSpPr txBox="1"/>
          <p:nvPr>
            <p:ph hasCustomPrompt="1" idx="3" type="title"/>
          </p:nvPr>
        </p:nvSpPr>
        <p:spPr>
          <a:xfrm>
            <a:off x="3500691" y="3653696"/>
            <a:ext cx="441600" cy="833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120" name="Google Shape;120;p13"/>
          <p:cNvSpPr txBox="1"/>
          <p:nvPr>
            <p:ph hasCustomPrompt="1" idx="4" type="title"/>
          </p:nvPr>
        </p:nvSpPr>
        <p:spPr>
          <a:xfrm>
            <a:off x="689164" y="6150328"/>
            <a:ext cx="441600" cy="821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121" name="Google Shape;121;p13"/>
          <p:cNvSpPr txBox="1"/>
          <p:nvPr>
            <p:ph hasCustomPrompt="1" idx="5" type="title"/>
          </p:nvPr>
        </p:nvSpPr>
        <p:spPr>
          <a:xfrm>
            <a:off x="3500691" y="6150328"/>
            <a:ext cx="441600" cy="821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122" name="Google Shape;122;p13"/>
          <p:cNvSpPr txBox="1"/>
          <p:nvPr>
            <p:ph idx="6" type="subTitle"/>
          </p:nvPr>
        </p:nvSpPr>
        <p:spPr>
          <a:xfrm>
            <a:off x="4158425" y="3250022"/>
            <a:ext cx="1729200" cy="735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defRPr>
            </a:lvl1pPr>
            <a:lvl2pPr lvl="1" rtl="0">
              <a:spcBef>
                <a:spcPts val="0"/>
              </a:spcBef>
              <a:spcAft>
                <a:spcPts val="0"/>
              </a:spcAft>
              <a:buNone/>
              <a:defRPr b="1" i="1" sz="1800">
                <a:solidFill>
                  <a:schemeClr val="dk2"/>
                </a:solidFill>
              </a:defRPr>
            </a:lvl2pPr>
            <a:lvl3pPr lvl="2" rtl="0">
              <a:spcBef>
                <a:spcPts val="0"/>
              </a:spcBef>
              <a:spcAft>
                <a:spcPts val="0"/>
              </a:spcAft>
              <a:buNone/>
              <a:defRPr b="1" i="1" sz="1800">
                <a:solidFill>
                  <a:schemeClr val="dk2"/>
                </a:solidFill>
              </a:defRPr>
            </a:lvl3pPr>
            <a:lvl4pPr lvl="3" rtl="0">
              <a:spcBef>
                <a:spcPts val="0"/>
              </a:spcBef>
              <a:spcAft>
                <a:spcPts val="0"/>
              </a:spcAft>
              <a:buNone/>
              <a:defRPr b="1" i="1" sz="1800">
                <a:solidFill>
                  <a:schemeClr val="dk2"/>
                </a:solidFill>
              </a:defRPr>
            </a:lvl4pPr>
            <a:lvl5pPr lvl="4" rtl="0">
              <a:spcBef>
                <a:spcPts val="0"/>
              </a:spcBef>
              <a:spcAft>
                <a:spcPts val="0"/>
              </a:spcAft>
              <a:buNone/>
              <a:defRPr b="1" i="1" sz="1800">
                <a:solidFill>
                  <a:schemeClr val="dk2"/>
                </a:solidFill>
              </a:defRPr>
            </a:lvl5pPr>
            <a:lvl6pPr lvl="5" rtl="0">
              <a:spcBef>
                <a:spcPts val="0"/>
              </a:spcBef>
              <a:spcAft>
                <a:spcPts val="0"/>
              </a:spcAft>
              <a:buNone/>
              <a:defRPr b="1" i="1" sz="1800">
                <a:solidFill>
                  <a:schemeClr val="dk2"/>
                </a:solidFill>
              </a:defRPr>
            </a:lvl6pPr>
            <a:lvl7pPr lvl="6" rtl="0">
              <a:spcBef>
                <a:spcPts val="0"/>
              </a:spcBef>
              <a:spcAft>
                <a:spcPts val="0"/>
              </a:spcAft>
              <a:buNone/>
              <a:defRPr b="1" i="1" sz="1800">
                <a:solidFill>
                  <a:schemeClr val="dk2"/>
                </a:solidFill>
              </a:defRPr>
            </a:lvl7pPr>
            <a:lvl8pPr lvl="7" rtl="0">
              <a:spcBef>
                <a:spcPts val="0"/>
              </a:spcBef>
              <a:spcAft>
                <a:spcPts val="0"/>
              </a:spcAft>
              <a:buNone/>
              <a:defRPr b="1" i="1" sz="1800">
                <a:solidFill>
                  <a:schemeClr val="dk2"/>
                </a:solidFill>
              </a:defRPr>
            </a:lvl8pPr>
            <a:lvl9pPr lvl="8" rtl="0">
              <a:spcBef>
                <a:spcPts val="0"/>
              </a:spcBef>
              <a:spcAft>
                <a:spcPts val="0"/>
              </a:spcAft>
              <a:buNone/>
              <a:defRPr b="1" i="1" sz="1800">
                <a:solidFill>
                  <a:schemeClr val="dk2"/>
                </a:solidFill>
              </a:defRPr>
            </a:lvl9pPr>
          </a:lstStyle>
          <a:p/>
        </p:txBody>
      </p:sp>
      <p:sp>
        <p:nvSpPr>
          <p:cNvPr id="123" name="Google Shape;123;p13"/>
          <p:cNvSpPr txBox="1"/>
          <p:nvPr>
            <p:ph idx="7" type="subTitle"/>
          </p:nvPr>
        </p:nvSpPr>
        <p:spPr>
          <a:xfrm>
            <a:off x="4158425" y="3790522"/>
            <a:ext cx="1727400" cy="10773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p:txBody>
      </p:sp>
      <p:sp>
        <p:nvSpPr>
          <p:cNvPr id="124" name="Google Shape;124;p13"/>
          <p:cNvSpPr txBox="1"/>
          <p:nvPr>
            <p:ph idx="8" type="subTitle"/>
          </p:nvPr>
        </p:nvSpPr>
        <p:spPr>
          <a:xfrm>
            <a:off x="1342763" y="5770327"/>
            <a:ext cx="1729200" cy="735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defRPr>
            </a:lvl1pPr>
            <a:lvl2pPr lvl="1" rtl="0">
              <a:spcBef>
                <a:spcPts val="0"/>
              </a:spcBef>
              <a:spcAft>
                <a:spcPts val="0"/>
              </a:spcAft>
              <a:buNone/>
              <a:defRPr b="1" i="1" sz="1800">
                <a:solidFill>
                  <a:schemeClr val="dk2"/>
                </a:solidFill>
              </a:defRPr>
            </a:lvl2pPr>
            <a:lvl3pPr lvl="2" rtl="0">
              <a:spcBef>
                <a:spcPts val="0"/>
              </a:spcBef>
              <a:spcAft>
                <a:spcPts val="0"/>
              </a:spcAft>
              <a:buNone/>
              <a:defRPr b="1" i="1" sz="1800">
                <a:solidFill>
                  <a:schemeClr val="dk2"/>
                </a:solidFill>
              </a:defRPr>
            </a:lvl3pPr>
            <a:lvl4pPr lvl="3" rtl="0">
              <a:spcBef>
                <a:spcPts val="0"/>
              </a:spcBef>
              <a:spcAft>
                <a:spcPts val="0"/>
              </a:spcAft>
              <a:buNone/>
              <a:defRPr b="1" i="1" sz="1800">
                <a:solidFill>
                  <a:schemeClr val="dk2"/>
                </a:solidFill>
              </a:defRPr>
            </a:lvl4pPr>
            <a:lvl5pPr lvl="4" rtl="0">
              <a:spcBef>
                <a:spcPts val="0"/>
              </a:spcBef>
              <a:spcAft>
                <a:spcPts val="0"/>
              </a:spcAft>
              <a:buNone/>
              <a:defRPr b="1" i="1" sz="1800">
                <a:solidFill>
                  <a:schemeClr val="dk2"/>
                </a:solidFill>
              </a:defRPr>
            </a:lvl5pPr>
            <a:lvl6pPr lvl="5" rtl="0">
              <a:spcBef>
                <a:spcPts val="0"/>
              </a:spcBef>
              <a:spcAft>
                <a:spcPts val="0"/>
              </a:spcAft>
              <a:buNone/>
              <a:defRPr b="1" i="1" sz="1800">
                <a:solidFill>
                  <a:schemeClr val="dk2"/>
                </a:solidFill>
              </a:defRPr>
            </a:lvl6pPr>
            <a:lvl7pPr lvl="6" rtl="0">
              <a:spcBef>
                <a:spcPts val="0"/>
              </a:spcBef>
              <a:spcAft>
                <a:spcPts val="0"/>
              </a:spcAft>
              <a:buNone/>
              <a:defRPr b="1" i="1" sz="1800">
                <a:solidFill>
                  <a:schemeClr val="dk2"/>
                </a:solidFill>
              </a:defRPr>
            </a:lvl7pPr>
            <a:lvl8pPr lvl="7" rtl="0">
              <a:spcBef>
                <a:spcPts val="0"/>
              </a:spcBef>
              <a:spcAft>
                <a:spcPts val="0"/>
              </a:spcAft>
              <a:buNone/>
              <a:defRPr b="1" i="1" sz="1800">
                <a:solidFill>
                  <a:schemeClr val="dk2"/>
                </a:solidFill>
              </a:defRPr>
            </a:lvl8pPr>
            <a:lvl9pPr lvl="8" rtl="0">
              <a:spcBef>
                <a:spcPts val="0"/>
              </a:spcBef>
              <a:spcAft>
                <a:spcPts val="0"/>
              </a:spcAft>
              <a:buNone/>
              <a:defRPr b="1" i="1" sz="1800">
                <a:solidFill>
                  <a:schemeClr val="dk2"/>
                </a:solidFill>
              </a:defRPr>
            </a:lvl9pPr>
          </a:lstStyle>
          <a:p/>
        </p:txBody>
      </p:sp>
      <p:sp>
        <p:nvSpPr>
          <p:cNvPr id="125" name="Google Shape;125;p13"/>
          <p:cNvSpPr txBox="1"/>
          <p:nvPr>
            <p:ph idx="9" type="subTitle"/>
          </p:nvPr>
        </p:nvSpPr>
        <p:spPr>
          <a:xfrm>
            <a:off x="1344292" y="6310827"/>
            <a:ext cx="1727400" cy="10773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p:txBody>
      </p:sp>
      <p:sp>
        <p:nvSpPr>
          <p:cNvPr id="126" name="Google Shape;126;p13"/>
          <p:cNvSpPr txBox="1"/>
          <p:nvPr>
            <p:ph idx="13" type="subTitle"/>
          </p:nvPr>
        </p:nvSpPr>
        <p:spPr>
          <a:xfrm>
            <a:off x="4158425" y="5763370"/>
            <a:ext cx="1729200" cy="7359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defRPr>
            </a:lvl1pPr>
            <a:lvl2pPr lvl="1" rtl="0">
              <a:spcBef>
                <a:spcPts val="0"/>
              </a:spcBef>
              <a:spcAft>
                <a:spcPts val="0"/>
              </a:spcAft>
              <a:buNone/>
              <a:defRPr b="1" i="1" sz="1800">
                <a:solidFill>
                  <a:schemeClr val="dk2"/>
                </a:solidFill>
              </a:defRPr>
            </a:lvl2pPr>
            <a:lvl3pPr lvl="2" rtl="0">
              <a:spcBef>
                <a:spcPts val="0"/>
              </a:spcBef>
              <a:spcAft>
                <a:spcPts val="0"/>
              </a:spcAft>
              <a:buNone/>
              <a:defRPr b="1" i="1" sz="1800">
                <a:solidFill>
                  <a:schemeClr val="dk2"/>
                </a:solidFill>
              </a:defRPr>
            </a:lvl3pPr>
            <a:lvl4pPr lvl="3" rtl="0">
              <a:spcBef>
                <a:spcPts val="0"/>
              </a:spcBef>
              <a:spcAft>
                <a:spcPts val="0"/>
              </a:spcAft>
              <a:buNone/>
              <a:defRPr b="1" i="1" sz="1800">
                <a:solidFill>
                  <a:schemeClr val="dk2"/>
                </a:solidFill>
              </a:defRPr>
            </a:lvl4pPr>
            <a:lvl5pPr lvl="4" rtl="0">
              <a:spcBef>
                <a:spcPts val="0"/>
              </a:spcBef>
              <a:spcAft>
                <a:spcPts val="0"/>
              </a:spcAft>
              <a:buNone/>
              <a:defRPr b="1" i="1" sz="1800">
                <a:solidFill>
                  <a:schemeClr val="dk2"/>
                </a:solidFill>
              </a:defRPr>
            </a:lvl5pPr>
            <a:lvl6pPr lvl="5" rtl="0">
              <a:spcBef>
                <a:spcPts val="0"/>
              </a:spcBef>
              <a:spcAft>
                <a:spcPts val="0"/>
              </a:spcAft>
              <a:buNone/>
              <a:defRPr b="1" i="1" sz="1800">
                <a:solidFill>
                  <a:schemeClr val="dk2"/>
                </a:solidFill>
              </a:defRPr>
            </a:lvl6pPr>
            <a:lvl7pPr lvl="6" rtl="0">
              <a:spcBef>
                <a:spcPts val="0"/>
              </a:spcBef>
              <a:spcAft>
                <a:spcPts val="0"/>
              </a:spcAft>
              <a:buNone/>
              <a:defRPr b="1" i="1" sz="1800">
                <a:solidFill>
                  <a:schemeClr val="dk2"/>
                </a:solidFill>
              </a:defRPr>
            </a:lvl7pPr>
            <a:lvl8pPr lvl="7" rtl="0">
              <a:spcBef>
                <a:spcPts val="0"/>
              </a:spcBef>
              <a:spcAft>
                <a:spcPts val="0"/>
              </a:spcAft>
              <a:buNone/>
              <a:defRPr b="1" i="1" sz="1800">
                <a:solidFill>
                  <a:schemeClr val="dk2"/>
                </a:solidFill>
              </a:defRPr>
            </a:lvl8pPr>
            <a:lvl9pPr lvl="8" rtl="0">
              <a:spcBef>
                <a:spcPts val="0"/>
              </a:spcBef>
              <a:spcAft>
                <a:spcPts val="0"/>
              </a:spcAft>
              <a:buNone/>
              <a:defRPr b="1" i="1" sz="1800">
                <a:solidFill>
                  <a:schemeClr val="dk2"/>
                </a:solidFill>
              </a:defRPr>
            </a:lvl9pPr>
          </a:lstStyle>
          <a:p/>
        </p:txBody>
      </p:sp>
      <p:sp>
        <p:nvSpPr>
          <p:cNvPr id="127" name="Google Shape;127;p13"/>
          <p:cNvSpPr txBox="1"/>
          <p:nvPr>
            <p:ph idx="14" type="subTitle"/>
          </p:nvPr>
        </p:nvSpPr>
        <p:spPr>
          <a:xfrm>
            <a:off x="4158425" y="6303872"/>
            <a:ext cx="1728300" cy="10773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p:txBody>
      </p:sp>
      <p:sp>
        <p:nvSpPr>
          <p:cNvPr id="128" name="Google Shape;128;p13"/>
          <p:cNvSpPr txBox="1"/>
          <p:nvPr>
            <p:ph idx="15" type="title"/>
          </p:nvPr>
        </p:nvSpPr>
        <p:spPr>
          <a:xfrm>
            <a:off x="510449" y="791470"/>
            <a:ext cx="5085300" cy="10020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9" name="Google Shape;129;p13"/>
          <p:cNvSpPr/>
          <p:nvPr/>
        </p:nvSpPr>
        <p:spPr>
          <a:xfrm>
            <a:off x="35" y="8246900"/>
            <a:ext cx="6479966" cy="739681"/>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 name="Google Shape;130;p13"/>
          <p:cNvPicPr preferRelativeResize="0"/>
          <p:nvPr/>
        </p:nvPicPr>
        <p:blipFill>
          <a:blip r:embed="rId2">
            <a:alphaModFix/>
          </a:blip>
          <a:stretch>
            <a:fillRect/>
          </a:stretch>
        </p:blipFill>
        <p:spPr>
          <a:xfrm>
            <a:off x="5001449" y="-1818066"/>
            <a:ext cx="2378304" cy="1998568"/>
          </a:xfrm>
          <a:prstGeom prst="rect">
            <a:avLst/>
          </a:prstGeom>
          <a:noFill/>
          <a:ln>
            <a:noFill/>
          </a:ln>
        </p:spPr>
      </p:pic>
      <p:pic>
        <p:nvPicPr>
          <p:cNvPr id="131" name="Google Shape;131;p13"/>
          <p:cNvPicPr preferRelativeResize="0"/>
          <p:nvPr/>
        </p:nvPicPr>
        <p:blipFill>
          <a:blip r:embed="rId3">
            <a:alphaModFix/>
          </a:blip>
          <a:stretch>
            <a:fillRect/>
          </a:stretch>
        </p:blipFill>
        <p:spPr>
          <a:xfrm flipH="1" rot="-3753509">
            <a:off x="-570352" y="7315786"/>
            <a:ext cx="1681763" cy="2314701"/>
          </a:xfrm>
          <a:prstGeom prst="rect">
            <a:avLst/>
          </a:prstGeom>
          <a:noFill/>
          <a:ln>
            <a:noFill/>
          </a:ln>
        </p:spPr>
      </p:pic>
      <p:pic>
        <p:nvPicPr>
          <p:cNvPr id="132" name="Google Shape;132;p13"/>
          <p:cNvPicPr preferRelativeResize="0"/>
          <p:nvPr/>
        </p:nvPicPr>
        <p:blipFill>
          <a:blip r:embed="rId4">
            <a:alphaModFix/>
          </a:blip>
          <a:stretch>
            <a:fillRect/>
          </a:stretch>
        </p:blipFill>
        <p:spPr>
          <a:xfrm rot="-5221285">
            <a:off x="4421306" y="176888"/>
            <a:ext cx="721440" cy="101608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_1">
    <p:spTree>
      <p:nvGrpSpPr>
        <p:cNvPr id="133" name="Shape 133"/>
        <p:cNvGrpSpPr/>
        <p:nvPr/>
      </p:nvGrpSpPr>
      <p:grpSpPr>
        <a:xfrm>
          <a:off x="0" y="0"/>
          <a:ext cx="0" cy="0"/>
          <a:chOff x="0" y="0"/>
          <a:chExt cx="0" cy="0"/>
        </a:xfrm>
      </p:grpSpPr>
      <p:sp>
        <p:nvSpPr>
          <p:cNvPr id="134" name="Google Shape;134;p14"/>
          <p:cNvSpPr txBox="1"/>
          <p:nvPr>
            <p:ph type="title"/>
          </p:nvPr>
        </p:nvSpPr>
        <p:spPr>
          <a:xfrm>
            <a:off x="1478781" y="5498469"/>
            <a:ext cx="3522900" cy="1131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3000"/>
            </a:lvl1pPr>
            <a:lvl2pPr lvl="1" rtl="0" algn="ctr">
              <a:spcBef>
                <a:spcPts val="0"/>
              </a:spcBef>
              <a:spcAft>
                <a:spcPts val="0"/>
              </a:spcAft>
              <a:buNone/>
              <a:defRPr b="1" sz="3000"/>
            </a:lvl2pPr>
            <a:lvl3pPr lvl="2" rtl="0" algn="ctr">
              <a:spcBef>
                <a:spcPts val="0"/>
              </a:spcBef>
              <a:spcAft>
                <a:spcPts val="0"/>
              </a:spcAft>
              <a:buNone/>
              <a:defRPr b="1" sz="3000"/>
            </a:lvl3pPr>
            <a:lvl4pPr lvl="3" rtl="0" algn="ctr">
              <a:spcBef>
                <a:spcPts val="0"/>
              </a:spcBef>
              <a:spcAft>
                <a:spcPts val="0"/>
              </a:spcAft>
              <a:buNone/>
              <a:defRPr b="1" sz="3000"/>
            </a:lvl4pPr>
            <a:lvl5pPr lvl="4" rtl="0" algn="ctr">
              <a:spcBef>
                <a:spcPts val="0"/>
              </a:spcBef>
              <a:spcAft>
                <a:spcPts val="0"/>
              </a:spcAft>
              <a:buNone/>
              <a:defRPr b="1" sz="3000"/>
            </a:lvl5pPr>
            <a:lvl6pPr lvl="5" rtl="0" algn="ctr">
              <a:spcBef>
                <a:spcPts val="0"/>
              </a:spcBef>
              <a:spcAft>
                <a:spcPts val="0"/>
              </a:spcAft>
              <a:buNone/>
              <a:defRPr b="1" sz="3000"/>
            </a:lvl6pPr>
            <a:lvl7pPr lvl="6" rtl="0" algn="ctr">
              <a:spcBef>
                <a:spcPts val="0"/>
              </a:spcBef>
              <a:spcAft>
                <a:spcPts val="0"/>
              </a:spcAft>
              <a:buNone/>
              <a:defRPr b="1" sz="3000"/>
            </a:lvl7pPr>
            <a:lvl8pPr lvl="7" rtl="0" algn="ctr">
              <a:spcBef>
                <a:spcPts val="0"/>
              </a:spcBef>
              <a:spcAft>
                <a:spcPts val="0"/>
              </a:spcAft>
              <a:buNone/>
              <a:defRPr b="1" sz="3000"/>
            </a:lvl8pPr>
            <a:lvl9pPr lvl="8" rtl="0" algn="ctr">
              <a:spcBef>
                <a:spcPts val="0"/>
              </a:spcBef>
              <a:spcAft>
                <a:spcPts val="0"/>
              </a:spcAft>
              <a:buNone/>
              <a:defRPr b="1" sz="3000"/>
            </a:lvl9pPr>
          </a:lstStyle>
          <a:p/>
        </p:txBody>
      </p:sp>
      <p:sp>
        <p:nvSpPr>
          <p:cNvPr id="135" name="Google Shape;135;p14"/>
          <p:cNvSpPr txBox="1"/>
          <p:nvPr>
            <p:ph idx="1" type="subTitle"/>
          </p:nvPr>
        </p:nvSpPr>
        <p:spPr>
          <a:xfrm>
            <a:off x="1478250" y="2370319"/>
            <a:ext cx="3523500" cy="2908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b="1" sz="2400"/>
            </a:lvl2pPr>
            <a:lvl3pPr lvl="2" rtl="0" algn="ctr">
              <a:spcBef>
                <a:spcPts val="0"/>
              </a:spcBef>
              <a:spcAft>
                <a:spcPts val="0"/>
              </a:spcAft>
              <a:buNone/>
              <a:defRPr b="1" sz="2400"/>
            </a:lvl3pPr>
            <a:lvl4pPr lvl="3" rtl="0" algn="ctr">
              <a:spcBef>
                <a:spcPts val="0"/>
              </a:spcBef>
              <a:spcAft>
                <a:spcPts val="0"/>
              </a:spcAft>
              <a:buNone/>
              <a:defRPr b="1" sz="2400"/>
            </a:lvl4pPr>
            <a:lvl5pPr lvl="4" rtl="0" algn="ctr">
              <a:spcBef>
                <a:spcPts val="0"/>
              </a:spcBef>
              <a:spcAft>
                <a:spcPts val="0"/>
              </a:spcAft>
              <a:buNone/>
              <a:defRPr b="1" sz="2400"/>
            </a:lvl5pPr>
            <a:lvl6pPr lvl="5" rtl="0" algn="ctr">
              <a:spcBef>
                <a:spcPts val="0"/>
              </a:spcBef>
              <a:spcAft>
                <a:spcPts val="0"/>
              </a:spcAft>
              <a:buNone/>
              <a:defRPr b="1" sz="2400"/>
            </a:lvl6pPr>
            <a:lvl7pPr lvl="6" rtl="0" algn="ctr">
              <a:spcBef>
                <a:spcPts val="0"/>
              </a:spcBef>
              <a:spcAft>
                <a:spcPts val="0"/>
              </a:spcAft>
              <a:buNone/>
              <a:defRPr b="1" sz="2400"/>
            </a:lvl7pPr>
            <a:lvl8pPr lvl="7" rtl="0" algn="ctr">
              <a:spcBef>
                <a:spcPts val="0"/>
              </a:spcBef>
              <a:spcAft>
                <a:spcPts val="0"/>
              </a:spcAft>
              <a:buNone/>
              <a:defRPr b="1" sz="2400"/>
            </a:lvl8pPr>
            <a:lvl9pPr lvl="8" rtl="0" algn="ctr">
              <a:spcBef>
                <a:spcPts val="0"/>
              </a:spcBef>
              <a:spcAft>
                <a:spcPts val="0"/>
              </a:spcAft>
              <a:buNone/>
              <a:defRPr b="1" sz="2400"/>
            </a:lvl9pPr>
          </a:lstStyle>
          <a:p/>
        </p:txBody>
      </p:sp>
      <p:sp>
        <p:nvSpPr>
          <p:cNvPr id="136" name="Google Shape;136;p14"/>
          <p:cNvSpPr/>
          <p:nvPr/>
        </p:nvSpPr>
        <p:spPr>
          <a:xfrm>
            <a:off x="41" y="7949985"/>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4"/>
          <p:cNvSpPr/>
          <p:nvPr/>
        </p:nvSpPr>
        <p:spPr>
          <a:xfrm rot="10800000">
            <a:off x="176" y="-40"/>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 name="Google Shape;138;p14"/>
          <p:cNvGrpSpPr/>
          <p:nvPr/>
        </p:nvGrpSpPr>
        <p:grpSpPr>
          <a:xfrm>
            <a:off x="4725789" y="4521186"/>
            <a:ext cx="2146805" cy="2129222"/>
            <a:chOff x="5325298" y="1774194"/>
            <a:chExt cx="3029216" cy="3004406"/>
          </a:xfrm>
        </p:grpSpPr>
        <p:pic>
          <p:nvPicPr>
            <p:cNvPr id="139" name="Google Shape;139;p14"/>
            <p:cNvPicPr preferRelativeResize="0"/>
            <p:nvPr/>
          </p:nvPicPr>
          <p:blipFill>
            <a:blip r:embed="rId2">
              <a:alphaModFix/>
            </a:blip>
            <a:stretch>
              <a:fillRect/>
            </a:stretch>
          </p:blipFill>
          <p:spPr>
            <a:xfrm rot="-3834659">
              <a:off x="6636448" y="2167222"/>
              <a:ext cx="1097961" cy="357055"/>
            </a:xfrm>
            <a:prstGeom prst="rect">
              <a:avLst/>
            </a:prstGeom>
            <a:noFill/>
            <a:ln>
              <a:noFill/>
            </a:ln>
          </p:spPr>
        </p:pic>
        <p:pic>
          <p:nvPicPr>
            <p:cNvPr id="140" name="Google Shape;140;p14"/>
            <p:cNvPicPr preferRelativeResize="0"/>
            <p:nvPr/>
          </p:nvPicPr>
          <p:blipFill>
            <a:blip r:embed="rId2">
              <a:alphaModFix/>
            </a:blip>
            <a:stretch>
              <a:fillRect/>
            </a:stretch>
          </p:blipFill>
          <p:spPr>
            <a:xfrm rot="-5244271">
              <a:off x="6186098" y="2182273"/>
              <a:ext cx="1097958" cy="357056"/>
            </a:xfrm>
            <a:prstGeom prst="rect">
              <a:avLst/>
            </a:prstGeom>
            <a:noFill/>
            <a:ln>
              <a:noFill/>
            </a:ln>
          </p:spPr>
        </p:pic>
        <p:pic>
          <p:nvPicPr>
            <p:cNvPr id="141" name="Google Shape;141;p14"/>
            <p:cNvPicPr preferRelativeResize="0"/>
            <p:nvPr/>
          </p:nvPicPr>
          <p:blipFill>
            <a:blip r:embed="rId3">
              <a:alphaModFix/>
            </a:blip>
            <a:stretch>
              <a:fillRect/>
            </a:stretch>
          </p:blipFill>
          <p:spPr>
            <a:xfrm flipH="1" rot="5172484">
              <a:off x="7130170" y="2170760"/>
              <a:ext cx="990785" cy="1395436"/>
            </a:xfrm>
            <a:prstGeom prst="rect">
              <a:avLst/>
            </a:prstGeom>
            <a:noFill/>
            <a:ln>
              <a:noFill/>
            </a:ln>
          </p:spPr>
        </p:pic>
        <p:pic>
          <p:nvPicPr>
            <p:cNvPr id="142" name="Google Shape;142;p14"/>
            <p:cNvPicPr preferRelativeResize="0"/>
            <p:nvPr/>
          </p:nvPicPr>
          <p:blipFill>
            <a:blip r:embed="rId4">
              <a:alphaModFix/>
            </a:blip>
            <a:stretch>
              <a:fillRect/>
            </a:stretch>
          </p:blipFill>
          <p:spPr>
            <a:xfrm>
              <a:off x="5325298" y="2329184"/>
              <a:ext cx="2914801" cy="2449415"/>
            </a:xfrm>
            <a:prstGeom prst="rect">
              <a:avLst/>
            </a:prstGeom>
            <a:noFill/>
            <a:ln>
              <a:noFill/>
            </a:ln>
          </p:spPr>
        </p:pic>
      </p:grpSp>
      <p:grpSp>
        <p:nvGrpSpPr>
          <p:cNvPr id="143" name="Google Shape;143;p14"/>
          <p:cNvGrpSpPr/>
          <p:nvPr/>
        </p:nvGrpSpPr>
        <p:grpSpPr>
          <a:xfrm flipH="1">
            <a:off x="-1144099" y="-1792896"/>
            <a:ext cx="2677242" cy="2644809"/>
            <a:chOff x="395551" y="-262634"/>
            <a:chExt cx="3777681" cy="3731916"/>
          </a:xfrm>
        </p:grpSpPr>
        <p:pic>
          <p:nvPicPr>
            <p:cNvPr id="144" name="Google Shape;144;p14"/>
            <p:cNvPicPr preferRelativeResize="0"/>
            <p:nvPr/>
          </p:nvPicPr>
          <p:blipFill>
            <a:blip r:embed="rId2">
              <a:alphaModFix/>
            </a:blip>
            <a:stretch>
              <a:fillRect/>
            </a:stretch>
          </p:blipFill>
          <p:spPr>
            <a:xfrm flipH="1" rot="-4265453">
              <a:off x="1663234" y="2545547"/>
              <a:ext cx="1097963" cy="357054"/>
            </a:xfrm>
            <a:prstGeom prst="rect">
              <a:avLst/>
            </a:prstGeom>
            <a:noFill/>
            <a:ln>
              <a:noFill/>
            </a:ln>
          </p:spPr>
        </p:pic>
        <p:pic>
          <p:nvPicPr>
            <p:cNvPr id="145" name="Google Shape;145;p14"/>
            <p:cNvPicPr preferRelativeResize="0"/>
            <p:nvPr/>
          </p:nvPicPr>
          <p:blipFill>
            <a:blip r:embed="rId2">
              <a:alphaModFix/>
            </a:blip>
            <a:stretch>
              <a:fillRect/>
            </a:stretch>
          </p:blipFill>
          <p:spPr>
            <a:xfrm flipH="1" rot="-5400000">
              <a:off x="2047059" y="2741772"/>
              <a:ext cx="1097964" cy="357054"/>
            </a:xfrm>
            <a:prstGeom prst="rect">
              <a:avLst/>
            </a:prstGeom>
            <a:noFill/>
            <a:ln>
              <a:noFill/>
            </a:ln>
          </p:spPr>
        </p:pic>
        <p:pic>
          <p:nvPicPr>
            <p:cNvPr id="146" name="Google Shape;146;p14"/>
            <p:cNvPicPr preferRelativeResize="0"/>
            <p:nvPr/>
          </p:nvPicPr>
          <p:blipFill>
            <a:blip r:embed="rId5">
              <a:alphaModFix/>
            </a:blip>
            <a:stretch>
              <a:fillRect/>
            </a:stretch>
          </p:blipFill>
          <p:spPr>
            <a:xfrm flipH="1" rot="-1867234">
              <a:off x="665176" y="-4947"/>
              <a:ext cx="1167270" cy="1368416"/>
            </a:xfrm>
            <a:prstGeom prst="rect">
              <a:avLst/>
            </a:prstGeom>
            <a:noFill/>
            <a:ln>
              <a:noFill/>
            </a:ln>
          </p:spPr>
        </p:pic>
        <p:pic>
          <p:nvPicPr>
            <p:cNvPr id="147" name="Google Shape;147;p14"/>
            <p:cNvPicPr preferRelativeResize="0"/>
            <p:nvPr/>
          </p:nvPicPr>
          <p:blipFill>
            <a:blip r:embed="rId3">
              <a:alphaModFix/>
            </a:blip>
            <a:stretch>
              <a:fillRect/>
            </a:stretch>
          </p:blipFill>
          <p:spPr>
            <a:xfrm flipH="1" rot="-6306671">
              <a:off x="1371644" y="1704035"/>
              <a:ext cx="990786" cy="1395435"/>
            </a:xfrm>
            <a:prstGeom prst="rect">
              <a:avLst/>
            </a:prstGeom>
            <a:noFill/>
            <a:ln>
              <a:noFill/>
            </a:ln>
          </p:spPr>
        </p:pic>
        <p:pic>
          <p:nvPicPr>
            <p:cNvPr id="148" name="Google Shape;148;p14"/>
            <p:cNvPicPr preferRelativeResize="0"/>
            <p:nvPr/>
          </p:nvPicPr>
          <p:blipFill>
            <a:blip r:embed="rId6">
              <a:alphaModFix/>
            </a:blip>
            <a:stretch>
              <a:fillRect/>
            </a:stretch>
          </p:blipFill>
          <p:spPr>
            <a:xfrm rot="1392348">
              <a:off x="1080136" y="176558"/>
              <a:ext cx="2726349" cy="2421263"/>
            </a:xfrm>
            <a:prstGeom prst="rect">
              <a:avLst/>
            </a:prstGeom>
            <a:noFill/>
            <a:ln>
              <a:noFill/>
            </a:ln>
          </p:spPr>
        </p:pic>
      </p:grpSp>
      <p:pic>
        <p:nvPicPr>
          <p:cNvPr id="149" name="Google Shape;149;p14"/>
          <p:cNvPicPr preferRelativeResize="0"/>
          <p:nvPr/>
        </p:nvPicPr>
        <p:blipFill>
          <a:blip r:embed="rId2">
            <a:alphaModFix/>
          </a:blip>
          <a:stretch>
            <a:fillRect/>
          </a:stretch>
        </p:blipFill>
        <p:spPr>
          <a:xfrm flipH="1" rot="-9823376">
            <a:off x="5309746" y="690952"/>
            <a:ext cx="978377" cy="318163"/>
          </a:xfrm>
          <a:prstGeom prst="rect">
            <a:avLst/>
          </a:prstGeom>
          <a:noFill/>
          <a:ln>
            <a:noFill/>
          </a:ln>
        </p:spPr>
      </p:pic>
      <p:pic>
        <p:nvPicPr>
          <p:cNvPr id="150" name="Google Shape;150;p14"/>
          <p:cNvPicPr preferRelativeResize="0"/>
          <p:nvPr/>
        </p:nvPicPr>
        <p:blipFill>
          <a:blip r:embed="rId2">
            <a:alphaModFix/>
          </a:blip>
          <a:stretch>
            <a:fillRect/>
          </a:stretch>
        </p:blipFill>
        <p:spPr>
          <a:xfrm rot="-2063647">
            <a:off x="-267753" y="8276501"/>
            <a:ext cx="669129" cy="21759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0">
    <p:spTree>
      <p:nvGrpSpPr>
        <p:cNvPr id="151" name="Shape 151"/>
        <p:cNvGrpSpPr/>
        <p:nvPr/>
      </p:nvGrpSpPr>
      <p:grpSpPr>
        <a:xfrm>
          <a:off x="0" y="0"/>
          <a:ext cx="0" cy="0"/>
          <a:chOff x="0" y="0"/>
          <a:chExt cx="0" cy="0"/>
        </a:xfrm>
      </p:grpSpPr>
      <p:sp>
        <p:nvSpPr>
          <p:cNvPr id="152" name="Google Shape;152;p15"/>
          <p:cNvSpPr txBox="1"/>
          <p:nvPr>
            <p:ph hasCustomPrompt="1" type="title"/>
          </p:nvPr>
        </p:nvSpPr>
        <p:spPr>
          <a:xfrm flipH="1">
            <a:off x="3592540" y="2753281"/>
            <a:ext cx="1768200" cy="3493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150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53" name="Google Shape;153;p15"/>
          <p:cNvSpPr txBox="1"/>
          <p:nvPr>
            <p:ph idx="1" type="subTitle"/>
          </p:nvPr>
        </p:nvSpPr>
        <p:spPr>
          <a:xfrm flipH="1">
            <a:off x="795057" y="5311003"/>
            <a:ext cx="1937400" cy="1167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b="1" sz="1600">
                <a:solidFill>
                  <a:schemeClr val="accent3"/>
                </a:solidFill>
              </a:defRPr>
            </a:lvl2pPr>
            <a:lvl3pPr lvl="2" rtl="0">
              <a:spcBef>
                <a:spcPts val="0"/>
              </a:spcBef>
              <a:spcAft>
                <a:spcPts val="0"/>
              </a:spcAft>
              <a:buNone/>
              <a:defRPr b="1" sz="1600">
                <a:solidFill>
                  <a:schemeClr val="accent3"/>
                </a:solidFill>
              </a:defRPr>
            </a:lvl3pPr>
            <a:lvl4pPr lvl="3" rtl="0">
              <a:spcBef>
                <a:spcPts val="0"/>
              </a:spcBef>
              <a:spcAft>
                <a:spcPts val="0"/>
              </a:spcAft>
              <a:buNone/>
              <a:defRPr b="1" sz="1600">
                <a:solidFill>
                  <a:schemeClr val="accent3"/>
                </a:solidFill>
              </a:defRPr>
            </a:lvl4pPr>
            <a:lvl5pPr lvl="4" rtl="0">
              <a:spcBef>
                <a:spcPts val="0"/>
              </a:spcBef>
              <a:spcAft>
                <a:spcPts val="0"/>
              </a:spcAft>
              <a:buNone/>
              <a:defRPr b="1" sz="1600">
                <a:solidFill>
                  <a:schemeClr val="accent3"/>
                </a:solidFill>
              </a:defRPr>
            </a:lvl5pPr>
            <a:lvl6pPr lvl="5" rtl="0">
              <a:spcBef>
                <a:spcPts val="0"/>
              </a:spcBef>
              <a:spcAft>
                <a:spcPts val="0"/>
              </a:spcAft>
              <a:buNone/>
              <a:defRPr b="1" sz="1600">
                <a:solidFill>
                  <a:schemeClr val="accent3"/>
                </a:solidFill>
              </a:defRPr>
            </a:lvl6pPr>
            <a:lvl7pPr lvl="6" rtl="0">
              <a:spcBef>
                <a:spcPts val="0"/>
              </a:spcBef>
              <a:spcAft>
                <a:spcPts val="0"/>
              </a:spcAft>
              <a:buNone/>
              <a:defRPr b="1" sz="1600">
                <a:solidFill>
                  <a:schemeClr val="accent3"/>
                </a:solidFill>
              </a:defRPr>
            </a:lvl7pPr>
            <a:lvl8pPr lvl="7" rtl="0">
              <a:spcBef>
                <a:spcPts val="0"/>
              </a:spcBef>
              <a:spcAft>
                <a:spcPts val="0"/>
              </a:spcAft>
              <a:buNone/>
              <a:defRPr b="1" sz="1600">
                <a:solidFill>
                  <a:schemeClr val="accent3"/>
                </a:solidFill>
              </a:defRPr>
            </a:lvl8pPr>
            <a:lvl9pPr lvl="8" rtl="0">
              <a:spcBef>
                <a:spcPts val="0"/>
              </a:spcBef>
              <a:spcAft>
                <a:spcPts val="0"/>
              </a:spcAft>
              <a:buNone/>
              <a:defRPr b="1" sz="1600">
                <a:solidFill>
                  <a:schemeClr val="accent3"/>
                </a:solidFill>
              </a:defRPr>
            </a:lvl9pPr>
          </a:lstStyle>
          <a:p/>
        </p:txBody>
      </p:sp>
      <p:sp>
        <p:nvSpPr>
          <p:cNvPr id="154" name="Google Shape;154;p15"/>
          <p:cNvSpPr txBox="1"/>
          <p:nvPr>
            <p:ph idx="2" type="title"/>
          </p:nvPr>
        </p:nvSpPr>
        <p:spPr>
          <a:xfrm flipH="1">
            <a:off x="795057" y="2520976"/>
            <a:ext cx="1937400" cy="2479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600"/>
              <a:buNone/>
              <a:defRPr i="1" sz="5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155" name="Google Shape;155;p15"/>
          <p:cNvPicPr preferRelativeResize="0"/>
          <p:nvPr/>
        </p:nvPicPr>
        <p:blipFill>
          <a:blip r:embed="rId2">
            <a:alphaModFix/>
          </a:blip>
          <a:stretch>
            <a:fillRect/>
          </a:stretch>
        </p:blipFill>
        <p:spPr>
          <a:xfrm flipH="1" rot="-6302887">
            <a:off x="5490763" y="-586446"/>
            <a:ext cx="827201" cy="969745"/>
          </a:xfrm>
          <a:prstGeom prst="rect">
            <a:avLst/>
          </a:prstGeom>
          <a:noFill/>
          <a:ln>
            <a:noFill/>
          </a:ln>
        </p:spPr>
      </p:pic>
      <p:pic>
        <p:nvPicPr>
          <p:cNvPr id="156" name="Google Shape;156;p15"/>
          <p:cNvPicPr preferRelativeResize="0"/>
          <p:nvPr/>
        </p:nvPicPr>
        <p:blipFill>
          <a:blip r:embed="rId3">
            <a:alphaModFix/>
          </a:blip>
          <a:stretch>
            <a:fillRect/>
          </a:stretch>
        </p:blipFill>
        <p:spPr>
          <a:xfrm rot="-9407646">
            <a:off x="-113882" y="9420569"/>
            <a:ext cx="1516930" cy="134718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1">
    <p:spTree>
      <p:nvGrpSpPr>
        <p:cNvPr id="157" name="Shape 157"/>
        <p:cNvGrpSpPr/>
        <p:nvPr/>
      </p:nvGrpSpPr>
      <p:grpSpPr>
        <a:xfrm>
          <a:off x="0" y="0"/>
          <a:ext cx="0" cy="0"/>
          <a:chOff x="0" y="0"/>
          <a:chExt cx="0" cy="0"/>
        </a:xfrm>
      </p:grpSpPr>
      <p:sp>
        <p:nvSpPr>
          <p:cNvPr id="158" name="Google Shape;158;p16"/>
          <p:cNvSpPr txBox="1"/>
          <p:nvPr>
            <p:ph type="title"/>
          </p:nvPr>
        </p:nvSpPr>
        <p:spPr>
          <a:xfrm>
            <a:off x="510449" y="791470"/>
            <a:ext cx="5459100" cy="1002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9" name="Google Shape;159;p16"/>
          <p:cNvSpPr txBox="1"/>
          <p:nvPr>
            <p:ph idx="1" type="subTitle"/>
          </p:nvPr>
        </p:nvSpPr>
        <p:spPr>
          <a:xfrm>
            <a:off x="622781" y="5322441"/>
            <a:ext cx="1504800" cy="70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160" name="Google Shape;160;p16"/>
          <p:cNvSpPr txBox="1"/>
          <p:nvPr>
            <p:ph idx="2" type="subTitle"/>
          </p:nvPr>
        </p:nvSpPr>
        <p:spPr>
          <a:xfrm>
            <a:off x="622834" y="5853718"/>
            <a:ext cx="1504800" cy="1639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161" name="Google Shape;161;p16"/>
          <p:cNvSpPr txBox="1"/>
          <p:nvPr>
            <p:ph idx="3" type="subTitle"/>
          </p:nvPr>
        </p:nvSpPr>
        <p:spPr>
          <a:xfrm>
            <a:off x="2487614" y="5322441"/>
            <a:ext cx="1504800" cy="70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162" name="Google Shape;162;p16"/>
          <p:cNvSpPr txBox="1"/>
          <p:nvPr>
            <p:ph idx="4" type="subTitle"/>
          </p:nvPr>
        </p:nvSpPr>
        <p:spPr>
          <a:xfrm>
            <a:off x="2487614" y="5853718"/>
            <a:ext cx="1504800" cy="1639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163" name="Google Shape;163;p16"/>
          <p:cNvSpPr txBox="1"/>
          <p:nvPr>
            <p:ph idx="5" type="subTitle"/>
          </p:nvPr>
        </p:nvSpPr>
        <p:spPr>
          <a:xfrm>
            <a:off x="4352421" y="5322441"/>
            <a:ext cx="1504800" cy="70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164" name="Google Shape;164;p16"/>
          <p:cNvSpPr txBox="1"/>
          <p:nvPr>
            <p:ph idx="6" type="subTitle"/>
          </p:nvPr>
        </p:nvSpPr>
        <p:spPr>
          <a:xfrm>
            <a:off x="4352421" y="5853718"/>
            <a:ext cx="1504800" cy="1639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165" name="Google Shape;165;p16"/>
          <p:cNvSpPr txBox="1"/>
          <p:nvPr>
            <p:ph hasCustomPrompt="1" idx="7" type="title"/>
          </p:nvPr>
        </p:nvSpPr>
        <p:spPr>
          <a:xfrm>
            <a:off x="1027692" y="2843832"/>
            <a:ext cx="695100" cy="10563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30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66" name="Google Shape;166;p16"/>
          <p:cNvSpPr txBox="1"/>
          <p:nvPr>
            <p:ph hasCustomPrompt="1" idx="8" type="title"/>
          </p:nvPr>
        </p:nvSpPr>
        <p:spPr>
          <a:xfrm>
            <a:off x="2892508" y="2843832"/>
            <a:ext cx="695100" cy="10563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30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67" name="Google Shape;167;p16"/>
          <p:cNvSpPr txBox="1"/>
          <p:nvPr>
            <p:ph hasCustomPrompt="1" idx="9" type="title"/>
          </p:nvPr>
        </p:nvSpPr>
        <p:spPr>
          <a:xfrm>
            <a:off x="4757315" y="2843832"/>
            <a:ext cx="695100" cy="10563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30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grpSp>
        <p:nvGrpSpPr>
          <p:cNvPr id="168" name="Google Shape;168;p16"/>
          <p:cNvGrpSpPr/>
          <p:nvPr/>
        </p:nvGrpSpPr>
        <p:grpSpPr>
          <a:xfrm>
            <a:off x="-1537053" y="-3134922"/>
            <a:ext cx="8996946" cy="6219290"/>
            <a:chOff x="-2168835" y="-1791568"/>
            <a:chExt cx="12694999" cy="8775632"/>
          </a:xfrm>
        </p:grpSpPr>
        <p:pic>
          <p:nvPicPr>
            <p:cNvPr id="169" name="Google Shape;169;p16"/>
            <p:cNvPicPr preferRelativeResize="0"/>
            <p:nvPr/>
          </p:nvPicPr>
          <p:blipFill>
            <a:blip r:embed="rId2">
              <a:alphaModFix/>
            </a:blip>
            <a:stretch>
              <a:fillRect/>
            </a:stretch>
          </p:blipFill>
          <p:spPr>
            <a:xfrm flipH="1" rot="3550003">
              <a:off x="-420581" y="2624336"/>
              <a:ext cx="1094281" cy="1282844"/>
            </a:xfrm>
            <a:prstGeom prst="rect">
              <a:avLst/>
            </a:prstGeom>
            <a:noFill/>
            <a:ln>
              <a:noFill/>
            </a:ln>
          </p:spPr>
        </p:pic>
        <p:pic>
          <p:nvPicPr>
            <p:cNvPr id="170" name="Google Shape;170;p16"/>
            <p:cNvPicPr preferRelativeResize="0"/>
            <p:nvPr/>
          </p:nvPicPr>
          <p:blipFill>
            <a:blip r:embed="rId3">
              <a:alphaModFix/>
            </a:blip>
            <a:stretch>
              <a:fillRect/>
            </a:stretch>
          </p:blipFill>
          <p:spPr>
            <a:xfrm flipH="1" rot="7155886">
              <a:off x="7068518" y="-1221197"/>
              <a:ext cx="2726349" cy="2421263"/>
            </a:xfrm>
            <a:prstGeom prst="rect">
              <a:avLst/>
            </a:prstGeom>
            <a:noFill/>
            <a:ln>
              <a:noFill/>
            </a:ln>
          </p:spPr>
        </p:pic>
        <p:pic>
          <p:nvPicPr>
            <p:cNvPr id="171" name="Google Shape;171;p16"/>
            <p:cNvPicPr preferRelativeResize="0"/>
            <p:nvPr/>
          </p:nvPicPr>
          <p:blipFill>
            <a:blip r:embed="rId2">
              <a:alphaModFix/>
            </a:blip>
            <a:stretch>
              <a:fillRect/>
            </a:stretch>
          </p:blipFill>
          <p:spPr>
            <a:xfrm rot="-8653970">
              <a:off x="6114019" y="-1032514"/>
              <a:ext cx="1480484" cy="1735598"/>
            </a:xfrm>
            <a:prstGeom prst="rect">
              <a:avLst/>
            </a:prstGeom>
            <a:noFill/>
            <a:ln>
              <a:noFill/>
            </a:ln>
          </p:spPr>
        </p:pic>
        <p:pic>
          <p:nvPicPr>
            <p:cNvPr id="172" name="Google Shape;172;p16"/>
            <p:cNvPicPr preferRelativeResize="0"/>
            <p:nvPr/>
          </p:nvPicPr>
          <p:blipFill>
            <a:blip r:embed="rId4">
              <a:alphaModFix/>
            </a:blip>
            <a:stretch>
              <a:fillRect/>
            </a:stretch>
          </p:blipFill>
          <p:spPr>
            <a:xfrm flipH="1" rot="10800000">
              <a:off x="-704650" y="4263388"/>
              <a:ext cx="3237624" cy="2720675"/>
            </a:xfrm>
            <a:prstGeom prst="rect">
              <a:avLst/>
            </a:prstGeom>
            <a:noFill/>
            <a:ln>
              <a:noFill/>
            </a:ln>
          </p:spPr>
        </p:pic>
        <p:pic>
          <p:nvPicPr>
            <p:cNvPr id="173" name="Google Shape;173;p16"/>
            <p:cNvPicPr preferRelativeResize="0"/>
            <p:nvPr/>
          </p:nvPicPr>
          <p:blipFill>
            <a:blip r:embed="rId3">
              <a:alphaModFix/>
            </a:blip>
            <a:stretch>
              <a:fillRect/>
            </a:stretch>
          </p:blipFill>
          <p:spPr>
            <a:xfrm flipH="1" rot="7155886">
              <a:off x="-1809507" y="3205232"/>
              <a:ext cx="2726349" cy="2421263"/>
            </a:xfrm>
            <a:prstGeom prst="rect">
              <a:avLst/>
            </a:prstGeom>
            <a:noFill/>
            <a:ln>
              <a:noFill/>
            </a:ln>
          </p:spPr>
        </p:pic>
        <p:pic>
          <p:nvPicPr>
            <p:cNvPr id="174" name="Google Shape;174;p16"/>
            <p:cNvPicPr preferRelativeResize="0"/>
            <p:nvPr/>
          </p:nvPicPr>
          <p:blipFill>
            <a:blip r:embed="rId4">
              <a:alphaModFix/>
            </a:blip>
            <a:stretch>
              <a:fillRect/>
            </a:stretch>
          </p:blipFill>
          <p:spPr>
            <a:xfrm flipH="1" rot="-4822062">
              <a:off x="7956721" y="102712"/>
              <a:ext cx="2574835" cy="2163721"/>
            </a:xfrm>
            <a:prstGeom prst="rect">
              <a:avLst/>
            </a:prstGeom>
            <a:noFill/>
            <a:ln>
              <a:noFill/>
            </a:ln>
          </p:spPr>
        </p:pic>
      </p:grpSp>
      <p:pic>
        <p:nvPicPr>
          <p:cNvPr id="175" name="Google Shape;175;p16"/>
          <p:cNvPicPr preferRelativeResize="0"/>
          <p:nvPr/>
        </p:nvPicPr>
        <p:blipFill>
          <a:blip r:embed="rId5">
            <a:alphaModFix/>
          </a:blip>
          <a:stretch>
            <a:fillRect/>
          </a:stretch>
        </p:blipFill>
        <p:spPr>
          <a:xfrm flipH="1" rot="4578009">
            <a:off x="-17809" y="590759"/>
            <a:ext cx="602667" cy="8488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TITLE_AND_TWO_COLUMNS_1_1">
    <p:spTree>
      <p:nvGrpSpPr>
        <p:cNvPr id="176" name="Shape 176"/>
        <p:cNvGrpSpPr/>
        <p:nvPr/>
      </p:nvGrpSpPr>
      <p:grpSpPr>
        <a:xfrm>
          <a:off x="0" y="0"/>
          <a:ext cx="0" cy="0"/>
          <a:chOff x="0" y="0"/>
          <a:chExt cx="0" cy="0"/>
        </a:xfrm>
      </p:grpSpPr>
      <p:sp>
        <p:nvSpPr>
          <p:cNvPr id="177" name="Google Shape;177;p17"/>
          <p:cNvSpPr txBox="1"/>
          <p:nvPr>
            <p:ph idx="1" type="subTitle"/>
          </p:nvPr>
        </p:nvSpPr>
        <p:spPr>
          <a:xfrm>
            <a:off x="1137703" y="3087466"/>
            <a:ext cx="1781400" cy="70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178" name="Google Shape;178;p17"/>
          <p:cNvSpPr txBox="1"/>
          <p:nvPr>
            <p:ph idx="2" type="subTitle"/>
          </p:nvPr>
        </p:nvSpPr>
        <p:spPr>
          <a:xfrm>
            <a:off x="1137703" y="3628788"/>
            <a:ext cx="1781400" cy="1152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179" name="Google Shape;179;p17"/>
          <p:cNvSpPr txBox="1"/>
          <p:nvPr>
            <p:ph idx="3" type="subTitle"/>
          </p:nvPr>
        </p:nvSpPr>
        <p:spPr>
          <a:xfrm>
            <a:off x="3560953" y="3083842"/>
            <a:ext cx="1781400" cy="70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180" name="Google Shape;180;p17"/>
          <p:cNvSpPr txBox="1"/>
          <p:nvPr>
            <p:ph idx="4" type="subTitle"/>
          </p:nvPr>
        </p:nvSpPr>
        <p:spPr>
          <a:xfrm>
            <a:off x="3560953" y="3628381"/>
            <a:ext cx="1781400" cy="1152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181" name="Google Shape;181;p17"/>
          <p:cNvSpPr txBox="1"/>
          <p:nvPr>
            <p:ph idx="5" type="subTitle"/>
          </p:nvPr>
        </p:nvSpPr>
        <p:spPr>
          <a:xfrm>
            <a:off x="2349319" y="5896294"/>
            <a:ext cx="1781400" cy="70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182" name="Google Shape;182;p17"/>
          <p:cNvSpPr txBox="1"/>
          <p:nvPr>
            <p:ph idx="6" type="subTitle"/>
          </p:nvPr>
        </p:nvSpPr>
        <p:spPr>
          <a:xfrm>
            <a:off x="2349319" y="6444051"/>
            <a:ext cx="1781400" cy="1152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183" name="Google Shape;183;p17"/>
          <p:cNvSpPr txBox="1"/>
          <p:nvPr>
            <p:ph type="title"/>
          </p:nvPr>
        </p:nvSpPr>
        <p:spPr>
          <a:xfrm>
            <a:off x="1286575" y="791470"/>
            <a:ext cx="3906900" cy="1002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184" name="Google Shape;184;p17"/>
          <p:cNvPicPr preferRelativeResize="0"/>
          <p:nvPr/>
        </p:nvPicPr>
        <p:blipFill>
          <a:blip r:embed="rId2">
            <a:alphaModFix/>
          </a:blip>
          <a:stretch>
            <a:fillRect/>
          </a:stretch>
        </p:blipFill>
        <p:spPr>
          <a:xfrm rot="3644117">
            <a:off x="4677267" y="5851002"/>
            <a:ext cx="1932058" cy="1715855"/>
          </a:xfrm>
          <a:prstGeom prst="rect">
            <a:avLst/>
          </a:prstGeom>
          <a:noFill/>
          <a:ln>
            <a:noFill/>
          </a:ln>
        </p:spPr>
      </p:pic>
      <p:pic>
        <p:nvPicPr>
          <p:cNvPr id="185" name="Google Shape;185;p17"/>
          <p:cNvPicPr preferRelativeResize="0"/>
          <p:nvPr/>
        </p:nvPicPr>
        <p:blipFill>
          <a:blip r:embed="rId3">
            <a:alphaModFix/>
          </a:blip>
          <a:stretch>
            <a:fillRect/>
          </a:stretch>
        </p:blipFill>
        <p:spPr>
          <a:xfrm rot="7">
            <a:off x="-290757" y="4353559"/>
            <a:ext cx="839587" cy="1182490"/>
          </a:xfrm>
          <a:prstGeom prst="rect">
            <a:avLst/>
          </a:prstGeom>
          <a:noFill/>
          <a:ln>
            <a:noFill/>
          </a:ln>
        </p:spPr>
      </p:pic>
      <p:pic>
        <p:nvPicPr>
          <p:cNvPr id="186" name="Google Shape;186;p17"/>
          <p:cNvPicPr preferRelativeResize="0"/>
          <p:nvPr/>
        </p:nvPicPr>
        <p:blipFill>
          <a:blip r:embed="rId4">
            <a:alphaModFix/>
          </a:blip>
          <a:stretch>
            <a:fillRect/>
          </a:stretch>
        </p:blipFill>
        <p:spPr>
          <a:xfrm flipH="1" rot="-2146034">
            <a:off x="4241043" y="7183061"/>
            <a:ext cx="1049161" cy="1229951"/>
          </a:xfrm>
          <a:prstGeom prst="rect">
            <a:avLst/>
          </a:prstGeom>
          <a:noFill/>
          <a:ln>
            <a:noFill/>
          </a:ln>
        </p:spPr>
      </p:pic>
      <p:pic>
        <p:nvPicPr>
          <p:cNvPr id="187" name="Google Shape;187;p17"/>
          <p:cNvPicPr preferRelativeResize="0"/>
          <p:nvPr/>
        </p:nvPicPr>
        <p:blipFill>
          <a:blip r:embed="rId5">
            <a:alphaModFix/>
          </a:blip>
          <a:stretch>
            <a:fillRect/>
          </a:stretch>
        </p:blipFill>
        <p:spPr>
          <a:xfrm>
            <a:off x="-290764" y="-3549999"/>
            <a:ext cx="2294380" cy="1928038"/>
          </a:xfrm>
          <a:prstGeom prst="rect">
            <a:avLst/>
          </a:prstGeom>
          <a:noFill/>
          <a:ln>
            <a:noFill/>
          </a:ln>
        </p:spPr>
      </p:pic>
      <p:pic>
        <p:nvPicPr>
          <p:cNvPr id="188" name="Google Shape;188;p17"/>
          <p:cNvPicPr preferRelativeResize="0"/>
          <p:nvPr/>
        </p:nvPicPr>
        <p:blipFill>
          <a:blip r:embed="rId2">
            <a:alphaModFix/>
          </a:blip>
          <a:stretch>
            <a:fillRect/>
          </a:stretch>
        </p:blipFill>
        <p:spPr>
          <a:xfrm rot="3644117">
            <a:off x="-1073733" y="-1768376"/>
            <a:ext cx="1932058" cy="1715855"/>
          </a:xfrm>
          <a:prstGeom prst="rect">
            <a:avLst/>
          </a:prstGeom>
          <a:noFill/>
          <a:ln>
            <a:noFill/>
          </a:ln>
        </p:spPr>
      </p:pic>
      <p:pic>
        <p:nvPicPr>
          <p:cNvPr id="189" name="Google Shape;189;p17"/>
          <p:cNvPicPr preferRelativeResize="0"/>
          <p:nvPr/>
        </p:nvPicPr>
        <p:blipFill>
          <a:blip r:embed="rId5">
            <a:alphaModFix/>
          </a:blip>
          <a:stretch>
            <a:fillRect/>
          </a:stretch>
        </p:blipFill>
        <p:spPr>
          <a:xfrm rot="-5977933">
            <a:off x="-784767" y="9474682"/>
            <a:ext cx="2580655" cy="2168606"/>
          </a:xfrm>
          <a:prstGeom prst="rect">
            <a:avLst/>
          </a:prstGeom>
          <a:noFill/>
          <a:ln>
            <a:noFill/>
          </a:ln>
        </p:spPr>
      </p:pic>
      <p:pic>
        <p:nvPicPr>
          <p:cNvPr id="190" name="Google Shape;190;p17"/>
          <p:cNvPicPr preferRelativeResize="0"/>
          <p:nvPr/>
        </p:nvPicPr>
        <p:blipFill>
          <a:blip r:embed="rId6">
            <a:alphaModFix/>
          </a:blip>
          <a:stretch>
            <a:fillRect/>
          </a:stretch>
        </p:blipFill>
        <p:spPr>
          <a:xfrm rot="3849200">
            <a:off x="635668" y="8115357"/>
            <a:ext cx="2324874" cy="3047506"/>
          </a:xfrm>
          <a:prstGeom prst="rect">
            <a:avLst/>
          </a:prstGeom>
          <a:noFill/>
          <a:ln>
            <a:noFill/>
          </a:ln>
        </p:spPr>
      </p:pic>
      <p:pic>
        <p:nvPicPr>
          <p:cNvPr id="191" name="Google Shape;191;p17"/>
          <p:cNvPicPr preferRelativeResize="0"/>
          <p:nvPr/>
        </p:nvPicPr>
        <p:blipFill>
          <a:blip r:embed="rId5">
            <a:alphaModFix/>
          </a:blip>
          <a:stretch>
            <a:fillRect/>
          </a:stretch>
        </p:blipFill>
        <p:spPr>
          <a:xfrm rot="-5977939">
            <a:off x="5631774" y="6930540"/>
            <a:ext cx="1824686" cy="1533347"/>
          </a:xfrm>
          <a:prstGeom prst="rect">
            <a:avLst/>
          </a:prstGeom>
          <a:noFill/>
          <a:ln>
            <a:noFill/>
          </a:ln>
        </p:spPr>
      </p:pic>
      <p:pic>
        <p:nvPicPr>
          <p:cNvPr id="192" name="Google Shape;192;p17"/>
          <p:cNvPicPr preferRelativeResize="0"/>
          <p:nvPr/>
        </p:nvPicPr>
        <p:blipFill>
          <a:blip r:embed="rId6">
            <a:alphaModFix/>
          </a:blip>
          <a:stretch>
            <a:fillRect/>
          </a:stretch>
        </p:blipFill>
        <p:spPr>
          <a:xfrm flipH="1" rot="-6595857">
            <a:off x="5151825" y="-589186"/>
            <a:ext cx="2585131" cy="2754537"/>
          </a:xfrm>
          <a:prstGeom prst="rect">
            <a:avLst/>
          </a:prstGeom>
          <a:noFill/>
          <a:ln>
            <a:noFill/>
          </a:ln>
        </p:spPr>
      </p:pic>
      <p:pic>
        <p:nvPicPr>
          <p:cNvPr id="193" name="Google Shape;193;p17"/>
          <p:cNvPicPr preferRelativeResize="0"/>
          <p:nvPr/>
        </p:nvPicPr>
        <p:blipFill>
          <a:blip r:embed="rId3">
            <a:alphaModFix/>
          </a:blip>
          <a:stretch>
            <a:fillRect/>
          </a:stretch>
        </p:blipFill>
        <p:spPr>
          <a:xfrm flipH="1" rot="-5219238">
            <a:off x="5256628" y="-988786"/>
            <a:ext cx="839587" cy="118249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
    <p:spTree>
      <p:nvGrpSpPr>
        <p:cNvPr id="194" name="Shape 194"/>
        <p:cNvGrpSpPr/>
        <p:nvPr/>
      </p:nvGrpSpPr>
      <p:grpSpPr>
        <a:xfrm>
          <a:off x="0" y="0"/>
          <a:ext cx="0" cy="0"/>
          <a:chOff x="0" y="0"/>
          <a:chExt cx="0" cy="0"/>
        </a:xfrm>
      </p:grpSpPr>
      <p:sp>
        <p:nvSpPr>
          <p:cNvPr id="195" name="Google Shape;195;p18"/>
          <p:cNvSpPr txBox="1"/>
          <p:nvPr>
            <p:ph type="title"/>
          </p:nvPr>
        </p:nvSpPr>
        <p:spPr>
          <a:xfrm>
            <a:off x="505346" y="791470"/>
            <a:ext cx="2916900" cy="2208300"/>
          </a:xfrm>
          <a:prstGeom prst="rect">
            <a:avLst/>
          </a:prstGeom>
        </p:spPr>
        <p:txBody>
          <a:bodyPr anchorCtr="0" anchor="t" bIns="91425" lIns="91425" spcFirstLastPara="1" rIns="91425" wrap="square" tIns="91425">
            <a:noAutofit/>
          </a:bodyPr>
          <a:lstStyle>
            <a:lvl1pPr lvl="0" rtl="0" algn="l">
              <a:spcBef>
                <a:spcPts val="0"/>
              </a:spcBef>
              <a:spcAft>
                <a:spcPts val="0"/>
              </a:spcAft>
              <a:buNone/>
              <a:defRPr/>
            </a:lvl1pPr>
            <a:lvl2pPr lvl="1" rtl="0" algn="l">
              <a:spcBef>
                <a:spcPts val="0"/>
              </a:spcBef>
              <a:spcAft>
                <a:spcPts val="0"/>
              </a:spcAft>
              <a:buNone/>
              <a:defRPr/>
            </a:lvl2pPr>
            <a:lvl3pPr lvl="2" rtl="0" algn="l">
              <a:spcBef>
                <a:spcPts val="0"/>
              </a:spcBef>
              <a:spcAft>
                <a:spcPts val="0"/>
              </a:spcAft>
              <a:buNone/>
              <a:defRPr/>
            </a:lvl3pPr>
            <a:lvl4pPr lvl="3" rtl="0" algn="l">
              <a:spcBef>
                <a:spcPts val="0"/>
              </a:spcBef>
              <a:spcAft>
                <a:spcPts val="0"/>
              </a:spcAft>
              <a:buNone/>
              <a:defRPr/>
            </a:lvl4pPr>
            <a:lvl5pPr lvl="4" rtl="0" algn="l">
              <a:spcBef>
                <a:spcPts val="0"/>
              </a:spcBef>
              <a:spcAft>
                <a:spcPts val="0"/>
              </a:spcAft>
              <a:buNone/>
              <a:defRPr/>
            </a:lvl5pPr>
            <a:lvl6pPr lvl="5" rtl="0" algn="l">
              <a:spcBef>
                <a:spcPts val="0"/>
              </a:spcBef>
              <a:spcAft>
                <a:spcPts val="0"/>
              </a:spcAft>
              <a:buNone/>
              <a:defRPr/>
            </a:lvl6pPr>
            <a:lvl7pPr lvl="6" rtl="0" algn="l">
              <a:spcBef>
                <a:spcPts val="0"/>
              </a:spcBef>
              <a:spcAft>
                <a:spcPts val="0"/>
              </a:spcAft>
              <a:buNone/>
              <a:defRPr/>
            </a:lvl7pPr>
            <a:lvl8pPr lvl="7" rtl="0" algn="l">
              <a:spcBef>
                <a:spcPts val="0"/>
              </a:spcBef>
              <a:spcAft>
                <a:spcPts val="0"/>
              </a:spcAft>
              <a:buNone/>
              <a:defRPr/>
            </a:lvl8pPr>
            <a:lvl9pPr lvl="8" rtl="0" algn="l">
              <a:spcBef>
                <a:spcPts val="0"/>
              </a:spcBef>
              <a:spcAft>
                <a:spcPts val="0"/>
              </a:spcAft>
              <a:buNone/>
              <a:defRPr/>
            </a:lvl9pPr>
          </a:lstStyle>
          <a:p/>
        </p:txBody>
      </p:sp>
      <p:sp>
        <p:nvSpPr>
          <p:cNvPr id="196" name="Google Shape;196;p18"/>
          <p:cNvSpPr txBox="1"/>
          <p:nvPr>
            <p:ph idx="1" type="subTitle"/>
          </p:nvPr>
        </p:nvSpPr>
        <p:spPr>
          <a:xfrm>
            <a:off x="505559" y="3960455"/>
            <a:ext cx="15096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197" name="Google Shape;197;p18"/>
          <p:cNvSpPr txBox="1"/>
          <p:nvPr>
            <p:ph idx="2" type="subTitle"/>
          </p:nvPr>
        </p:nvSpPr>
        <p:spPr>
          <a:xfrm>
            <a:off x="507331" y="4465661"/>
            <a:ext cx="1509600" cy="118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198" name="Google Shape;198;p18"/>
          <p:cNvSpPr txBox="1"/>
          <p:nvPr>
            <p:ph idx="3" type="subTitle"/>
          </p:nvPr>
        </p:nvSpPr>
        <p:spPr>
          <a:xfrm>
            <a:off x="2304071" y="3960455"/>
            <a:ext cx="15096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199" name="Google Shape;199;p18"/>
          <p:cNvSpPr txBox="1"/>
          <p:nvPr>
            <p:ph idx="4" type="subTitle"/>
          </p:nvPr>
        </p:nvSpPr>
        <p:spPr>
          <a:xfrm>
            <a:off x="2304071" y="4465666"/>
            <a:ext cx="1509600" cy="118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00" name="Google Shape;200;p18"/>
          <p:cNvSpPr txBox="1"/>
          <p:nvPr>
            <p:ph idx="5" type="subTitle"/>
          </p:nvPr>
        </p:nvSpPr>
        <p:spPr>
          <a:xfrm>
            <a:off x="4102583" y="3960455"/>
            <a:ext cx="15096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01" name="Google Shape;201;p18"/>
          <p:cNvSpPr txBox="1"/>
          <p:nvPr>
            <p:ph idx="6" type="subTitle"/>
          </p:nvPr>
        </p:nvSpPr>
        <p:spPr>
          <a:xfrm>
            <a:off x="4102583" y="4465666"/>
            <a:ext cx="1509600" cy="118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02" name="Google Shape;202;p18"/>
          <p:cNvSpPr txBox="1"/>
          <p:nvPr>
            <p:ph idx="7" type="subTitle"/>
          </p:nvPr>
        </p:nvSpPr>
        <p:spPr>
          <a:xfrm>
            <a:off x="505559" y="6303381"/>
            <a:ext cx="15096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03" name="Google Shape;203;p18"/>
          <p:cNvSpPr txBox="1"/>
          <p:nvPr>
            <p:ph idx="8" type="subTitle"/>
          </p:nvPr>
        </p:nvSpPr>
        <p:spPr>
          <a:xfrm>
            <a:off x="505559" y="6817930"/>
            <a:ext cx="1509600" cy="118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04" name="Google Shape;204;p18"/>
          <p:cNvSpPr txBox="1"/>
          <p:nvPr>
            <p:ph idx="9" type="subTitle"/>
          </p:nvPr>
        </p:nvSpPr>
        <p:spPr>
          <a:xfrm>
            <a:off x="2304071" y="6303337"/>
            <a:ext cx="15096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05" name="Google Shape;205;p18"/>
          <p:cNvSpPr txBox="1"/>
          <p:nvPr>
            <p:ph idx="13" type="subTitle"/>
          </p:nvPr>
        </p:nvSpPr>
        <p:spPr>
          <a:xfrm>
            <a:off x="2304071" y="6817892"/>
            <a:ext cx="1509600" cy="118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06" name="Google Shape;206;p18"/>
          <p:cNvSpPr txBox="1"/>
          <p:nvPr>
            <p:ph idx="14" type="subTitle"/>
          </p:nvPr>
        </p:nvSpPr>
        <p:spPr>
          <a:xfrm>
            <a:off x="4102583" y="6303337"/>
            <a:ext cx="15096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07" name="Google Shape;207;p18"/>
          <p:cNvSpPr txBox="1"/>
          <p:nvPr>
            <p:ph idx="15" type="subTitle"/>
          </p:nvPr>
        </p:nvSpPr>
        <p:spPr>
          <a:xfrm>
            <a:off x="4102583" y="6817892"/>
            <a:ext cx="1509600" cy="118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pic>
        <p:nvPicPr>
          <p:cNvPr id="208" name="Google Shape;208;p18"/>
          <p:cNvPicPr preferRelativeResize="0"/>
          <p:nvPr/>
        </p:nvPicPr>
        <p:blipFill>
          <a:blip r:embed="rId2">
            <a:alphaModFix/>
          </a:blip>
          <a:stretch>
            <a:fillRect/>
          </a:stretch>
        </p:blipFill>
        <p:spPr>
          <a:xfrm flipH="1" rot="-5219234">
            <a:off x="4107327" y="-398403"/>
            <a:ext cx="602760" cy="848943"/>
          </a:xfrm>
          <a:prstGeom prst="rect">
            <a:avLst/>
          </a:prstGeom>
          <a:noFill/>
          <a:ln>
            <a:noFill/>
          </a:ln>
        </p:spPr>
      </p:pic>
      <p:pic>
        <p:nvPicPr>
          <p:cNvPr id="209" name="Google Shape;209;p18"/>
          <p:cNvPicPr preferRelativeResize="0"/>
          <p:nvPr/>
        </p:nvPicPr>
        <p:blipFill>
          <a:blip r:embed="rId3">
            <a:alphaModFix/>
          </a:blip>
          <a:stretch>
            <a:fillRect/>
          </a:stretch>
        </p:blipFill>
        <p:spPr>
          <a:xfrm flipH="1">
            <a:off x="4102576" y="-2953630"/>
            <a:ext cx="2294380" cy="1928038"/>
          </a:xfrm>
          <a:prstGeom prst="rect">
            <a:avLst/>
          </a:prstGeom>
          <a:noFill/>
          <a:ln>
            <a:noFill/>
          </a:ln>
        </p:spPr>
      </p:pic>
      <p:pic>
        <p:nvPicPr>
          <p:cNvPr id="210" name="Google Shape;210;p18"/>
          <p:cNvPicPr preferRelativeResize="0"/>
          <p:nvPr/>
        </p:nvPicPr>
        <p:blipFill>
          <a:blip r:embed="rId4">
            <a:alphaModFix/>
          </a:blip>
          <a:stretch>
            <a:fillRect/>
          </a:stretch>
        </p:blipFill>
        <p:spPr>
          <a:xfrm flipH="1" rot="-3644110">
            <a:off x="5568031" y="-909478"/>
            <a:ext cx="1614300" cy="1433658"/>
          </a:xfrm>
          <a:prstGeom prst="rect">
            <a:avLst/>
          </a:prstGeom>
          <a:noFill/>
          <a:ln>
            <a:noFill/>
          </a:ln>
        </p:spPr>
      </p:pic>
      <p:pic>
        <p:nvPicPr>
          <p:cNvPr id="211" name="Google Shape;211;p18"/>
          <p:cNvPicPr preferRelativeResize="0"/>
          <p:nvPr/>
        </p:nvPicPr>
        <p:blipFill>
          <a:blip r:embed="rId5">
            <a:alphaModFix/>
          </a:blip>
          <a:stretch>
            <a:fillRect/>
          </a:stretch>
        </p:blipFill>
        <p:spPr>
          <a:xfrm rot="1534262">
            <a:off x="15916" y="8369140"/>
            <a:ext cx="677891" cy="220454"/>
          </a:xfrm>
          <a:prstGeom prst="rect">
            <a:avLst/>
          </a:prstGeom>
          <a:noFill/>
          <a:ln>
            <a:noFill/>
          </a:ln>
        </p:spPr>
      </p:pic>
      <p:pic>
        <p:nvPicPr>
          <p:cNvPr id="212" name="Google Shape;212;p18"/>
          <p:cNvPicPr preferRelativeResize="0"/>
          <p:nvPr/>
        </p:nvPicPr>
        <p:blipFill>
          <a:blip r:embed="rId6">
            <a:alphaModFix/>
          </a:blip>
          <a:stretch>
            <a:fillRect/>
          </a:stretch>
        </p:blipFill>
        <p:spPr>
          <a:xfrm flipH="1" rot="-6595855">
            <a:off x="5521239" y="3402546"/>
            <a:ext cx="2059911" cy="21949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2_1">
    <p:spTree>
      <p:nvGrpSpPr>
        <p:cNvPr id="213" name="Shape 213"/>
        <p:cNvGrpSpPr/>
        <p:nvPr/>
      </p:nvGrpSpPr>
      <p:grpSpPr>
        <a:xfrm>
          <a:off x="0" y="0"/>
          <a:ext cx="0" cy="0"/>
          <a:chOff x="0" y="0"/>
          <a:chExt cx="0" cy="0"/>
        </a:xfrm>
      </p:grpSpPr>
      <p:sp>
        <p:nvSpPr>
          <p:cNvPr id="214" name="Google Shape;214;p19"/>
          <p:cNvSpPr txBox="1"/>
          <p:nvPr>
            <p:ph idx="1" type="subTitle"/>
          </p:nvPr>
        </p:nvSpPr>
        <p:spPr>
          <a:xfrm>
            <a:off x="1342346" y="2987620"/>
            <a:ext cx="12975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15" name="Google Shape;215;p19"/>
          <p:cNvSpPr txBox="1"/>
          <p:nvPr>
            <p:ph idx="2" type="subTitle"/>
          </p:nvPr>
        </p:nvSpPr>
        <p:spPr>
          <a:xfrm>
            <a:off x="1342348" y="3518863"/>
            <a:ext cx="1297500" cy="1615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
        <p:nvSpPr>
          <p:cNvPr id="216" name="Google Shape;216;p19"/>
          <p:cNvSpPr txBox="1"/>
          <p:nvPr>
            <p:ph idx="3" type="subTitle"/>
          </p:nvPr>
        </p:nvSpPr>
        <p:spPr>
          <a:xfrm>
            <a:off x="3946081" y="2987620"/>
            <a:ext cx="12975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17" name="Google Shape;217;p19"/>
          <p:cNvSpPr txBox="1"/>
          <p:nvPr>
            <p:ph idx="4" type="subTitle"/>
          </p:nvPr>
        </p:nvSpPr>
        <p:spPr>
          <a:xfrm>
            <a:off x="3946081" y="3518850"/>
            <a:ext cx="1297500" cy="1615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atin typeface="Muli"/>
                <a:ea typeface="Muli"/>
                <a:cs typeface="Muli"/>
                <a:sym typeface="Muli"/>
              </a:defRPr>
            </a:lvl1pPr>
            <a:lvl2pPr lvl="1" rtl="0">
              <a:spcBef>
                <a:spcPts val="0"/>
              </a:spcBef>
              <a:spcAft>
                <a:spcPts val="0"/>
              </a:spcAft>
              <a:buNone/>
              <a:defRPr b="1" sz="1600">
                <a:latin typeface="Muli"/>
                <a:ea typeface="Muli"/>
                <a:cs typeface="Muli"/>
                <a:sym typeface="Muli"/>
              </a:defRPr>
            </a:lvl2pPr>
            <a:lvl3pPr lvl="2" rtl="0">
              <a:spcBef>
                <a:spcPts val="0"/>
              </a:spcBef>
              <a:spcAft>
                <a:spcPts val="0"/>
              </a:spcAft>
              <a:buNone/>
              <a:defRPr b="1" sz="1600">
                <a:latin typeface="Muli"/>
                <a:ea typeface="Muli"/>
                <a:cs typeface="Muli"/>
                <a:sym typeface="Muli"/>
              </a:defRPr>
            </a:lvl3pPr>
            <a:lvl4pPr lvl="3" rtl="0">
              <a:spcBef>
                <a:spcPts val="0"/>
              </a:spcBef>
              <a:spcAft>
                <a:spcPts val="0"/>
              </a:spcAft>
              <a:buNone/>
              <a:defRPr b="1" sz="1600">
                <a:latin typeface="Muli"/>
                <a:ea typeface="Muli"/>
                <a:cs typeface="Muli"/>
                <a:sym typeface="Muli"/>
              </a:defRPr>
            </a:lvl4pPr>
            <a:lvl5pPr lvl="4" rtl="0">
              <a:spcBef>
                <a:spcPts val="0"/>
              </a:spcBef>
              <a:spcAft>
                <a:spcPts val="0"/>
              </a:spcAft>
              <a:buNone/>
              <a:defRPr b="1" sz="1600">
                <a:latin typeface="Muli"/>
                <a:ea typeface="Muli"/>
                <a:cs typeface="Muli"/>
                <a:sym typeface="Muli"/>
              </a:defRPr>
            </a:lvl5pPr>
            <a:lvl6pPr lvl="5" rtl="0">
              <a:spcBef>
                <a:spcPts val="0"/>
              </a:spcBef>
              <a:spcAft>
                <a:spcPts val="0"/>
              </a:spcAft>
              <a:buNone/>
              <a:defRPr b="1" sz="1600">
                <a:latin typeface="Muli"/>
                <a:ea typeface="Muli"/>
                <a:cs typeface="Muli"/>
                <a:sym typeface="Muli"/>
              </a:defRPr>
            </a:lvl6pPr>
            <a:lvl7pPr lvl="6" rtl="0">
              <a:spcBef>
                <a:spcPts val="0"/>
              </a:spcBef>
              <a:spcAft>
                <a:spcPts val="0"/>
              </a:spcAft>
              <a:buNone/>
              <a:defRPr b="1" sz="1600">
                <a:latin typeface="Muli"/>
                <a:ea typeface="Muli"/>
                <a:cs typeface="Muli"/>
                <a:sym typeface="Muli"/>
              </a:defRPr>
            </a:lvl7pPr>
            <a:lvl8pPr lvl="7" rtl="0">
              <a:spcBef>
                <a:spcPts val="0"/>
              </a:spcBef>
              <a:spcAft>
                <a:spcPts val="0"/>
              </a:spcAft>
              <a:buNone/>
              <a:defRPr b="1" sz="1600">
                <a:latin typeface="Muli"/>
                <a:ea typeface="Muli"/>
                <a:cs typeface="Muli"/>
                <a:sym typeface="Muli"/>
              </a:defRPr>
            </a:lvl8pPr>
            <a:lvl9pPr lvl="8" rtl="0">
              <a:spcBef>
                <a:spcPts val="0"/>
              </a:spcBef>
              <a:spcAft>
                <a:spcPts val="0"/>
              </a:spcAft>
              <a:buNone/>
              <a:defRPr b="1" sz="1600">
                <a:latin typeface="Muli"/>
                <a:ea typeface="Muli"/>
                <a:cs typeface="Muli"/>
                <a:sym typeface="Muli"/>
              </a:defRPr>
            </a:lvl9pPr>
          </a:lstStyle>
          <a:p/>
        </p:txBody>
      </p:sp>
      <p:sp>
        <p:nvSpPr>
          <p:cNvPr id="218" name="Google Shape;218;p19"/>
          <p:cNvSpPr txBox="1"/>
          <p:nvPr>
            <p:ph idx="5" type="subTitle"/>
          </p:nvPr>
        </p:nvSpPr>
        <p:spPr>
          <a:xfrm>
            <a:off x="1342346" y="5459186"/>
            <a:ext cx="12975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19" name="Google Shape;219;p19"/>
          <p:cNvSpPr txBox="1"/>
          <p:nvPr>
            <p:ph idx="6" type="subTitle"/>
          </p:nvPr>
        </p:nvSpPr>
        <p:spPr>
          <a:xfrm>
            <a:off x="1342348" y="5990428"/>
            <a:ext cx="1297500" cy="1615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
        <p:nvSpPr>
          <p:cNvPr id="220" name="Google Shape;220;p19"/>
          <p:cNvSpPr txBox="1"/>
          <p:nvPr>
            <p:ph idx="7" type="subTitle"/>
          </p:nvPr>
        </p:nvSpPr>
        <p:spPr>
          <a:xfrm>
            <a:off x="3946082" y="5459185"/>
            <a:ext cx="1297500" cy="70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21" name="Google Shape;221;p19"/>
          <p:cNvSpPr txBox="1"/>
          <p:nvPr>
            <p:ph idx="8" type="subTitle"/>
          </p:nvPr>
        </p:nvSpPr>
        <p:spPr>
          <a:xfrm>
            <a:off x="3946089" y="5990427"/>
            <a:ext cx="1297500" cy="1615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
        <p:nvSpPr>
          <p:cNvPr id="222" name="Google Shape;222;p19"/>
          <p:cNvSpPr txBox="1"/>
          <p:nvPr>
            <p:ph type="title"/>
          </p:nvPr>
        </p:nvSpPr>
        <p:spPr>
          <a:xfrm>
            <a:off x="510449" y="791470"/>
            <a:ext cx="5085300" cy="10020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23" name="Google Shape;223;p19"/>
          <p:cNvSpPr/>
          <p:nvPr/>
        </p:nvSpPr>
        <p:spPr>
          <a:xfrm flipH="1">
            <a:off x="170" y="8296063"/>
            <a:ext cx="6479966" cy="703944"/>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4" name="Google Shape;224;p19"/>
          <p:cNvGrpSpPr/>
          <p:nvPr/>
        </p:nvGrpSpPr>
        <p:grpSpPr>
          <a:xfrm rot="10800000">
            <a:off x="4620411" y="1942620"/>
            <a:ext cx="3232237" cy="3784653"/>
            <a:chOff x="-1320398" y="-1131675"/>
            <a:chExt cx="4560798" cy="5340275"/>
          </a:xfrm>
        </p:grpSpPr>
        <p:pic>
          <p:nvPicPr>
            <p:cNvPr id="225" name="Google Shape;225;p19"/>
            <p:cNvPicPr preferRelativeResize="0"/>
            <p:nvPr/>
          </p:nvPicPr>
          <p:blipFill>
            <a:blip r:embed="rId2">
              <a:alphaModFix/>
            </a:blip>
            <a:stretch>
              <a:fillRect/>
            </a:stretch>
          </p:blipFill>
          <p:spPr>
            <a:xfrm flipH="1" rot="10800000">
              <a:off x="-54324" y="2539975"/>
              <a:ext cx="1184750" cy="1668625"/>
            </a:xfrm>
            <a:prstGeom prst="rect">
              <a:avLst/>
            </a:prstGeom>
            <a:noFill/>
            <a:ln>
              <a:noFill/>
            </a:ln>
          </p:spPr>
        </p:pic>
        <p:pic>
          <p:nvPicPr>
            <p:cNvPr id="226" name="Google Shape;226;p19"/>
            <p:cNvPicPr preferRelativeResize="0"/>
            <p:nvPr/>
          </p:nvPicPr>
          <p:blipFill>
            <a:blip r:embed="rId3">
              <a:alphaModFix/>
            </a:blip>
            <a:stretch>
              <a:fillRect/>
            </a:stretch>
          </p:blipFill>
          <p:spPr>
            <a:xfrm rot="4065820">
              <a:off x="1802577" y="-593946"/>
              <a:ext cx="1167272" cy="1368418"/>
            </a:xfrm>
            <a:prstGeom prst="rect">
              <a:avLst/>
            </a:prstGeom>
            <a:noFill/>
            <a:ln>
              <a:noFill/>
            </a:ln>
          </p:spPr>
        </p:pic>
        <p:pic>
          <p:nvPicPr>
            <p:cNvPr id="227" name="Google Shape;227;p19"/>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228" name="Google Shape;228;p19"/>
            <p:cNvPicPr preferRelativeResize="0"/>
            <p:nvPr/>
          </p:nvPicPr>
          <p:blipFill>
            <a:blip r:embed="rId5">
              <a:alphaModFix/>
            </a:blip>
            <a:stretch>
              <a:fillRect/>
            </a:stretch>
          </p:blipFill>
          <p:spPr>
            <a:xfrm rot="1392348">
              <a:off x="-953652" y="939595"/>
              <a:ext cx="2726349" cy="2421263"/>
            </a:xfrm>
            <a:prstGeom prst="rect">
              <a:avLst/>
            </a:prstGeom>
            <a:noFill/>
            <a:ln>
              <a:noFill/>
            </a:ln>
          </p:spPr>
        </p:pic>
      </p:grpSp>
      <p:pic>
        <p:nvPicPr>
          <p:cNvPr id="229" name="Google Shape;229;p19"/>
          <p:cNvPicPr preferRelativeResize="0"/>
          <p:nvPr/>
        </p:nvPicPr>
        <p:blipFill>
          <a:blip r:embed="rId6">
            <a:alphaModFix/>
          </a:blip>
          <a:stretch>
            <a:fillRect/>
          </a:stretch>
        </p:blipFill>
        <p:spPr>
          <a:xfrm rot="-2699982">
            <a:off x="-347943" y="2131225"/>
            <a:ext cx="710939" cy="231195"/>
          </a:xfrm>
          <a:prstGeom prst="rect">
            <a:avLst/>
          </a:prstGeom>
          <a:noFill/>
          <a:ln>
            <a:noFill/>
          </a:ln>
        </p:spPr>
      </p:pic>
      <p:pic>
        <p:nvPicPr>
          <p:cNvPr id="230" name="Google Shape;230;p19"/>
          <p:cNvPicPr preferRelativeResize="0"/>
          <p:nvPr/>
        </p:nvPicPr>
        <p:blipFill>
          <a:blip r:embed="rId6">
            <a:alphaModFix/>
          </a:blip>
          <a:stretch>
            <a:fillRect/>
          </a:stretch>
        </p:blipFill>
        <p:spPr>
          <a:xfrm rot="9823376">
            <a:off x="-203494" y="92023"/>
            <a:ext cx="978377" cy="31816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8">
    <p:spTree>
      <p:nvGrpSpPr>
        <p:cNvPr id="231" name="Shape 231"/>
        <p:cNvGrpSpPr/>
        <p:nvPr/>
      </p:nvGrpSpPr>
      <p:grpSpPr>
        <a:xfrm>
          <a:off x="0" y="0"/>
          <a:ext cx="0" cy="0"/>
          <a:chOff x="0" y="0"/>
          <a:chExt cx="0" cy="0"/>
        </a:xfrm>
      </p:grpSpPr>
      <p:sp>
        <p:nvSpPr>
          <p:cNvPr id="232" name="Google Shape;232;p20"/>
          <p:cNvSpPr txBox="1"/>
          <p:nvPr>
            <p:ph idx="1" type="body"/>
          </p:nvPr>
        </p:nvSpPr>
        <p:spPr>
          <a:xfrm>
            <a:off x="1195547" y="3078742"/>
            <a:ext cx="4089000" cy="40578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Font typeface="Karla"/>
              <a:buChar char="●"/>
              <a:defRPr sz="1600"/>
            </a:lvl1pPr>
            <a:lvl2pPr indent="-317500" lvl="1" marL="914400" rtl="0">
              <a:spcBef>
                <a:spcPts val="1600"/>
              </a:spcBef>
              <a:spcAft>
                <a:spcPts val="0"/>
              </a:spcAft>
              <a:buSzPts val="1400"/>
              <a:buFont typeface="Karla"/>
              <a:buChar char="○"/>
              <a:defRPr/>
            </a:lvl2pPr>
            <a:lvl3pPr indent="-317500" lvl="2" marL="1371600" rtl="0">
              <a:spcBef>
                <a:spcPts val="0"/>
              </a:spcBef>
              <a:spcAft>
                <a:spcPts val="0"/>
              </a:spcAft>
              <a:buSzPts val="1400"/>
              <a:buFont typeface="Karla"/>
              <a:buChar char="■"/>
              <a:defRPr/>
            </a:lvl3pPr>
            <a:lvl4pPr indent="-317500" lvl="3" marL="1828800" rtl="0">
              <a:spcBef>
                <a:spcPts val="0"/>
              </a:spcBef>
              <a:spcAft>
                <a:spcPts val="0"/>
              </a:spcAft>
              <a:buSzPts val="1400"/>
              <a:buFont typeface="Karla"/>
              <a:buChar char="●"/>
              <a:defRPr/>
            </a:lvl4pPr>
            <a:lvl5pPr indent="-317500" lvl="4" marL="2286000" rtl="0">
              <a:spcBef>
                <a:spcPts val="0"/>
              </a:spcBef>
              <a:spcAft>
                <a:spcPts val="0"/>
              </a:spcAft>
              <a:buSzPts val="1400"/>
              <a:buFont typeface="Karla"/>
              <a:buChar char="○"/>
              <a:defRPr/>
            </a:lvl5pPr>
            <a:lvl6pPr indent="-317500" lvl="5" marL="2743200" rtl="0">
              <a:spcBef>
                <a:spcPts val="0"/>
              </a:spcBef>
              <a:spcAft>
                <a:spcPts val="0"/>
              </a:spcAft>
              <a:buSzPts val="1400"/>
              <a:buFont typeface="Karla"/>
              <a:buChar char="■"/>
              <a:defRPr/>
            </a:lvl6pPr>
            <a:lvl7pPr indent="-317500" lvl="6" marL="3200400" rtl="0">
              <a:spcBef>
                <a:spcPts val="0"/>
              </a:spcBef>
              <a:spcAft>
                <a:spcPts val="0"/>
              </a:spcAft>
              <a:buSzPts val="1400"/>
              <a:buFont typeface="Karla"/>
              <a:buChar char="●"/>
              <a:defRPr/>
            </a:lvl7pPr>
            <a:lvl8pPr indent="-317500" lvl="7" marL="3657600" rtl="0">
              <a:spcBef>
                <a:spcPts val="0"/>
              </a:spcBef>
              <a:spcAft>
                <a:spcPts val="0"/>
              </a:spcAft>
              <a:buSzPts val="1400"/>
              <a:buFont typeface="Karla"/>
              <a:buChar char="○"/>
              <a:defRPr/>
            </a:lvl8pPr>
            <a:lvl9pPr indent="-317500" lvl="8" marL="4114800" rtl="0">
              <a:spcBef>
                <a:spcPts val="0"/>
              </a:spcBef>
              <a:spcAft>
                <a:spcPts val="0"/>
              </a:spcAft>
              <a:buSzPts val="1400"/>
              <a:buFont typeface="Karla"/>
              <a:buChar char="■"/>
              <a:defRPr/>
            </a:lvl9pPr>
          </a:lstStyle>
          <a:p/>
        </p:txBody>
      </p:sp>
      <p:sp>
        <p:nvSpPr>
          <p:cNvPr id="233" name="Google Shape;233;p20"/>
          <p:cNvSpPr txBox="1"/>
          <p:nvPr>
            <p:ph type="title"/>
          </p:nvPr>
        </p:nvSpPr>
        <p:spPr>
          <a:xfrm>
            <a:off x="1195547" y="1863517"/>
            <a:ext cx="4089000" cy="10020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234" name="Google Shape;234;p20"/>
          <p:cNvPicPr preferRelativeResize="0"/>
          <p:nvPr/>
        </p:nvPicPr>
        <p:blipFill>
          <a:blip r:embed="rId2">
            <a:alphaModFix/>
          </a:blip>
          <a:stretch>
            <a:fillRect/>
          </a:stretch>
        </p:blipFill>
        <p:spPr>
          <a:xfrm flipH="1" rot="10800000">
            <a:off x="-112748" y="2887552"/>
            <a:ext cx="740498" cy="1042938"/>
          </a:xfrm>
          <a:prstGeom prst="rect">
            <a:avLst/>
          </a:prstGeom>
          <a:noFill/>
          <a:ln>
            <a:noFill/>
          </a:ln>
        </p:spPr>
      </p:pic>
      <p:sp>
        <p:nvSpPr>
          <p:cNvPr id="235" name="Google Shape;235;p20"/>
          <p:cNvSpPr/>
          <p:nvPr/>
        </p:nvSpPr>
        <p:spPr>
          <a:xfrm>
            <a:off x="41" y="7949985"/>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6" name="Google Shape;236;p20"/>
          <p:cNvPicPr preferRelativeResize="0"/>
          <p:nvPr/>
        </p:nvPicPr>
        <p:blipFill>
          <a:blip r:embed="rId3">
            <a:alphaModFix/>
          </a:blip>
          <a:stretch>
            <a:fillRect/>
          </a:stretch>
        </p:blipFill>
        <p:spPr>
          <a:xfrm flipH="1" rot="-287321">
            <a:off x="5956728" y="6870616"/>
            <a:ext cx="601935" cy="705663"/>
          </a:xfrm>
          <a:prstGeom prst="rect">
            <a:avLst/>
          </a:prstGeom>
          <a:noFill/>
          <a:ln>
            <a:noFill/>
          </a:ln>
        </p:spPr>
      </p:pic>
      <p:sp>
        <p:nvSpPr>
          <p:cNvPr id="237" name="Google Shape;237;p20"/>
          <p:cNvSpPr/>
          <p:nvPr/>
        </p:nvSpPr>
        <p:spPr>
          <a:xfrm rot="10800000">
            <a:off x="176" y="-40"/>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8" name="Google Shape;238;p20"/>
          <p:cNvPicPr preferRelativeResize="0"/>
          <p:nvPr/>
        </p:nvPicPr>
        <p:blipFill>
          <a:blip r:embed="rId4">
            <a:alphaModFix/>
          </a:blip>
          <a:stretch>
            <a:fillRect/>
          </a:stretch>
        </p:blipFill>
        <p:spPr>
          <a:xfrm flipH="1" rot="9407650">
            <a:off x="-941493" y="1253520"/>
            <a:ext cx="1932060" cy="1715857"/>
          </a:xfrm>
          <a:prstGeom prst="rect">
            <a:avLst/>
          </a:prstGeom>
          <a:noFill/>
          <a:ln>
            <a:noFill/>
          </a:ln>
        </p:spPr>
      </p:pic>
      <p:pic>
        <p:nvPicPr>
          <p:cNvPr id="239" name="Google Shape;239;p20"/>
          <p:cNvPicPr preferRelativeResize="0"/>
          <p:nvPr/>
        </p:nvPicPr>
        <p:blipFill>
          <a:blip r:embed="rId5">
            <a:alphaModFix/>
          </a:blip>
          <a:stretch>
            <a:fillRect/>
          </a:stretch>
        </p:blipFill>
        <p:spPr>
          <a:xfrm rot="-847289">
            <a:off x="880799" y="695963"/>
            <a:ext cx="617728" cy="200884"/>
          </a:xfrm>
          <a:prstGeom prst="rect">
            <a:avLst/>
          </a:prstGeom>
          <a:noFill/>
          <a:ln>
            <a:noFill/>
          </a:ln>
        </p:spPr>
      </p:pic>
      <p:pic>
        <p:nvPicPr>
          <p:cNvPr id="240" name="Google Shape;240;p20"/>
          <p:cNvPicPr preferRelativeResize="0"/>
          <p:nvPr/>
        </p:nvPicPr>
        <p:blipFill>
          <a:blip r:embed="rId5">
            <a:alphaModFix/>
          </a:blip>
          <a:stretch>
            <a:fillRect/>
          </a:stretch>
        </p:blipFill>
        <p:spPr>
          <a:xfrm rot="721005">
            <a:off x="5342655" y="7622891"/>
            <a:ext cx="617727" cy="200884"/>
          </a:xfrm>
          <a:prstGeom prst="rect">
            <a:avLst/>
          </a:prstGeom>
          <a:noFill/>
          <a:ln>
            <a:noFill/>
          </a:ln>
        </p:spPr>
      </p:pic>
      <p:pic>
        <p:nvPicPr>
          <p:cNvPr id="241" name="Google Shape;241;p20"/>
          <p:cNvPicPr preferRelativeResize="0"/>
          <p:nvPr/>
        </p:nvPicPr>
        <p:blipFill>
          <a:blip r:embed="rId5">
            <a:alphaModFix/>
          </a:blip>
          <a:stretch>
            <a:fillRect/>
          </a:stretch>
        </p:blipFill>
        <p:spPr>
          <a:xfrm rot="-1427571">
            <a:off x="6152549" y="8546261"/>
            <a:ext cx="617728" cy="20088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hasCustomPrompt="1" type="title"/>
          </p:nvPr>
        </p:nvSpPr>
        <p:spPr>
          <a:xfrm>
            <a:off x="1242283" y="2753281"/>
            <a:ext cx="1426200" cy="3493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150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20" name="Google Shape;20;p3"/>
          <p:cNvSpPr txBox="1"/>
          <p:nvPr>
            <p:ph idx="1" type="subTitle"/>
          </p:nvPr>
        </p:nvSpPr>
        <p:spPr>
          <a:xfrm>
            <a:off x="3795555" y="5311003"/>
            <a:ext cx="1937400" cy="1167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b="1" sz="1600">
                <a:solidFill>
                  <a:schemeClr val="accent3"/>
                </a:solidFill>
              </a:defRPr>
            </a:lvl2pPr>
            <a:lvl3pPr lvl="2" rtl="0">
              <a:spcBef>
                <a:spcPts val="0"/>
              </a:spcBef>
              <a:spcAft>
                <a:spcPts val="0"/>
              </a:spcAft>
              <a:buNone/>
              <a:defRPr b="1" sz="1600">
                <a:solidFill>
                  <a:schemeClr val="accent3"/>
                </a:solidFill>
              </a:defRPr>
            </a:lvl3pPr>
            <a:lvl4pPr lvl="3" rtl="0">
              <a:spcBef>
                <a:spcPts val="0"/>
              </a:spcBef>
              <a:spcAft>
                <a:spcPts val="0"/>
              </a:spcAft>
              <a:buNone/>
              <a:defRPr b="1" sz="1600">
                <a:solidFill>
                  <a:schemeClr val="accent3"/>
                </a:solidFill>
              </a:defRPr>
            </a:lvl4pPr>
            <a:lvl5pPr lvl="4" rtl="0">
              <a:spcBef>
                <a:spcPts val="0"/>
              </a:spcBef>
              <a:spcAft>
                <a:spcPts val="0"/>
              </a:spcAft>
              <a:buNone/>
              <a:defRPr b="1" sz="1600">
                <a:solidFill>
                  <a:schemeClr val="accent3"/>
                </a:solidFill>
              </a:defRPr>
            </a:lvl5pPr>
            <a:lvl6pPr lvl="5" rtl="0">
              <a:spcBef>
                <a:spcPts val="0"/>
              </a:spcBef>
              <a:spcAft>
                <a:spcPts val="0"/>
              </a:spcAft>
              <a:buNone/>
              <a:defRPr b="1" sz="1600">
                <a:solidFill>
                  <a:schemeClr val="accent3"/>
                </a:solidFill>
              </a:defRPr>
            </a:lvl6pPr>
            <a:lvl7pPr lvl="6" rtl="0">
              <a:spcBef>
                <a:spcPts val="0"/>
              </a:spcBef>
              <a:spcAft>
                <a:spcPts val="0"/>
              </a:spcAft>
              <a:buNone/>
              <a:defRPr b="1" sz="1600">
                <a:solidFill>
                  <a:schemeClr val="accent3"/>
                </a:solidFill>
              </a:defRPr>
            </a:lvl7pPr>
            <a:lvl8pPr lvl="7" rtl="0">
              <a:spcBef>
                <a:spcPts val="0"/>
              </a:spcBef>
              <a:spcAft>
                <a:spcPts val="0"/>
              </a:spcAft>
              <a:buNone/>
              <a:defRPr b="1" sz="1600">
                <a:solidFill>
                  <a:schemeClr val="accent3"/>
                </a:solidFill>
              </a:defRPr>
            </a:lvl8pPr>
            <a:lvl9pPr lvl="8" rtl="0">
              <a:spcBef>
                <a:spcPts val="0"/>
              </a:spcBef>
              <a:spcAft>
                <a:spcPts val="0"/>
              </a:spcAft>
              <a:buNone/>
              <a:defRPr b="1" sz="1600">
                <a:solidFill>
                  <a:schemeClr val="accent3"/>
                </a:solidFill>
              </a:defRPr>
            </a:lvl9pPr>
          </a:lstStyle>
          <a:p/>
        </p:txBody>
      </p:sp>
      <p:sp>
        <p:nvSpPr>
          <p:cNvPr id="21" name="Google Shape;21;p3"/>
          <p:cNvSpPr txBox="1"/>
          <p:nvPr>
            <p:ph idx="2" type="title"/>
          </p:nvPr>
        </p:nvSpPr>
        <p:spPr>
          <a:xfrm>
            <a:off x="3795555" y="2520976"/>
            <a:ext cx="1937400" cy="2479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600"/>
              <a:buNone/>
              <a:defRPr i="1" sz="5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22" name="Google Shape;22;p3"/>
          <p:cNvPicPr preferRelativeResize="0"/>
          <p:nvPr/>
        </p:nvPicPr>
        <p:blipFill>
          <a:blip r:embed="rId2">
            <a:alphaModFix/>
          </a:blip>
          <a:stretch>
            <a:fillRect/>
          </a:stretch>
        </p:blipFill>
        <p:spPr>
          <a:xfrm flipH="1" rot="-7814352">
            <a:off x="4656548" y="-1443919"/>
            <a:ext cx="2860080" cy="39048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5">
    <p:spTree>
      <p:nvGrpSpPr>
        <p:cNvPr id="242" name="Shape 242"/>
        <p:cNvGrpSpPr/>
        <p:nvPr/>
      </p:nvGrpSpPr>
      <p:grpSpPr>
        <a:xfrm>
          <a:off x="0" y="0"/>
          <a:ext cx="0" cy="0"/>
          <a:chOff x="0" y="0"/>
          <a:chExt cx="0" cy="0"/>
        </a:xfrm>
      </p:grpSpPr>
      <p:sp>
        <p:nvSpPr>
          <p:cNvPr id="243" name="Google Shape;243;p21"/>
          <p:cNvSpPr/>
          <p:nvPr/>
        </p:nvSpPr>
        <p:spPr>
          <a:xfrm>
            <a:off x="41" y="7949985"/>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1"/>
          <p:cNvSpPr txBox="1"/>
          <p:nvPr>
            <p:ph idx="1" type="subTitle"/>
          </p:nvPr>
        </p:nvSpPr>
        <p:spPr>
          <a:xfrm>
            <a:off x="3629994" y="3830971"/>
            <a:ext cx="2158200" cy="2484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p:txBody>
      </p:sp>
      <p:sp>
        <p:nvSpPr>
          <p:cNvPr id="245" name="Google Shape;245;p21"/>
          <p:cNvSpPr txBox="1"/>
          <p:nvPr>
            <p:ph type="title"/>
          </p:nvPr>
        </p:nvSpPr>
        <p:spPr>
          <a:xfrm>
            <a:off x="3632925" y="2151181"/>
            <a:ext cx="2158200" cy="16797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46" name="Google Shape;246;p21"/>
          <p:cNvSpPr/>
          <p:nvPr/>
        </p:nvSpPr>
        <p:spPr>
          <a:xfrm rot="10800000">
            <a:off x="176" y="-40"/>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7" name="Google Shape;247;p21"/>
          <p:cNvGrpSpPr/>
          <p:nvPr/>
        </p:nvGrpSpPr>
        <p:grpSpPr>
          <a:xfrm flipH="1">
            <a:off x="-1299317" y="-2176214"/>
            <a:ext cx="3148286" cy="3023971"/>
            <a:chOff x="287899" y="-262634"/>
            <a:chExt cx="3885333" cy="3731916"/>
          </a:xfrm>
        </p:grpSpPr>
        <p:pic>
          <p:nvPicPr>
            <p:cNvPr id="248" name="Google Shape;248;p21"/>
            <p:cNvPicPr preferRelativeResize="0"/>
            <p:nvPr/>
          </p:nvPicPr>
          <p:blipFill>
            <a:blip r:embed="rId2">
              <a:alphaModFix/>
            </a:blip>
            <a:stretch>
              <a:fillRect/>
            </a:stretch>
          </p:blipFill>
          <p:spPr>
            <a:xfrm flipH="1" rot="-4265453">
              <a:off x="1663234" y="2545547"/>
              <a:ext cx="1097963" cy="357054"/>
            </a:xfrm>
            <a:prstGeom prst="rect">
              <a:avLst/>
            </a:prstGeom>
            <a:noFill/>
            <a:ln>
              <a:noFill/>
            </a:ln>
          </p:spPr>
        </p:pic>
        <p:pic>
          <p:nvPicPr>
            <p:cNvPr id="249" name="Google Shape;249;p21"/>
            <p:cNvPicPr preferRelativeResize="0"/>
            <p:nvPr/>
          </p:nvPicPr>
          <p:blipFill>
            <a:blip r:embed="rId2">
              <a:alphaModFix/>
            </a:blip>
            <a:stretch>
              <a:fillRect/>
            </a:stretch>
          </p:blipFill>
          <p:spPr>
            <a:xfrm flipH="1" rot="-5400000">
              <a:off x="2047059" y="2741772"/>
              <a:ext cx="1097964" cy="357054"/>
            </a:xfrm>
            <a:prstGeom prst="rect">
              <a:avLst/>
            </a:prstGeom>
            <a:noFill/>
            <a:ln>
              <a:noFill/>
            </a:ln>
          </p:spPr>
        </p:pic>
        <p:pic>
          <p:nvPicPr>
            <p:cNvPr id="250" name="Google Shape;250;p21"/>
            <p:cNvPicPr preferRelativeResize="0"/>
            <p:nvPr/>
          </p:nvPicPr>
          <p:blipFill>
            <a:blip r:embed="rId3">
              <a:alphaModFix/>
            </a:blip>
            <a:stretch>
              <a:fillRect/>
            </a:stretch>
          </p:blipFill>
          <p:spPr>
            <a:xfrm rot="-6957330">
              <a:off x="574897" y="504323"/>
              <a:ext cx="1167271" cy="1368417"/>
            </a:xfrm>
            <a:prstGeom prst="rect">
              <a:avLst/>
            </a:prstGeom>
            <a:noFill/>
            <a:ln>
              <a:noFill/>
            </a:ln>
          </p:spPr>
        </p:pic>
        <p:pic>
          <p:nvPicPr>
            <p:cNvPr id="251" name="Google Shape;251;p21"/>
            <p:cNvPicPr preferRelativeResize="0"/>
            <p:nvPr/>
          </p:nvPicPr>
          <p:blipFill>
            <a:blip r:embed="rId4">
              <a:alphaModFix/>
            </a:blip>
            <a:stretch>
              <a:fillRect/>
            </a:stretch>
          </p:blipFill>
          <p:spPr>
            <a:xfrm flipH="1" rot="-6306671">
              <a:off x="1371644" y="1704035"/>
              <a:ext cx="990786" cy="1395435"/>
            </a:xfrm>
            <a:prstGeom prst="rect">
              <a:avLst/>
            </a:prstGeom>
            <a:noFill/>
            <a:ln>
              <a:noFill/>
            </a:ln>
          </p:spPr>
        </p:pic>
        <p:pic>
          <p:nvPicPr>
            <p:cNvPr id="252" name="Google Shape;252;p21"/>
            <p:cNvPicPr preferRelativeResize="0"/>
            <p:nvPr/>
          </p:nvPicPr>
          <p:blipFill>
            <a:blip r:embed="rId5">
              <a:alphaModFix/>
            </a:blip>
            <a:stretch>
              <a:fillRect/>
            </a:stretch>
          </p:blipFill>
          <p:spPr>
            <a:xfrm rot="1392348">
              <a:off x="1080136" y="176558"/>
              <a:ext cx="2726349" cy="2421263"/>
            </a:xfrm>
            <a:prstGeom prst="rect">
              <a:avLst/>
            </a:prstGeom>
            <a:noFill/>
            <a:ln>
              <a:noFill/>
            </a:ln>
          </p:spPr>
        </p:pic>
      </p:grpSp>
      <p:pic>
        <p:nvPicPr>
          <p:cNvPr id="253" name="Google Shape;253;p21"/>
          <p:cNvPicPr preferRelativeResize="0"/>
          <p:nvPr/>
        </p:nvPicPr>
        <p:blipFill>
          <a:blip r:embed="rId6">
            <a:alphaModFix/>
          </a:blip>
          <a:stretch>
            <a:fillRect/>
          </a:stretch>
        </p:blipFill>
        <p:spPr>
          <a:xfrm rot="-4877404">
            <a:off x="4500869" y="7533274"/>
            <a:ext cx="2175912" cy="1203137"/>
          </a:xfrm>
          <a:prstGeom prst="rect">
            <a:avLst/>
          </a:prstGeom>
          <a:noFill/>
          <a:ln>
            <a:noFill/>
          </a:ln>
        </p:spPr>
      </p:pic>
      <p:grpSp>
        <p:nvGrpSpPr>
          <p:cNvPr id="254" name="Google Shape;254;p21"/>
          <p:cNvGrpSpPr/>
          <p:nvPr/>
        </p:nvGrpSpPr>
        <p:grpSpPr>
          <a:xfrm>
            <a:off x="5582018" y="6379123"/>
            <a:ext cx="1369509" cy="1358292"/>
            <a:chOff x="5325298" y="1774194"/>
            <a:chExt cx="3029216" cy="3004406"/>
          </a:xfrm>
        </p:grpSpPr>
        <p:pic>
          <p:nvPicPr>
            <p:cNvPr id="255" name="Google Shape;255;p21"/>
            <p:cNvPicPr preferRelativeResize="0"/>
            <p:nvPr/>
          </p:nvPicPr>
          <p:blipFill>
            <a:blip r:embed="rId2">
              <a:alphaModFix/>
            </a:blip>
            <a:stretch>
              <a:fillRect/>
            </a:stretch>
          </p:blipFill>
          <p:spPr>
            <a:xfrm rot="-3834659">
              <a:off x="6636448" y="2167222"/>
              <a:ext cx="1097961" cy="357055"/>
            </a:xfrm>
            <a:prstGeom prst="rect">
              <a:avLst/>
            </a:prstGeom>
            <a:noFill/>
            <a:ln>
              <a:noFill/>
            </a:ln>
          </p:spPr>
        </p:pic>
        <p:pic>
          <p:nvPicPr>
            <p:cNvPr id="256" name="Google Shape;256;p21"/>
            <p:cNvPicPr preferRelativeResize="0"/>
            <p:nvPr/>
          </p:nvPicPr>
          <p:blipFill>
            <a:blip r:embed="rId2">
              <a:alphaModFix/>
            </a:blip>
            <a:stretch>
              <a:fillRect/>
            </a:stretch>
          </p:blipFill>
          <p:spPr>
            <a:xfrm rot="-5244271">
              <a:off x="6186098" y="2182273"/>
              <a:ext cx="1097958" cy="357056"/>
            </a:xfrm>
            <a:prstGeom prst="rect">
              <a:avLst/>
            </a:prstGeom>
            <a:noFill/>
            <a:ln>
              <a:noFill/>
            </a:ln>
          </p:spPr>
        </p:pic>
        <p:pic>
          <p:nvPicPr>
            <p:cNvPr id="257" name="Google Shape;257;p21"/>
            <p:cNvPicPr preferRelativeResize="0"/>
            <p:nvPr/>
          </p:nvPicPr>
          <p:blipFill>
            <a:blip r:embed="rId4">
              <a:alphaModFix/>
            </a:blip>
            <a:stretch>
              <a:fillRect/>
            </a:stretch>
          </p:blipFill>
          <p:spPr>
            <a:xfrm flipH="1" rot="5172484">
              <a:off x="7130170" y="2170760"/>
              <a:ext cx="990785" cy="1395436"/>
            </a:xfrm>
            <a:prstGeom prst="rect">
              <a:avLst/>
            </a:prstGeom>
            <a:noFill/>
            <a:ln>
              <a:noFill/>
            </a:ln>
          </p:spPr>
        </p:pic>
        <p:pic>
          <p:nvPicPr>
            <p:cNvPr id="258" name="Google Shape;258;p21"/>
            <p:cNvPicPr preferRelativeResize="0"/>
            <p:nvPr/>
          </p:nvPicPr>
          <p:blipFill>
            <a:blip r:embed="rId7">
              <a:alphaModFix/>
            </a:blip>
            <a:stretch>
              <a:fillRect/>
            </a:stretch>
          </p:blipFill>
          <p:spPr>
            <a:xfrm>
              <a:off x="5325298" y="2329184"/>
              <a:ext cx="2914801" cy="2449415"/>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6">
    <p:spTree>
      <p:nvGrpSpPr>
        <p:cNvPr id="259" name="Shape 259"/>
        <p:cNvGrpSpPr/>
        <p:nvPr/>
      </p:nvGrpSpPr>
      <p:grpSpPr>
        <a:xfrm>
          <a:off x="0" y="0"/>
          <a:ext cx="0" cy="0"/>
          <a:chOff x="0" y="0"/>
          <a:chExt cx="0" cy="0"/>
        </a:xfrm>
      </p:grpSpPr>
      <p:sp>
        <p:nvSpPr>
          <p:cNvPr id="260" name="Google Shape;260;p22"/>
          <p:cNvSpPr txBox="1"/>
          <p:nvPr>
            <p:ph idx="1" type="subTitle"/>
          </p:nvPr>
        </p:nvSpPr>
        <p:spPr>
          <a:xfrm>
            <a:off x="647096" y="3823364"/>
            <a:ext cx="2126400" cy="24798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p:txBody>
      </p:sp>
      <p:sp>
        <p:nvSpPr>
          <p:cNvPr id="261" name="Google Shape;261;p22"/>
          <p:cNvSpPr txBox="1"/>
          <p:nvPr>
            <p:ph type="title"/>
          </p:nvPr>
        </p:nvSpPr>
        <p:spPr>
          <a:xfrm>
            <a:off x="647096" y="2696850"/>
            <a:ext cx="2126400" cy="1126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262" name="Google Shape;262;p22"/>
          <p:cNvGrpSpPr/>
          <p:nvPr/>
        </p:nvGrpSpPr>
        <p:grpSpPr>
          <a:xfrm rot="10800000">
            <a:off x="4790554" y="543932"/>
            <a:ext cx="2743274" cy="3784653"/>
            <a:chOff x="-1304773" y="-1131675"/>
            <a:chExt cx="3870854" cy="5340275"/>
          </a:xfrm>
        </p:grpSpPr>
        <p:pic>
          <p:nvPicPr>
            <p:cNvPr id="263" name="Google Shape;263;p22"/>
            <p:cNvPicPr preferRelativeResize="0"/>
            <p:nvPr/>
          </p:nvPicPr>
          <p:blipFill>
            <a:blip r:embed="rId2">
              <a:alphaModFix/>
            </a:blip>
            <a:stretch>
              <a:fillRect/>
            </a:stretch>
          </p:blipFill>
          <p:spPr>
            <a:xfrm flipH="1" rot="10800000">
              <a:off x="-54324" y="2539975"/>
              <a:ext cx="1184750" cy="1668625"/>
            </a:xfrm>
            <a:prstGeom prst="rect">
              <a:avLst/>
            </a:prstGeom>
            <a:noFill/>
            <a:ln>
              <a:noFill/>
            </a:ln>
          </p:spPr>
        </p:pic>
        <p:pic>
          <p:nvPicPr>
            <p:cNvPr id="264" name="Google Shape;264;p22"/>
            <p:cNvPicPr preferRelativeResize="0"/>
            <p:nvPr/>
          </p:nvPicPr>
          <p:blipFill>
            <a:blip r:embed="rId3">
              <a:alphaModFix/>
            </a:blip>
            <a:stretch>
              <a:fillRect/>
            </a:stretch>
          </p:blipFill>
          <p:spPr>
            <a:xfrm>
              <a:off x="-1075509" y="-1131675"/>
              <a:ext cx="3641590" cy="3060143"/>
            </a:xfrm>
            <a:prstGeom prst="rect">
              <a:avLst/>
            </a:prstGeom>
            <a:noFill/>
            <a:ln>
              <a:noFill/>
            </a:ln>
          </p:spPr>
        </p:pic>
        <p:pic>
          <p:nvPicPr>
            <p:cNvPr id="265" name="Google Shape;265;p22"/>
            <p:cNvPicPr preferRelativeResize="0"/>
            <p:nvPr/>
          </p:nvPicPr>
          <p:blipFill>
            <a:blip r:embed="rId4">
              <a:alphaModFix/>
            </a:blip>
            <a:stretch>
              <a:fillRect/>
            </a:stretch>
          </p:blipFill>
          <p:spPr>
            <a:xfrm rot="1392348">
              <a:off x="-938027" y="929395"/>
              <a:ext cx="2726349" cy="2421263"/>
            </a:xfrm>
            <a:prstGeom prst="rect">
              <a:avLst/>
            </a:prstGeom>
            <a:noFill/>
            <a:ln>
              <a:noFill/>
            </a:ln>
          </p:spPr>
        </p:pic>
      </p:grpSp>
      <p:grpSp>
        <p:nvGrpSpPr>
          <p:cNvPr id="266" name="Google Shape;266;p22"/>
          <p:cNvGrpSpPr/>
          <p:nvPr/>
        </p:nvGrpSpPr>
        <p:grpSpPr>
          <a:xfrm flipH="1" rot="-5400000">
            <a:off x="-283887" y="-2200171"/>
            <a:ext cx="1914912" cy="2608085"/>
            <a:chOff x="-1304773" y="-1131675"/>
            <a:chExt cx="3870854" cy="5272054"/>
          </a:xfrm>
        </p:grpSpPr>
        <p:pic>
          <p:nvPicPr>
            <p:cNvPr id="267" name="Google Shape;267;p22"/>
            <p:cNvPicPr preferRelativeResize="0"/>
            <p:nvPr/>
          </p:nvPicPr>
          <p:blipFill>
            <a:blip r:embed="rId2">
              <a:alphaModFix/>
            </a:blip>
            <a:stretch>
              <a:fillRect/>
            </a:stretch>
          </p:blipFill>
          <p:spPr>
            <a:xfrm flipH="1" rot="10800000">
              <a:off x="314069" y="2471754"/>
              <a:ext cx="1184750" cy="1668625"/>
            </a:xfrm>
            <a:prstGeom prst="rect">
              <a:avLst/>
            </a:prstGeom>
            <a:noFill/>
            <a:ln>
              <a:noFill/>
            </a:ln>
          </p:spPr>
        </p:pic>
        <p:pic>
          <p:nvPicPr>
            <p:cNvPr id="268" name="Google Shape;268;p22"/>
            <p:cNvPicPr preferRelativeResize="0"/>
            <p:nvPr/>
          </p:nvPicPr>
          <p:blipFill>
            <a:blip r:embed="rId3">
              <a:alphaModFix/>
            </a:blip>
            <a:stretch>
              <a:fillRect/>
            </a:stretch>
          </p:blipFill>
          <p:spPr>
            <a:xfrm>
              <a:off x="-1075509" y="-1131675"/>
              <a:ext cx="3641590" cy="3060143"/>
            </a:xfrm>
            <a:prstGeom prst="rect">
              <a:avLst/>
            </a:prstGeom>
            <a:noFill/>
            <a:ln>
              <a:noFill/>
            </a:ln>
          </p:spPr>
        </p:pic>
        <p:pic>
          <p:nvPicPr>
            <p:cNvPr id="269" name="Google Shape;269;p22"/>
            <p:cNvPicPr preferRelativeResize="0"/>
            <p:nvPr/>
          </p:nvPicPr>
          <p:blipFill>
            <a:blip r:embed="rId4">
              <a:alphaModFix/>
            </a:blip>
            <a:stretch>
              <a:fillRect/>
            </a:stretch>
          </p:blipFill>
          <p:spPr>
            <a:xfrm rot="1392348">
              <a:off x="-938027" y="929395"/>
              <a:ext cx="2726349" cy="2421263"/>
            </a:xfrm>
            <a:prstGeom prst="rect">
              <a:avLst/>
            </a:prstGeom>
            <a:noFill/>
            <a:ln>
              <a:noFill/>
            </a:ln>
          </p:spPr>
        </p:pic>
      </p:grpSp>
      <p:pic>
        <p:nvPicPr>
          <p:cNvPr id="270" name="Google Shape;270;p22"/>
          <p:cNvPicPr preferRelativeResize="0"/>
          <p:nvPr/>
        </p:nvPicPr>
        <p:blipFill>
          <a:blip r:embed="rId5">
            <a:alphaModFix/>
          </a:blip>
          <a:stretch>
            <a:fillRect/>
          </a:stretch>
        </p:blipFill>
        <p:spPr>
          <a:xfrm rot="4510732">
            <a:off x="-1015440" y="7919555"/>
            <a:ext cx="2631116" cy="22552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7">
    <p:spTree>
      <p:nvGrpSpPr>
        <p:cNvPr id="271" name="Shape 271"/>
        <p:cNvGrpSpPr/>
        <p:nvPr/>
      </p:nvGrpSpPr>
      <p:grpSpPr>
        <a:xfrm>
          <a:off x="0" y="0"/>
          <a:ext cx="0" cy="0"/>
          <a:chOff x="0" y="0"/>
          <a:chExt cx="0" cy="0"/>
        </a:xfrm>
      </p:grpSpPr>
      <p:sp>
        <p:nvSpPr>
          <p:cNvPr id="272" name="Google Shape;272;p23"/>
          <p:cNvSpPr txBox="1"/>
          <p:nvPr>
            <p:ph idx="1" type="subTitle"/>
          </p:nvPr>
        </p:nvSpPr>
        <p:spPr>
          <a:xfrm>
            <a:off x="529994" y="3823360"/>
            <a:ext cx="2460000" cy="2908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p:txBody>
      </p:sp>
      <p:sp>
        <p:nvSpPr>
          <p:cNvPr id="273" name="Google Shape;273;p23"/>
          <p:cNvSpPr txBox="1"/>
          <p:nvPr>
            <p:ph type="title"/>
          </p:nvPr>
        </p:nvSpPr>
        <p:spPr>
          <a:xfrm>
            <a:off x="529990" y="2696850"/>
            <a:ext cx="2460000" cy="1126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74" name="Google Shape;274;p23"/>
          <p:cNvSpPr/>
          <p:nvPr/>
        </p:nvSpPr>
        <p:spPr>
          <a:xfrm rot="10800000">
            <a:off x="170" y="-20"/>
            <a:ext cx="6479966" cy="633321"/>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3"/>
          <p:cNvSpPr/>
          <p:nvPr/>
        </p:nvSpPr>
        <p:spPr>
          <a:xfrm>
            <a:off x="35" y="8366668"/>
            <a:ext cx="6479966" cy="633321"/>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6" name="Google Shape;276;p23"/>
          <p:cNvGrpSpPr/>
          <p:nvPr/>
        </p:nvGrpSpPr>
        <p:grpSpPr>
          <a:xfrm flipH="1" rot="5400000">
            <a:off x="4120766" y="4063217"/>
            <a:ext cx="2505773" cy="2846901"/>
            <a:chOff x="-1304773" y="-1131675"/>
            <a:chExt cx="4700380" cy="5340275"/>
          </a:xfrm>
        </p:grpSpPr>
        <p:pic>
          <p:nvPicPr>
            <p:cNvPr id="277" name="Google Shape;277;p23"/>
            <p:cNvPicPr preferRelativeResize="0"/>
            <p:nvPr/>
          </p:nvPicPr>
          <p:blipFill>
            <a:blip r:embed="rId2">
              <a:alphaModFix/>
            </a:blip>
            <a:stretch>
              <a:fillRect/>
            </a:stretch>
          </p:blipFill>
          <p:spPr>
            <a:xfrm flipH="1" rot="10800000">
              <a:off x="-54324" y="2539975"/>
              <a:ext cx="1184750" cy="1668625"/>
            </a:xfrm>
            <a:prstGeom prst="rect">
              <a:avLst/>
            </a:prstGeom>
            <a:noFill/>
            <a:ln>
              <a:noFill/>
            </a:ln>
          </p:spPr>
        </p:pic>
        <p:pic>
          <p:nvPicPr>
            <p:cNvPr id="278" name="Google Shape;278;p23"/>
            <p:cNvPicPr preferRelativeResize="0"/>
            <p:nvPr/>
          </p:nvPicPr>
          <p:blipFill>
            <a:blip r:embed="rId3">
              <a:alphaModFix/>
            </a:blip>
            <a:stretch>
              <a:fillRect/>
            </a:stretch>
          </p:blipFill>
          <p:spPr>
            <a:xfrm flipH="1" rot="6734180">
              <a:off x="1957784" y="-382661"/>
              <a:ext cx="1167272" cy="1368418"/>
            </a:xfrm>
            <a:prstGeom prst="rect">
              <a:avLst/>
            </a:prstGeom>
            <a:noFill/>
            <a:ln>
              <a:noFill/>
            </a:ln>
          </p:spPr>
        </p:pic>
        <p:pic>
          <p:nvPicPr>
            <p:cNvPr id="279" name="Google Shape;279;p23"/>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280" name="Google Shape;280;p23"/>
            <p:cNvPicPr preferRelativeResize="0"/>
            <p:nvPr/>
          </p:nvPicPr>
          <p:blipFill>
            <a:blip r:embed="rId5">
              <a:alphaModFix/>
            </a:blip>
            <a:stretch>
              <a:fillRect/>
            </a:stretch>
          </p:blipFill>
          <p:spPr>
            <a:xfrm rot="1392348">
              <a:off x="-938027" y="929395"/>
              <a:ext cx="2726349" cy="2421263"/>
            </a:xfrm>
            <a:prstGeom prst="rect">
              <a:avLst/>
            </a:prstGeom>
            <a:noFill/>
            <a:ln>
              <a:noFill/>
            </a:ln>
          </p:spPr>
        </p:pic>
      </p:grpSp>
      <p:grpSp>
        <p:nvGrpSpPr>
          <p:cNvPr id="281" name="Google Shape;281;p23"/>
          <p:cNvGrpSpPr/>
          <p:nvPr/>
        </p:nvGrpSpPr>
        <p:grpSpPr>
          <a:xfrm flipH="1" rot="-5400000">
            <a:off x="-489564" y="-2218290"/>
            <a:ext cx="2505773" cy="2846901"/>
            <a:chOff x="-1304773" y="-1131675"/>
            <a:chExt cx="4700380" cy="5340275"/>
          </a:xfrm>
        </p:grpSpPr>
        <p:pic>
          <p:nvPicPr>
            <p:cNvPr id="282" name="Google Shape;282;p23"/>
            <p:cNvPicPr preferRelativeResize="0"/>
            <p:nvPr/>
          </p:nvPicPr>
          <p:blipFill>
            <a:blip r:embed="rId2">
              <a:alphaModFix/>
            </a:blip>
            <a:stretch>
              <a:fillRect/>
            </a:stretch>
          </p:blipFill>
          <p:spPr>
            <a:xfrm flipH="1" rot="10800000">
              <a:off x="-54324" y="2539975"/>
              <a:ext cx="1184750" cy="1668625"/>
            </a:xfrm>
            <a:prstGeom prst="rect">
              <a:avLst/>
            </a:prstGeom>
            <a:noFill/>
            <a:ln>
              <a:noFill/>
            </a:ln>
          </p:spPr>
        </p:pic>
        <p:pic>
          <p:nvPicPr>
            <p:cNvPr id="283" name="Google Shape;283;p23"/>
            <p:cNvPicPr preferRelativeResize="0"/>
            <p:nvPr/>
          </p:nvPicPr>
          <p:blipFill>
            <a:blip r:embed="rId3">
              <a:alphaModFix/>
            </a:blip>
            <a:stretch>
              <a:fillRect/>
            </a:stretch>
          </p:blipFill>
          <p:spPr>
            <a:xfrm flipH="1" rot="6734180">
              <a:off x="1957784" y="-382661"/>
              <a:ext cx="1167272" cy="1368418"/>
            </a:xfrm>
            <a:prstGeom prst="rect">
              <a:avLst/>
            </a:prstGeom>
            <a:noFill/>
            <a:ln>
              <a:noFill/>
            </a:ln>
          </p:spPr>
        </p:pic>
        <p:pic>
          <p:nvPicPr>
            <p:cNvPr id="284" name="Google Shape;284;p23"/>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285" name="Google Shape;285;p23"/>
            <p:cNvPicPr preferRelativeResize="0"/>
            <p:nvPr/>
          </p:nvPicPr>
          <p:blipFill>
            <a:blip r:embed="rId5">
              <a:alphaModFix/>
            </a:blip>
            <a:stretch>
              <a:fillRect/>
            </a:stretch>
          </p:blipFill>
          <p:spPr>
            <a:xfrm rot="1392348">
              <a:off x="-938027" y="929395"/>
              <a:ext cx="2726349" cy="2421263"/>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9">
    <p:spTree>
      <p:nvGrpSpPr>
        <p:cNvPr id="286" name="Shape 286"/>
        <p:cNvGrpSpPr/>
        <p:nvPr/>
      </p:nvGrpSpPr>
      <p:grpSpPr>
        <a:xfrm>
          <a:off x="0" y="0"/>
          <a:ext cx="0" cy="0"/>
          <a:chOff x="0" y="0"/>
          <a:chExt cx="0" cy="0"/>
        </a:xfrm>
      </p:grpSpPr>
      <p:sp>
        <p:nvSpPr>
          <p:cNvPr id="287" name="Google Shape;287;p24"/>
          <p:cNvSpPr txBox="1"/>
          <p:nvPr>
            <p:ph type="title"/>
          </p:nvPr>
        </p:nvSpPr>
        <p:spPr>
          <a:xfrm>
            <a:off x="1911706" y="1674869"/>
            <a:ext cx="2656500" cy="2908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000"/>
              <a:buNone/>
              <a:defRPr sz="96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288" name="Google Shape;288;p24"/>
          <p:cNvSpPr txBox="1"/>
          <p:nvPr>
            <p:ph idx="1" type="subTitle"/>
          </p:nvPr>
        </p:nvSpPr>
        <p:spPr>
          <a:xfrm>
            <a:off x="2207250" y="4426794"/>
            <a:ext cx="2065500" cy="204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ONLY_1_1">
    <p:spTree>
      <p:nvGrpSpPr>
        <p:cNvPr id="289" name="Shape 289"/>
        <p:cNvGrpSpPr/>
        <p:nvPr/>
      </p:nvGrpSpPr>
      <p:grpSpPr>
        <a:xfrm>
          <a:off x="0" y="0"/>
          <a:ext cx="0" cy="0"/>
          <a:chOff x="0" y="0"/>
          <a:chExt cx="0" cy="0"/>
        </a:xfrm>
      </p:grpSpPr>
      <p:sp>
        <p:nvSpPr>
          <p:cNvPr id="290" name="Google Shape;290;p25"/>
          <p:cNvSpPr txBox="1"/>
          <p:nvPr>
            <p:ph type="title"/>
          </p:nvPr>
        </p:nvSpPr>
        <p:spPr>
          <a:xfrm>
            <a:off x="510449" y="791470"/>
            <a:ext cx="5459100" cy="1002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91" name="Google Shape;291;p25"/>
          <p:cNvSpPr txBox="1"/>
          <p:nvPr>
            <p:ph idx="1" type="subTitle"/>
          </p:nvPr>
        </p:nvSpPr>
        <p:spPr>
          <a:xfrm>
            <a:off x="1120075" y="6273031"/>
            <a:ext cx="1801200" cy="8640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292" name="Google Shape;292;p25"/>
          <p:cNvSpPr txBox="1"/>
          <p:nvPr>
            <p:ph idx="2" type="subTitle"/>
          </p:nvPr>
        </p:nvSpPr>
        <p:spPr>
          <a:xfrm>
            <a:off x="1120075" y="6960559"/>
            <a:ext cx="1801200" cy="1184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293" name="Google Shape;293;p25"/>
          <p:cNvSpPr txBox="1"/>
          <p:nvPr>
            <p:ph idx="3" type="subTitle"/>
          </p:nvPr>
        </p:nvSpPr>
        <p:spPr>
          <a:xfrm>
            <a:off x="3558570" y="6273031"/>
            <a:ext cx="1801200" cy="8640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294" name="Google Shape;294;p25"/>
          <p:cNvSpPr txBox="1"/>
          <p:nvPr>
            <p:ph idx="4" type="subTitle"/>
          </p:nvPr>
        </p:nvSpPr>
        <p:spPr>
          <a:xfrm>
            <a:off x="3558570" y="6960559"/>
            <a:ext cx="1801200" cy="1184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grpSp>
        <p:nvGrpSpPr>
          <p:cNvPr id="295" name="Google Shape;295;p25"/>
          <p:cNvGrpSpPr/>
          <p:nvPr/>
        </p:nvGrpSpPr>
        <p:grpSpPr>
          <a:xfrm flipH="1">
            <a:off x="-713000" y="5769107"/>
            <a:ext cx="1523858" cy="4338807"/>
            <a:chOff x="5325298" y="1417267"/>
            <a:chExt cx="2914801" cy="3361332"/>
          </a:xfrm>
        </p:grpSpPr>
        <p:pic>
          <p:nvPicPr>
            <p:cNvPr id="296" name="Google Shape;296;p25"/>
            <p:cNvPicPr preferRelativeResize="0"/>
            <p:nvPr/>
          </p:nvPicPr>
          <p:blipFill>
            <a:blip r:embed="rId2">
              <a:alphaModFix/>
            </a:blip>
            <a:stretch>
              <a:fillRect/>
            </a:stretch>
          </p:blipFill>
          <p:spPr>
            <a:xfrm rot="-3834659">
              <a:off x="6636448" y="2167222"/>
              <a:ext cx="1097961" cy="357055"/>
            </a:xfrm>
            <a:prstGeom prst="rect">
              <a:avLst/>
            </a:prstGeom>
            <a:noFill/>
            <a:ln>
              <a:noFill/>
            </a:ln>
          </p:spPr>
        </p:pic>
        <p:pic>
          <p:nvPicPr>
            <p:cNvPr id="297" name="Google Shape;297;p25"/>
            <p:cNvPicPr preferRelativeResize="0"/>
            <p:nvPr/>
          </p:nvPicPr>
          <p:blipFill>
            <a:blip r:embed="rId2">
              <a:alphaModFix/>
            </a:blip>
            <a:stretch>
              <a:fillRect/>
            </a:stretch>
          </p:blipFill>
          <p:spPr>
            <a:xfrm rot="-5244271">
              <a:off x="6186098" y="2182273"/>
              <a:ext cx="1097958" cy="357056"/>
            </a:xfrm>
            <a:prstGeom prst="rect">
              <a:avLst/>
            </a:prstGeom>
            <a:noFill/>
            <a:ln>
              <a:noFill/>
            </a:ln>
          </p:spPr>
        </p:pic>
        <p:pic>
          <p:nvPicPr>
            <p:cNvPr id="298" name="Google Shape;298;p25"/>
            <p:cNvPicPr preferRelativeResize="0"/>
            <p:nvPr/>
          </p:nvPicPr>
          <p:blipFill>
            <a:blip r:embed="rId3">
              <a:alphaModFix/>
            </a:blip>
            <a:stretch>
              <a:fillRect/>
            </a:stretch>
          </p:blipFill>
          <p:spPr>
            <a:xfrm flipH="1" rot="-395810">
              <a:off x="5715995" y="1469559"/>
              <a:ext cx="990785" cy="1395436"/>
            </a:xfrm>
            <a:prstGeom prst="rect">
              <a:avLst/>
            </a:prstGeom>
            <a:noFill/>
            <a:ln>
              <a:noFill/>
            </a:ln>
          </p:spPr>
        </p:pic>
        <p:pic>
          <p:nvPicPr>
            <p:cNvPr id="299" name="Google Shape;299;p25"/>
            <p:cNvPicPr preferRelativeResize="0"/>
            <p:nvPr/>
          </p:nvPicPr>
          <p:blipFill>
            <a:blip r:embed="rId4">
              <a:alphaModFix/>
            </a:blip>
            <a:stretch>
              <a:fillRect/>
            </a:stretch>
          </p:blipFill>
          <p:spPr>
            <a:xfrm>
              <a:off x="5325298" y="2329184"/>
              <a:ext cx="2914801" cy="2449415"/>
            </a:xfrm>
            <a:prstGeom prst="rect">
              <a:avLst/>
            </a:prstGeom>
            <a:noFill/>
            <a:ln>
              <a:noFill/>
            </a:ln>
          </p:spPr>
        </p:pic>
      </p:grpSp>
      <p:grpSp>
        <p:nvGrpSpPr>
          <p:cNvPr id="300" name="Google Shape;300;p25"/>
          <p:cNvGrpSpPr/>
          <p:nvPr/>
        </p:nvGrpSpPr>
        <p:grpSpPr>
          <a:xfrm>
            <a:off x="5141493" y="-1927643"/>
            <a:ext cx="2206288" cy="2163765"/>
            <a:chOff x="367974" y="-262634"/>
            <a:chExt cx="3805257" cy="3731916"/>
          </a:xfrm>
        </p:grpSpPr>
        <p:pic>
          <p:nvPicPr>
            <p:cNvPr id="301" name="Google Shape;301;p25"/>
            <p:cNvPicPr preferRelativeResize="0"/>
            <p:nvPr/>
          </p:nvPicPr>
          <p:blipFill>
            <a:blip r:embed="rId2">
              <a:alphaModFix/>
            </a:blip>
            <a:stretch>
              <a:fillRect/>
            </a:stretch>
          </p:blipFill>
          <p:spPr>
            <a:xfrm flipH="1" rot="-4265453">
              <a:off x="1663234" y="2545547"/>
              <a:ext cx="1097963" cy="357054"/>
            </a:xfrm>
            <a:prstGeom prst="rect">
              <a:avLst/>
            </a:prstGeom>
            <a:noFill/>
            <a:ln>
              <a:noFill/>
            </a:ln>
          </p:spPr>
        </p:pic>
        <p:pic>
          <p:nvPicPr>
            <p:cNvPr id="302" name="Google Shape;302;p25"/>
            <p:cNvPicPr preferRelativeResize="0"/>
            <p:nvPr/>
          </p:nvPicPr>
          <p:blipFill>
            <a:blip r:embed="rId2">
              <a:alphaModFix/>
            </a:blip>
            <a:stretch>
              <a:fillRect/>
            </a:stretch>
          </p:blipFill>
          <p:spPr>
            <a:xfrm flipH="1" rot="-5400000">
              <a:off x="2047059" y="2741772"/>
              <a:ext cx="1097964" cy="357054"/>
            </a:xfrm>
            <a:prstGeom prst="rect">
              <a:avLst/>
            </a:prstGeom>
            <a:noFill/>
            <a:ln>
              <a:noFill/>
            </a:ln>
          </p:spPr>
        </p:pic>
        <p:pic>
          <p:nvPicPr>
            <p:cNvPr id="303" name="Google Shape;303;p25"/>
            <p:cNvPicPr preferRelativeResize="0"/>
            <p:nvPr/>
          </p:nvPicPr>
          <p:blipFill>
            <a:blip r:embed="rId5">
              <a:alphaModFix/>
            </a:blip>
            <a:stretch>
              <a:fillRect/>
            </a:stretch>
          </p:blipFill>
          <p:spPr>
            <a:xfrm flipH="1" rot="-4593619">
              <a:off x="585459" y="919108"/>
              <a:ext cx="1167270" cy="1368416"/>
            </a:xfrm>
            <a:prstGeom prst="rect">
              <a:avLst/>
            </a:prstGeom>
            <a:noFill/>
            <a:ln>
              <a:noFill/>
            </a:ln>
          </p:spPr>
        </p:pic>
        <p:pic>
          <p:nvPicPr>
            <p:cNvPr id="304" name="Google Shape;304;p25"/>
            <p:cNvPicPr preferRelativeResize="0"/>
            <p:nvPr/>
          </p:nvPicPr>
          <p:blipFill>
            <a:blip r:embed="rId3">
              <a:alphaModFix/>
            </a:blip>
            <a:stretch>
              <a:fillRect/>
            </a:stretch>
          </p:blipFill>
          <p:spPr>
            <a:xfrm flipH="1" rot="-6306671">
              <a:off x="1371644" y="1704035"/>
              <a:ext cx="990786" cy="1395435"/>
            </a:xfrm>
            <a:prstGeom prst="rect">
              <a:avLst/>
            </a:prstGeom>
            <a:noFill/>
            <a:ln>
              <a:noFill/>
            </a:ln>
          </p:spPr>
        </p:pic>
        <p:pic>
          <p:nvPicPr>
            <p:cNvPr id="305" name="Google Shape;305;p25"/>
            <p:cNvPicPr preferRelativeResize="0"/>
            <p:nvPr/>
          </p:nvPicPr>
          <p:blipFill>
            <a:blip r:embed="rId6">
              <a:alphaModFix/>
            </a:blip>
            <a:stretch>
              <a:fillRect/>
            </a:stretch>
          </p:blipFill>
          <p:spPr>
            <a:xfrm rot="1392348">
              <a:off x="1080136" y="176558"/>
              <a:ext cx="2726349" cy="2421263"/>
            </a:xfrm>
            <a:prstGeom prst="rect">
              <a:avLst/>
            </a:prstGeom>
            <a:noFill/>
            <a:ln>
              <a:noFill/>
            </a:ln>
          </p:spPr>
        </p:pic>
      </p:grpSp>
      <p:pic>
        <p:nvPicPr>
          <p:cNvPr id="306" name="Google Shape;306;p25"/>
          <p:cNvPicPr preferRelativeResize="0"/>
          <p:nvPr/>
        </p:nvPicPr>
        <p:blipFill>
          <a:blip r:embed="rId7">
            <a:alphaModFix/>
          </a:blip>
          <a:stretch>
            <a:fillRect/>
          </a:stretch>
        </p:blipFill>
        <p:spPr>
          <a:xfrm rot="-8903080">
            <a:off x="-416684" y="1260402"/>
            <a:ext cx="1079318" cy="1244899"/>
          </a:xfrm>
          <a:prstGeom prst="rect">
            <a:avLst/>
          </a:prstGeom>
          <a:noFill/>
          <a:ln>
            <a:noFill/>
          </a:ln>
        </p:spPr>
      </p:pic>
      <p:pic>
        <p:nvPicPr>
          <p:cNvPr id="307" name="Google Shape;307;p25"/>
          <p:cNvPicPr preferRelativeResize="0"/>
          <p:nvPr/>
        </p:nvPicPr>
        <p:blipFill>
          <a:blip r:embed="rId3">
            <a:alphaModFix/>
          </a:blip>
          <a:stretch>
            <a:fillRect/>
          </a:stretch>
        </p:blipFill>
        <p:spPr>
          <a:xfrm flipH="1" rot="-5400010">
            <a:off x="6119971" y="6684206"/>
            <a:ext cx="600632" cy="845942"/>
          </a:xfrm>
          <a:prstGeom prst="rect">
            <a:avLst/>
          </a:prstGeom>
          <a:noFill/>
          <a:ln>
            <a:noFill/>
          </a:ln>
        </p:spPr>
      </p:pic>
      <p:pic>
        <p:nvPicPr>
          <p:cNvPr id="308" name="Google Shape;308;p25"/>
          <p:cNvPicPr preferRelativeResize="0"/>
          <p:nvPr/>
        </p:nvPicPr>
        <p:blipFill>
          <a:blip r:embed="rId5">
            <a:alphaModFix/>
          </a:blip>
          <a:stretch>
            <a:fillRect/>
          </a:stretch>
        </p:blipFill>
        <p:spPr>
          <a:xfrm flipH="1" rot="-4412676">
            <a:off x="5887193" y="7903975"/>
            <a:ext cx="554767" cy="65036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IG_NUMBER_1">
    <p:spTree>
      <p:nvGrpSpPr>
        <p:cNvPr id="309" name="Shape 309"/>
        <p:cNvGrpSpPr/>
        <p:nvPr/>
      </p:nvGrpSpPr>
      <p:grpSpPr>
        <a:xfrm>
          <a:off x="0" y="0"/>
          <a:ext cx="0" cy="0"/>
          <a:chOff x="0" y="0"/>
          <a:chExt cx="0" cy="0"/>
        </a:xfrm>
      </p:grpSpPr>
      <p:sp>
        <p:nvSpPr>
          <p:cNvPr id="310" name="Google Shape;310;p26"/>
          <p:cNvSpPr txBox="1"/>
          <p:nvPr>
            <p:ph hasCustomPrompt="1" type="title"/>
          </p:nvPr>
        </p:nvSpPr>
        <p:spPr>
          <a:xfrm>
            <a:off x="3677501" y="5164567"/>
            <a:ext cx="1753800" cy="784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sz="22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311" name="Google Shape;311;p26"/>
          <p:cNvSpPr txBox="1"/>
          <p:nvPr>
            <p:ph idx="1" type="subTitle"/>
          </p:nvPr>
        </p:nvSpPr>
        <p:spPr>
          <a:xfrm>
            <a:off x="3678845" y="5815486"/>
            <a:ext cx="1751100" cy="121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solidFill>
                  <a:schemeClr val="accent3"/>
                </a:solidFill>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12" name="Google Shape;312;p26"/>
          <p:cNvSpPr txBox="1"/>
          <p:nvPr>
            <p:ph hasCustomPrompt="1" idx="2" type="title"/>
          </p:nvPr>
        </p:nvSpPr>
        <p:spPr>
          <a:xfrm>
            <a:off x="2361756" y="1968766"/>
            <a:ext cx="1756500" cy="784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sz="22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313" name="Google Shape;313;p26"/>
          <p:cNvSpPr txBox="1"/>
          <p:nvPr>
            <p:ph idx="3" type="subTitle"/>
          </p:nvPr>
        </p:nvSpPr>
        <p:spPr>
          <a:xfrm>
            <a:off x="2363722" y="2619685"/>
            <a:ext cx="1753800" cy="121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solidFill>
                  <a:schemeClr val="accent3"/>
                </a:solidFill>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14" name="Google Shape;314;p26"/>
          <p:cNvSpPr txBox="1"/>
          <p:nvPr>
            <p:ph hasCustomPrompt="1" idx="4" type="title"/>
          </p:nvPr>
        </p:nvSpPr>
        <p:spPr>
          <a:xfrm>
            <a:off x="1050156" y="5164567"/>
            <a:ext cx="1751100" cy="784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sz="22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315" name="Google Shape;315;p26"/>
          <p:cNvSpPr txBox="1"/>
          <p:nvPr>
            <p:ph idx="5" type="subTitle"/>
          </p:nvPr>
        </p:nvSpPr>
        <p:spPr>
          <a:xfrm>
            <a:off x="1051501" y="5815486"/>
            <a:ext cx="1748100" cy="121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solidFill>
                  <a:schemeClr val="accent3"/>
                </a:solidFill>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316" name="Google Shape;316;p26"/>
          <p:cNvGrpSpPr/>
          <p:nvPr/>
        </p:nvGrpSpPr>
        <p:grpSpPr>
          <a:xfrm>
            <a:off x="-1537053" y="-3449354"/>
            <a:ext cx="9079551" cy="15670067"/>
            <a:chOff x="-2168835" y="-1971284"/>
            <a:chExt cx="12811557" cy="8955348"/>
          </a:xfrm>
        </p:grpSpPr>
        <p:pic>
          <p:nvPicPr>
            <p:cNvPr id="317" name="Google Shape;317;p26"/>
            <p:cNvPicPr preferRelativeResize="0"/>
            <p:nvPr/>
          </p:nvPicPr>
          <p:blipFill>
            <a:blip r:embed="rId2">
              <a:alphaModFix/>
            </a:blip>
            <a:stretch>
              <a:fillRect/>
            </a:stretch>
          </p:blipFill>
          <p:spPr>
            <a:xfrm flipH="1" rot="7332328">
              <a:off x="1324165" y="-918217"/>
              <a:ext cx="1618489" cy="1866776"/>
            </a:xfrm>
            <a:prstGeom prst="rect">
              <a:avLst/>
            </a:prstGeom>
            <a:noFill/>
            <a:ln>
              <a:noFill/>
            </a:ln>
          </p:spPr>
        </p:pic>
        <p:pic>
          <p:nvPicPr>
            <p:cNvPr id="318" name="Google Shape;318;p26"/>
            <p:cNvPicPr preferRelativeResize="0"/>
            <p:nvPr/>
          </p:nvPicPr>
          <p:blipFill>
            <a:blip r:embed="rId3">
              <a:alphaModFix/>
            </a:blip>
            <a:stretch>
              <a:fillRect/>
            </a:stretch>
          </p:blipFill>
          <p:spPr>
            <a:xfrm flipH="1" rot="7155886">
              <a:off x="7068518" y="-1221197"/>
              <a:ext cx="2726349" cy="2421263"/>
            </a:xfrm>
            <a:prstGeom prst="rect">
              <a:avLst/>
            </a:prstGeom>
            <a:noFill/>
            <a:ln>
              <a:noFill/>
            </a:ln>
          </p:spPr>
        </p:pic>
        <p:pic>
          <p:nvPicPr>
            <p:cNvPr id="319" name="Google Shape;319;p26"/>
            <p:cNvPicPr preferRelativeResize="0"/>
            <p:nvPr/>
          </p:nvPicPr>
          <p:blipFill>
            <a:blip r:embed="rId4">
              <a:alphaModFix/>
            </a:blip>
            <a:stretch>
              <a:fillRect/>
            </a:stretch>
          </p:blipFill>
          <p:spPr>
            <a:xfrm rot="-8653970">
              <a:off x="6114019" y="-1032514"/>
              <a:ext cx="1480484" cy="1735598"/>
            </a:xfrm>
            <a:prstGeom prst="rect">
              <a:avLst/>
            </a:prstGeom>
            <a:noFill/>
            <a:ln>
              <a:noFill/>
            </a:ln>
          </p:spPr>
        </p:pic>
        <p:pic>
          <p:nvPicPr>
            <p:cNvPr id="320" name="Google Shape;320;p26"/>
            <p:cNvPicPr preferRelativeResize="0"/>
            <p:nvPr/>
          </p:nvPicPr>
          <p:blipFill>
            <a:blip r:embed="rId5">
              <a:alphaModFix/>
            </a:blip>
            <a:stretch>
              <a:fillRect/>
            </a:stretch>
          </p:blipFill>
          <p:spPr>
            <a:xfrm flipH="1" rot="10800000">
              <a:off x="-704650" y="4263388"/>
              <a:ext cx="3237624" cy="2720675"/>
            </a:xfrm>
            <a:prstGeom prst="rect">
              <a:avLst/>
            </a:prstGeom>
            <a:noFill/>
            <a:ln>
              <a:noFill/>
            </a:ln>
          </p:spPr>
        </p:pic>
        <p:pic>
          <p:nvPicPr>
            <p:cNvPr id="321" name="Google Shape;321;p26"/>
            <p:cNvPicPr preferRelativeResize="0"/>
            <p:nvPr/>
          </p:nvPicPr>
          <p:blipFill>
            <a:blip r:embed="rId3">
              <a:alphaModFix/>
            </a:blip>
            <a:stretch>
              <a:fillRect/>
            </a:stretch>
          </p:blipFill>
          <p:spPr>
            <a:xfrm flipH="1" rot="7155886">
              <a:off x="-1809507" y="3205232"/>
              <a:ext cx="2726349" cy="2421263"/>
            </a:xfrm>
            <a:prstGeom prst="rect">
              <a:avLst/>
            </a:prstGeom>
            <a:noFill/>
            <a:ln>
              <a:noFill/>
            </a:ln>
          </p:spPr>
        </p:pic>
        <p:pic>
          <p:nvPicPr>
            <p:cNvPr id="322" name="Google Shape;322;p26"/>
            <p:cNvPicPr preferRelativeResize="0"/>
            <p:nvPr/>
          </p:nvPicPr>
          <p:blipFill>
            <a:blip r:embed="rId5">
              <a:alphaModFix/>
            </a:blip>
            <a:stretch>
              <a:fillRect/>
            </a:stretch>
          </p:blipFill>
          <p:spPr>
            <a:xfrm flipH="1" rot="-4822066">
              <a:off x="-1106379" y="-1518903"/>
              <a:ext cx="3161523" cy="2656725"/>
            </a:xfrm>
            <a:prstGeom prst="rect">
              <a:avLst/>
            </a:prstGeom>
            <a:noFill/>
            <a:ln>
              <a:noFill/>
            </a:ln>
          </p:spPr>
        </p:pic>
        <p:pic>
          <p:nvPicPr>
            <p:cNvPr id="323" name="Google Shape;323;p26"/>
            <p:cNvPicPr preferRelativeResize="0"/>
            <p:nvPr/>
          </p:nvPicPr>
          <p:blipFill>
            <a:blip r:embed="rId5">
              <a:alphaModFix/>
            </a:blip>
            <a:stretch>
              <a:fillRect/>
            </a:stretch>
          </p:blipFill>
          <p:spPr>
            <a:xfrm flipH="1" rot="-4822062">
              <a:off x="7956721" y="102712"/>
              <a:ext cx="2574835" cy="2163721"/>
            </a:xfrm>
            <a:prstGeom prst="rect">
              <a:avLst/>
            </a:prstGeom>
            <a:noFill/>
            <a:ln>
              <a:noFill/>
            </a:ln>
          </p:spPr>
        </p:pic>
        <p:pic>
          <p:nvPicPr>
            <p:cNvPr id="324" name="Google Shape;324;p26"/>
            <p:cNvPicPr preferRelativeResize="0"/>
            <p:nvPr/>
          </p:nvPicPr>
          <p:blipFill>
            <a:blip r:embed="rId2">
              <a:alphaModFix/>
            </a:blip>
            <a:stretch>
              <a:fillRect/>
            </a:stretch>
          </p:blipFill>
          <p:spPr>
            <a:xfrm rot="-2889671">
              <a:off x="8287849" y="3869575"/>
              <a:ext cx="1864251" cy="2150240"/>
            </a:xfrm>
            <a:prstGeom prst="rect">
              <a:avLst/>
            </a:prstGeom>
            <a:noFill/>
            <a:ln>
              <a:noFill/>
            </a:ln>
          </p:spPr>
        </p:pic>
        <p:pic>
          <p:nvPicPr>
            <p:cNvPr id="325" name="Google Shape;325;p26"/>
            <p:cNvPicPr preferRelativeResize="0"/>
            <p:nvPr/>
          </p:nvPicPr>
          <p:blipFill>
            <a:blip r:embed="rId6">
              <a:alphaModFix/>
            </a:blip>
            <a:stretch>
              <a:fillRect/>
            </a:stretch>
          </p:blipFill>
          <p:spPr>
            <a:xfrm rot="-5580761">
              <a:off x="7543913" y="4409897"/>
              <a:ext cx="1184749" cy="1668629"/>
            </a:xfrm>
            <a:prstGeom prst="rect">
              <a:avLst/>
            </a:prstGeom>
            <a:noFill/>
            <a:ln>
              <a:noFill/>
            </a:ln>
          </p:spPr>
        </p:pic>
        <p:pic>
          <p:nvPicPr>
            <p:cNvPr id="326" name="Google Shape;326;p26"/>
            <p:cNvPicPr preferRelativeResize="0"/>
            <p:nvPr/>
          </p:nvPicPr>
          <p:blipFill>
            <a:blip r:embed="rId4">
              <a:alphaModFix/>
            </a:blip>
            <a:stretch>
              <a:fillRect/>
            </a:stretch>
          </p:blipFill>
          <p:spPr>
            <a:xfrm flipH="1" rot="3550003">
              <a:off x="-420581" y="2624336"/>
              <a:ext cx="1094281" cy="1282844"/>
            </a:xfrm>
            <a:prstGeom prst="rect">
              <a:avLst/>
            </a:prstGeom>
            <a:noFill/>
            <a:ln>
              <a:noFill/>
            </a:ln>
          </p:spPr>
        </p:pic>
        <p:pic>
          <p:nvPicPr>
            <p:cNvPr id="327" name="Google Shape;327;p26"/>
            <p:cNvPicPr preferRelativeResize="0"/>
            <p:nvPr/>
          </p:nvPicPr>
          <p:blipFill>
            <a:blip r:embed="rId4">
              <a:alphaModFix/>
            </a:blip>
            <a:stretch>
              <a:fillRect/>
            </a:stretch>
          </p:blipFill>
          <p:spPr>
            <a:xfrm rot="-3550003">
              <a:off x="6502794" y="4540591"/>
              <a:ext cx="1094281" cy="1282844"/>
            </a:xfrm>
            <a:prstGeom prst="rect">
              <a:avLst/>
            </a:prstGeom>
            <a:noFill/>
            <a:ln>
              <a:noFill/>
            </a:ln>
          </p:spPr>
        </p:pic>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328" name="Shape 328"/>
        <p:cNvGrpSpPr/>
        <p:nvPr/>
      </p:nvGrpSpPr>
      <p:grpSpPr>
        <a:xfrm>
          <a:off x="0" y="0"/>
          <a:ext cx="0" cy="0"/>
          <a:chOff x="0" y="0"/>
          <a:chExt cx="0" cy="0"/>
        </a:xfrm>
      </p:grpSpPr>
      <p:sp>
        <p:nvSpPr>
          <p:cNvPr id="329" name="Google Shape;329;p27"/>
          <p:cNvSpPr txBox="1"/>
          <p:nvPr>
            <p:ph type="title"/>
          </p:nvPr>
        </p:nvSpPr>
        <p:spPr>
          <a:xfrm>
            <a:off x="1078689" y="3665092"/>
            <a:ext cx="2087400" cy="1669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5000"/>
            </a:lvl1pPr>
            <a:lvl2pPr lvl="1" rtl="0" algn="ctr">
              <a:spcBef>
                <a:spcPts val="0"/>
              </a:spcBef>
              <a:spcAft>
                <a:spcPts val="0"/>
              </a:spcAft>
              <a:buNone/>
              <a:defRPr sz="5000"/>
            </a:lvl2pPr>
            <a:lvl3pPr lvl="2" rtl="0" algn="ctr">
              <a:spcBef>
                <a:spcPts val="0"/>
              </a:spcBef>
              <a:spcAft>
                <a:spcPts val="0"/>
              </a:spcAft>
              <a:buNone/>
              <a:defRPr sz="5000"/>
            </a:lvl3pPr>
            <a:lvl4pPr lvl="3" rtl="0" algn="ctr">
              <a:spcBef>
                <a:spcPts val="0"/>
              </a:spcBef>
              <a:spcAft>
                <a:spcPts val="0"/>
              </a:spcAft>
              <a:buNone/>
              <a:defRPr sz="5000"/>
            </a:lvl4pPr>
            <a:lvl5pPr lvl="4" rtl="0" algn="ctr">
              <a:spcBef>
                <a:spcPts val="0"/>
              </a:spcBef>
              <a:spcAft>
                <a:spcPts val="0"/>
              </a:spcAft>
              <a:buNone/>
              <a:defRPr sz="5000"/>
            </a:lvl5pPr>
            <a:lvl6pPr lvl="5" rtl="0" algn="ctr">
              <a:spcBef>
                <a:spcPts val="0"/>
              </a:spcBef>
              <a:spcAft>
                <a:spcPts val="0"/>
              </a:spcAft>
              <a:buNone/>
              <a:defRPr sz="5000"/>
            </a:lvl6pPr>
            <a:lvl7pPr lvl="6" rtl="0" algn="ctr">
              <a:spcBef>
                <a:spcPts val="0"/>
              </a:spcBef>
              <a:spcAft>
                <a:spcPts val="0"/>
              </a:spcAft>
              <a:buNone/>
              <a:defRPr sz="5000"/>
            </a:lvl7pPr>
            <a:lvl8pPr lvl="7" rtl="0" algn="ctr">
              <a:spcBef>
                <a:spcPts val="0"/>
              </a:spcBef>
              <a:spcAft>
                <a:spcPts val="0"/>
              </a:spcAft>
              <a:buNone/>
              <a:defRPr sz="5000"/>
            </a:lvl8pPr>
            <a:lvl9pPr lvl="8" rtl="0" algn="ctr">
              <a:spcBef>
                <a:spcPts val="0"/>
              </a:spcBef>
              <a:spcAft>
                <a:spcPts val="0"/>
              </a:spcAft>
              <a:buNone/>
              <a:defRPr sz="5000"/>
            </a:lvl9pPr>
          </a:lstStyle>
          <a:p/>
        </p:txBody>
      </p:sp>
      <p:sp>
        <p:nvSpPr>
          <p:cNvPr id="330" name="Google Shape;330;p27"/>
          <p:cNvSpPr txBox="1"/>
          <p:nvPr>
            <p:ph idx="1" type="subTitle"/>
          </p:nvPr>
        </p:nvSpPr>
        <p:spPr>
          <a:xfrm>
            <a:off x="3954738" y="1158486"/>
            <a:ext cx="2087400" cy="11847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331" name="Google Shape;331;p27"/>
          <p:cNvSpPr txBox="1"/>
          <p:nvPr>
            <p:ph idx="2" type="subTitle"/>
          </p:nvPr>
        </p:nvSpPr>
        <p:spPr>
          <a:xfrm>
            <a:off x="3954738" y="2433465"/>
            <a:ext cx="2087400" cy="145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332" name="Google Shape;332;p27"/>
          <p:cNvSpPr txBox="1"/>
          <p:nvPr/>
        </p:nvSpPr>
        <p:spPr>
          <a:xfrm>
            <a:off x="3954738" y="5809099"/>
            <a:ext cx="2087400" cy="1293000"/>
          </a:xfrm>
          <a:prstGeom prst="rect">
            <a:avLst/>
          </a:prstGeom>
          <a:noFill/>
          <a:ln>
            <a:noFill/>
          </a:ln>
        </p:spPr>
        <p:txBody>
          <a:bodyPr anchorCtr="0" anchor="t" bIns="91425" lIns="91425" spcFirstLastPara="1" rIns="91425" wrap="square" tIns="91425">
            <a:spAutoFit/>
          </a:bodyPr>
          <a:lstStyle/>
          <a:p>
            <a:pPr indent="0" lvl="0" marL="0" rtl="0" algn="l">
              <a:spcBef>
                <a:spcPts val="300"/>
              </a:spcBef>
              <a:spcAft>
                <a:spcPts val="0"/>
              </a:spcAft>
              <a:buNone/>
            </a:pPr>
            <a:r>
              <a:rPr lang="en" sz="1200">
                <a:solidFill>
                  <a:schemeClr val="accent3"/>
                </a:solidFill>
                <a:latin typeface="Open Sans"/>
                <a:ea typeface="Open Sans"/>
                <a:cs typeface="Open Sans"/>
                <a:sym typeface="Open Sans"/>
              </a:rPr>
              <a:t>CREDITS: This presentation template was created by </a:t>
            </a:r>
            <a:r>
              <a:rPr b="1" lang="en" sz="1200">
                <a:solidFill>
                  <a:schemeClr val="accent3"/>
                </a:solidFill>
                <a:uFill>
                  <a:noFill/>
                </a:uFill>
                <a:latin typeface="Open Sans"/>
                <a:ea typeface="Open Sans"/>
                <a:cs typeface="Open Sans"/>
                <a:sym typeface="Open Sans"/>
                <a:hlinkClick r:id="rId2">
                  <a:extLst>
                    <a:ext uri="{A12FA001-AC4F-418D-AE19-62706E023703}">
                      <ahyp:hlinkClr val="tx"/>
                    </a:ext>
                  </a:extLst>
                </a:hlinkClick>
              </a:rPr>
              <a:t>Slidesgo</a:t>
            </a:r>
            <a:r>
              <a:rPr lang="en" sz="1200">
                <a:solidFill>
                  <a:schemeClr val="accent3"/>
                </a:solidFill>
                <a:latin typeface="Open Sans"/>
                <a:ea typeface="Open Sans"/>
                <a:cs typeface="Open Sans"/>
                <a:sym typeface="Open Sans"/>
              </a:rPr>
              <a:t>, including icons by </a:t>
            </a:r>
            <a:r>
              <a:rPr b="1" lang="en" sz="1200">
                <a:solidFill>
                  <a:schemeClr val="accent3"/>
                </a:solidFill>
                <a:uFill>
                  <a:noFill/>
                </a:uFill>
                <a:latin typeface="Open Sans"/>
                <a:ea typeface="Open Sans"/>
                <a:cs typeface="Open Sans"/>
                <a:sym typeface="Open Sans"/>
                <a:hlinkClick r:id="rId3">
                  <a:extLst>
                    <a:ext uri="{A12FA001-AC4F-418D-AE19-62706E023703}">
                      <ahyp:hlinkClr val="tx"/>
                    </a:ext>
                  </a:extLst>
                </a:hlinkClick>
              </a:rPr>
              <a:t>Flaticon</a:t>
            </a:r>
            <a:r>
              <a:rPr lang="en" sz="1200">
                <a:solidFill>
                  <a:schemeClr val="accent3"/>
                </a:solidFill>
                <a:latin typeface="Open Sans"/>
                <a:ea typeface="Open Sans"/>
                <a:cs typeface="Open Sans"/>
                <a:sym typeface="Open Sans"/>
              </a:rPr>
              <a:t>, and infographics &amp; images by </a:t>
            </a:r>
            <a:r>
              <a:rPr b="1" lang="en" sz="1200">
                <a:solidFill>
                  <a:schemeClr val="accent3"/>
                </a:solidFill>
                <a:uFill>
                  <a:noFill/>
                </a:uFill>
                <a:latin typeface="Open Sans"/>
                <a:ea typeface="Open Sans"/>
                <a:cs typeface="Open Sans"/>
                <a:sym typeface="Open Sans"/>
                <a:hlinkClick r:id="rId4">
                  <a:extLst>
                    <a:ext uri="{A12FA001-AC4F-418D-AE19-62706E023703}">
                      <ahyp:hlinkClr val="tx"/>
                    </a:ext>
                  </a:extLst>
                </a:hlinkClick>
              </a:rPr>
              <a:t>Freepik</a:t>
            </a:r>
            <a:r>
              <a:rPr b="1" lang="en" sz="1200">
                <a:solidFill>
                  <a:schemeClr val="accent3"/>
                </a:solidFill>
                <a:latin typeface="Open Sans"/>
                <a:ea typeface="Open Sans"/>
                <a:cs typeface="Open Sans"/>
                <a:sym typeface="Open Sans"/>
              </a:rPr>
              <a:t> </a:t>
            </a:r>
            <a:endParaRPr b="1" sz="1200">
              <a:solidFill>
                <a:schemeClr val="accent3"/>
              </a:solidFill>
              <a:latin typeface="Open Sans"/>
              <a:ea typeface="Open Sans"/>
              <a:cs typeface="Open Sans"/>
              <a:sym typeface="Open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2">
    <p:spTree>
      <p:nvGrpSpPr>
        <p:cNvPr id="333" name="Shape 333"/>
        <p:cNvGrpSpPr/>
        <p:nvPr/>
      </p:nvGrpSpPr>
      <p:grpSpPr>
        <a:xfrm>
          <a:off x="0" y="0"/>
          <a:ext cx="0" cy="0"/>
          <a:chOff x="0" y="0"/>
          <a:chExt cx="0" cy="0"/>
        </a:xfrm>
      </p:grpSpPr>
      <p:sp>
        <p:nvSpPr>
          <p:cNvPr id="334" name="Google Shape;334;p28"/>
          <p:cNvSpPr/>
          <p:nvPr/>
        </p:nvSpPr>
        <p:spPr>
          <a:xfrm>
            <a:off x="41" y="7949985"/>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5" name="Google Shape;335;p28"/>
          <p:cNvPicPr preferRelativeResize="0"/>
          <p:nvPr/>
        </p:nvPicPr>
        <p:blipFill>
          <a:blip r:embed="rId2">
            <a:alphaModFix/>
          </a:blip>
          <a:stretch>
            <a:fillRect/>
          </a:stretch>
        </p:blipFill>
        <p:spPr>
          <a:xfrm flipH="1" rot="-287321">
            <a:off x="5956728" y="6870616"/>
            <a:ext cx="601935" cy="705663"/>
          </a:xfrm>
          <a:prstGeom prst="rect">
            <a:avLst/>
          </a:prstGeom>
          <a:noFill/>
          <a:ln>
            <a:noFill/>
          </a:ln>
        </p:spPr>
      </p:pic>
      <p:sp>
        <p:nvSpPr>
          <p:cNvPr id="336" name="Google Shape;336;p28"/>
          <p:cNvSpPr/>
          <p:nvPr/>
        </p:nvSpPr>
        <p:spPr>
          <a:xfrm rot="10800000">
            <a:off x="176" y="-40"/>
            <a:ext cx="6479966" cy="1050039"/>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7" name="Google Shape;337;p28"/>
          <p:cNvPicPr preferRelativeResize="0"/>
          <p:nvPr/>
        </p:nvPicPr>
        <p:blipFill>
          <a:blip r:embed="rId3">
            <a:alphaModFix/>
          </a:blip>
          <a:stretch>
            <a:fillRect/>
          </a:stretch>
        </p:blipFill>
        <p:spPr>
          <a:xfrm flipH="1" rot="9407650">
            <a:off x="-941493" y="1253520"/>
            <a:ext cx="1932060" cy="1715857"/>
          </a:xfrm>
          <a:prstGeom prst="rect">
            <a:avLst/>
          </a:prstGeom>
          <a:noFill/>
          <a:ln>
            <a:noFill/>
          </a:ln>
        </p:spPr>
      </p:pic>
      <p:pic>
        <p:nvPicPr>
          <p:cNvPr id="338" name="Google Shape;338;p28"/>
          <p:cNvPicPr preferRelativeResize="0"/>
          <p:nvPr/>
        </p:nvPicPr>
        <p:blipFill>
          <a:blip r:embed="rId4">
            <a:alphaModFix/>
          </a:blip>
          <a:stretch>
            <a:fillRect/>
          </a:stretch>
        </p:blipFill>
        <p:spPr>
          <a:xfrm rot="721005">
            <a:off x="5342655" y="7622891"/>
            <a:ext cx="617727" cy="200884"/>
          </a:xfrm>
          <a:prstGeom prst="rect">
            <a:avLst/>
          </a:prstGeom>
          <a:noFill/>
          <a:ln>
            <a:noFill/>
          </a:ln>
        </p:spPr>
      </p:pic>
      <p:pic>
        <p:nvPicPr>
          <p:cNvPr id="339" name="Google Shape;339;p28"/>
          <p:cNvPicPr preferRelativeResize="0"/>
          <p:nvPr/>
        </p:nvPicPr>
        <p:blipFill>
          <a:blip r:embed="rId4">
            <a:alphaModFix/>
          </a:blip>
          <a:stretch>
            <a:fillRect/>
          </a:stretch>
        </p:blipFill>
        <p:spPr>
          <a:xfrm rot="-1427571">
            <a:off x="6152549" y="8546261"/>
            <a:ext cx="617728" cy="20088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3">
    <p:spTree>
      <p:nvGrpSpPr>
        <p:cNvPr id="340" name="Shape 340"/>
        <p:cNvGrpSpPr/>
        <p:nvPr/>
      </p:nvGrpSpPr>
      <p:grpSpPr>
        <a:xfrm>
          <a:off x="0" y="0"/>
          <a:ext cx="0" cy="0"/>
          <a:chOff x="0" y="0"/>
          <a:chExt cx="0" cy="0"/>
        </a:xfrm>
      </p:grpSpPr>
      <p:sp>
        <p:nvSpPr>
          <p:cNvPr id="341" name="Google Shape;341;p29"/>
          <p:cNvSpPr/>
          <p:nvPr/>
        </p:nvSpPr>
        <p:spPr>
          <a:xfrm>
            <a:off x="35" y="8366668"/>
            <a:ext cx="6479966" cy="633321"/>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2" name="Google Shape;342;p29"/>
          <p:cNvPicPr preferRelativeResize="0"/>
          <p:nvPr/>
        </p:nvPicPr>
        <p:blipFill>
          <a:blip r:embed="rId2">
            <a:alphaModFix/>
          </a:blip>
          <a:stretch>
            <a:fillRect/>
          </a:stretch>
        </p:blipFill>
        <p:spPr>
          <a:xfrm rot="1896920">
            <a:off x="5760739" y="6661649"/>
            <a:ext cx="1079318" cy="1244899"/>
          </a:xfrm>
          <a:prstGeom prst="rect">
            <a:avLst/>
          </a:prstGeom>
          <a:noFill/>
          <a:ln>
            <a:noFill/>
          </a:ln>
        </p:spPr>
      </p:pic>
      <p:pic>
        <p:nvPicPr>
          <p:cNvPr id="343" name="Google Shape;343;p29"/>
          <p:cNvPicPr preferRelativeResize="0"/>
          <p:nvPr/>
        </p:nvPicPr>
        <p:blipFill>
          <a:blip r:embed="rId3">
            <a:alphaModFix/>
          </a:blip>
          <a:stretch>
            <a:fillRect/>
          </a:stretch>
        </p:blipFill>
        <p:spPr>
          <a:xfrm flipH="1" rot="5399990">
            <a:off x="-297230" y="1636801"/>
            <a:ext cx="600632" cy="845942"/>
          </a:xfrm>
          <a:prstGeom prst="rect">
            <a:avLst/>
          </a:prstGeom>
          <a:noFill/>
          <a:ln>
            <a:noFill/>
          </a:ln>
        </p:spPr>
      </p:pic>
      <p:pic>
        <p:nvPicPr>
          <p:cNvPr id="344" name="Google Shape;344;p29"/>
          <p:cNvPicPr preferRelativeResize="0"/>
          <p:nvPr/>
        </p:nvPicPr>
        <p:blipFill>
          <a:blip r:embed="rId4">
            <a:alphaModFix/>
          </a:blip>
          <a:stretch>
            <a:fillRect/>
          </a:stretch>
        </p:blipFill>
        <p:spPr>
          <a:xfrm flipH="1" rot="6387324">
            <a:off x="-18588" y="612613"/>
            <a:ext cx="554767" cy="65036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345" name="Shape 345"/>
        <p:cNvGrpSpPr/>
        <p:nvPr/>
      </p:nvGrpSpPr>
      <p:grpSpPr>
        <a:xfrm>
          <a:off x="0" y="0"/>
          <a:ext cx="0" cy="0"/>
          <a:chOff x="0" y="0"/>
          <a:chExt cx="0" cy="0"/>
        </a:xfrm>
      </p:grpSpPr>
      <p:sp>
        <p:nvSpPr>
          <p:cNvPr id="346" name="Google Shape;346;p30"/>
          <p:cNvSpPr txBox="1"/>
          <p:nvPr>
            <p:ph type="ctrTitle"/>
          </p:nvPr>
        </p:nvSpPr>
        <p:spPr>
          <a:xfrm>
            <a:off x="220896" y="1302843"/>
            <a:ext cx="6038100" cy="3591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7" name="Google Shape;347;p30"/>
          <p:cNvSpPr txBox="1"/>
          <p:nvPr>
            <p:ph idx="1" type="subTitle"/>
          </p:nvPr>
        </p:nvSpPr>
        <p:spPr>
          <a:xfrm>
            <a:off x="220890" y="4959099"/>
            <a:ext cx="6038100" cy="138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48" name="Google Shape;348;p30"/>
          <p:cNvSpPr txBox="1"/>
          <p:nvPr>
            <p:ph idx="12" type="sldNum"/>
          </p:nvPr>
        </p:nvSpPr>
        <p:spPr>
          <a:xfrm>
            <a:off x="6004104" y="8159609"/>
            <a:ext cx="388800" cy="688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idx="1" type="body"/>
          </p:nvPr>
        </p:nvSpPr>
        <p:spPr>
          <a:xfrm>
            <a:off x="505346" y="2008661"/>
            <a:ext cx="5469300" cy="61758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accent3"/>
              </a:buClr>
              <a:buSzPts val="1200"/>
              <a:buAutoNum type="arabicPeriod"/>
              <a:defRPr sz="1100">
                <a:solidFill>
                  <a:schemeClr val="accent3"/>
                </a:solidFill>
              </a:defRPr>
            </a:lvl1pPr>
            <a:lvl2pPr indent="-304800" lvl="1" marL="914400" rtl="0">
              <a:spcBef>
                <a:spcPts val="300"/>
              </a:spcBef>
              <a:spcAft>
                <a:spcPts val="0"/>
              </a:spcAft>
              <a:buClr>
                <a:schemeClr val="accent3"/>
              </a:buClr>
              <a:buSzPts val="1200"/>
              <a:buFont typeface="Roboto Condensed Light"/>
              <a:buAutoNum type="alphaLcPeriod"/>
              <a:defRPr sz="1200">
                <a:solidFill>
                  <a:schemeClr val="accent3"/>
                </a:solidFill>
              </a:defRPr>
            </a:lvl2pPr>
            <a:lvl3pPr indent="-304800" lvl="2" marL="1371600" rtl="0">
              <a:spcBef>
                <a:spcPts val="0"/>
              </a:spcBef>
              <a:spcAft>
                <a:spcPts val="0"/>
              </a:spcAft>
              <a:buClr>
                <a:schemeClr val="accent3"/>
              </a:buClr>
              <a:buSzPts val="1200"/>
              <a:buFont typeface="Roboto Condensed Light"/>
              <a:buAutoNum type="romanLcPeriod"/>
              <a:defRPr sz="1200">
                <a:solidFill>
                  <a:schemeClr val="accent3"/>
                </a:solidFill>
              </a:defRPr>
            </a:lvl3pPr>
            <a:lvl4pPr indent="-304800" lvl="3" marL="1828800" rtl="0">
              <a:spcBef>
                <a:spcPts val="0"/>
              </a:spcBef>
              <a:spcAft>
                <a:spcPts val="0"/>
              </a:spcAft>
              <a:buClr>
                <a:schemeClr val="accent3"/>
              </a:buClr>
              <a:buSzPts val="1200"/>
              <a:buFont typeface="Roboto Condensed Light"/>
              <a:buAutoNum type="arabicPeriod"/>
              <a:defRPr sz="1200">
                <a:solidFill>
                  <a:schemeClr val="accent3"/>
                </a:solidFill>
              </a:defRPr>
            </a:lvl4pPr>
            <a:lvl5pPr indent="-304800" lvl="4" marL="2286000" rtl="0">
              <a:spcBef>
                <a:spcPts val="0"/>
              </a:spcBef>
              <a:spcAft>
                <a:spcPts val="0"/>
              </a:spcAft>
              <a:buClr>
                <a:schemeClr val="accent3"/>
              </a:buClr>
              <a:buSzPts val="1200"/>
              <a:buFont typeface="Roboto Condensed Light"/>
              <a:buAutoNum type="alphaLcPeriod"/>
              <a:defRPr sz="1200">
                <a:solidFill>
                  <a:schemeClr val="accent3"/>
                </a:solidFill>
              </a:defRPr>
            </a:lvl5pPr>
            <a:lvl6pPr indent="-304800" lvl="5" marL="2743200" rtl="0">
              <a:spcBef>
                <a:spcPts val="0"/>
              </a:spcBef>
              <a:spcAft>
                <a:spcPts val="0"/>
              </a:spcAft>
              <a:buClr>
                <a:schemeClr val="accent3"/>
              </a:buClr>
              <a:buSzPts val="1200"/>
              <a:buFont typeface="Roboto Condensed Light"/>
              <a:buAutoNum type="romanLcPeriod"/>
              <a:defRPr sz="1200">
                <a:solidFill>
                  <a:schemeClr val="accent3"/>
                </a:solidFill>
              </a:defRPr>
            </a:lvl6pPr>
            <a:lvl7pPr indent="-304800" lvl="6" marL="3200400" rtl="0">
              <a:spcBef>
                <a:spcPts val="0"/>
              </a:spcBef>
              <a:spcAft>
                <a:spcPts val="0"/>
              </a:spcAft>
              <a:buClr>
                <a:schemeClr val="accent3"/>
              </a:buClr>
              <a:buSzPts val="1200"/>
              <a:buFont typeface="Roboto Condensed Light"/>
              <a:buAutoNum type="arabicPeriod"/>
              <a:defRPr sz="1200">
                <a:solidFill>
                  <a:schemeClr val="accent3"/>
                </a:solidFill>
              </a:defRPr>
            </a:lvl7pPr>
            <a:lvl8pPr indent="-304800" lvl="7" marL="3657600" rtl="0">
              <a:spcBef>
                <a:spcPts val="0"/>
              </a:spcBef>
              <a:spcAft>
                <a:spcPts val="0"/>
              </a:spcAft>
              <a:buClr>
                <a:schemeClr val="accent3"/>
              </a:buClr>
              <a:buSzPts val="1200"/>
              <a:buFont typeface="Roboto Condensed Light"/>
              <a:buAutoNum type="alphaLcPeriod"/>
              <a:defRPr sz="1200">
                <a:solidFill>
                  <a:schemeClr val="accent3"/>
                </a:solidFill>
              </a:defRPr>
            </a:lvl8pPr>
            <a:lvl9pPr indent="-304800" lvl="8" marL="4114800" rtl="0">
              <a:spcBef>
                <a:spcPts val="0"/>
              </a:spcBef>
              <a:spcAft>
                <a:spcPts val="0"/>
              </a:spcAft>
              <a:buClr>
                <a:schemeClr val="accent3"/>
              </a:buClr>
              <a:buSzPts val="1200"/>
              <a:buFont typeface="Roboto Condensed Light"/>
              <a:buAutoNum type="romanLcPeriod"/>
              <a:defRPr sz="1200">
                <a:solidFill>
                  <a:schemeClr val="accent3"/>
                </a:solidFill>
              </a:defRPr>
            </a:lvl9pPr>
          </a:lstStyle>
          <a:p/>
        </p:txBody>
      </p:sp>
      <p:sp>
        <p:nvSpPr>
          <p:cNvPr id="25" name="Google Shape;25;p4"/>
          <p:cNvSpPr txBox="1"/>
          <p:nvPr>
            <p:ph type="title"/>
          </p:nvPr>
        </p:nvSpPr>
        <p:spPr>
          <a:xfrm>
            <a:off x="505346" y="791470"/>
            <a:ext cx="5469300" cy="10020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26" name="Google Shape;26;p4"/>
          <p:cNvPicPr preferRelativeResize="0"/>
          <p:nvPr/>
        </p:nvPicPr>
        <p:blipFill>
          <a:blip r:embed="rId2">
            <a:alphaModFix/>
          </a:blip>
          <a:stretch>
            <a:fillRect/>
          </a:stretch>
        </p:blipFill>
        <p:spPr>
          <a:xfrm rot="10250945">
            <a:off x="31854" y="420565"/>
            <a:ext cx="523541" cy="737363"/>
          </a:xfrm>
          <a:prstGeom prst="rect">
            <a:avLst/>
          </a:prstGeom>
          <a:noFill/>
          <a:ln>
            <a:noFill/>
          </a:ln>
        </p:spPr>
      </p:pic>
      <p:pic>
        <p:nvPicPr>
          <p:cNvPr id="27" name="Google Shape;27;p4"/>
          <p:cNvPicPr preferRelativeResize="0"/>
          <p:nvPr/>
        </p:nvPicPr>
        <p:blipFill>
          <a:blip r:embed="rId3">
            <a:alphaModFix/>
          </a:blip>
          <a:stretch>
            <a:fillRect/>
          </a:stretch>
        </p:blipFill>
        <p:spPr>
          <a:xfrm rot="504741">
            <a:off x="5883171" y="6919208"/>
            <a:ext cx="888060" cy="1024278"/>
          </a:xfrm>
          <a:prstGeom prst="rect">
            <a:avLst/>
          </a:prstGeom>
          <a:noFill/>
          <a:ln>
            <a:noFill/>
          </a:ln>
        </p:spPr>
      </p:pic>
      <p:pic>
        <p:nvPicPr>
          <p:cNvPr id="28" name="Google Shape;28;p4"/>
          <p:cNvPicPr preferRelativeResize="0"/>
          <p:nvPr/>
        </p:nvPicPr>
        <p:blipFill>
          <a:blip r:embed="rId4">
            <a:alphaModFix/>
          </a:blip>
          <a:stretch>
            <a:fillRect/>
          </a:stretch>
        </p:blipFill>
        <p:spPr>
          <a:xfrm flipH="1" rot="1378965">
            <a:off x="5703002" y="7894100"/>
            <a:ext cx="543052" cy="63663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txBox="1"/>
          <p:nvPr>
            <p:ph idx="1" type="subTitle"/>
          </p:nvPr>
        </p:nvSpPr>
        <p:spPr>
          <a:xfrm>
            <a:off x="1033778" y="5302012"/>
            <a:ext cx="2094600" cy="7359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31" name="Google Shape;31;p5"/>
          <p:cNvSpPr txBox="1"/>
          <p:nvPr>
            <p:ph idx="2" type="subTitle"/>
          </p:nvPr>
        </p:nvSpPr>
        <p:spPr>
          <a:xfrm>
            <a:off x="1035549" y="5873053"/>
            <a:ext cx="2093100" cy="1664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32" name="Google Shape;32;p5"/>
          <p:cNvSpPr txBox="1"/>
          <p:nvPr>
            <p:ph idx="3" type="subTitle"/>
          </p:nvPr>
        </p:nvSpPr>
        <p:spPr>
          <a:xfrm>
            <a:off x="3351499" y="5302012"/>
            <a:ext cx="2094600" cy="7359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33" name="Google Shape;33;p5"/>
          <p:cNvSpPr txBox="1"/>
          <p:nvPr>
            <p:ph idx="4" type="subTitle"/>
          </p:nvPr>
        </p:nvSpPr>
        <p:spPr>
          <a:xfrm>
            <a:off x="3353687" y="5873053"/>
            <a:ext cx="2090400" cy="1664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34" name="Google Shape;34;p5"/>
          <p:cNvSpPr txBox="1"/>
          <p:nvPr>
            <p:ph type="title"/>
          </p:nvPr>
        </p:nvSpPr>
        <p:spPr>
          <a:xfrm>
            <a:off x="505346" y="791470"/>
            <a:ext cx="5469300" cy="1002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35" name="Google Shape;35;p5"/>
          <p:cNvPicPr preferRelativeResize="0"/>
          <p:nvPr/>
        </p:nvPicPr>
        <p:blipFill>
          <a:blip r:embed="rId2">
            <a:alphaModFix/>
          </a:blip>
          <a:stretch>
            <a:fillRect/>
          </a:stretch>
        </p:blipFill>
        <p:spPr>
          <a:xfrm rot="1058411">
            <a:off x="-81482" y="5164394"/>
            <a:ext cx="483151" cy="566408"/>
          </a:xfrm>
          <a:prstGeom prst="rect">
            <a:avLst/>
          </a:prstGeom>
          <a:noFill/>
          <a:ln>
            <a:noFill/>
          </a:ln>
        </p:spPr>
      </p:pic>
      <p:sp>
        <p:nvSpPr>
          <p:cNvPr id="36" name="Google Shape;36;p5"/>
          <p:cNvSpPr/>
          <p:nvPr/>
        </p:nvSpPr>
        <p:spPr>
          <a:xfrm flipH="1">
            <a:off x="176" y="8197555"/>
            <a:ext cx="6479966" cy="802486"/>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 name="Google Shape;37;p5"/>
          <p:cNvPicPr preferRelativeResize="0"/>
          <p:nvPr/>
        </p:nvPicPr>
        <p:blipFill>
          <a:blip r:embed="rId3">
            <a:alphaModFix/>
          </a:blip>
          <a:stretch>
            <a:fillRect/>
          </a:stretch>
        </p:blipFill>
        <p:spPr>
          <a:xfrm flipH="1" rot="8424068">
            <a:off x="-588605" y="8168433"/>
            <a:ext cx="1233473" cy="1095450"/>
          </a:xfrm>
          <a:prstGeom prst="rect">
            <a:avLst/>
          </a:prstGeom>
          <a:noFill/>
          <a:ln>
            <a:noFill/>
          </a:ln>
        </p:spPr>
      </p:pic>
      <p:pic>
        <p:nvPicPr>
          <p:cNvPr id="38" name="Google Shape;38;p5"/>
          <p:cNvPicPr preferRelativeResize="0"/>
          <p:nvPr/>
        </p:nvPicPr>
        <p:blipFill>
          <a:blip r:embed="rId3">
            <a:alphaModFix/>
          </a:blip>
          <a:stretch>
            <a:fillRect/>
          </a:stretch>
        </p:blipFill>
        <p:spPr>
          <a:xfrm flipH="1" rot="9407649">
            <a:off x="5779021" y="2608845"/>
            <a:ext cx="1407465" cy="1249965"/>
          </a:xfrm>
          <a:prstGeom prst="rect">
            <a:avLst/>
          </a:prstGeom>
          <a:noFill/>
          <a:ln>
            <a:noFill/>
          </a:ln>
        </p:spPr>
      </p:pic>
      <p:pic>
        <p:nvPicPr>
          <p:cNvPr id="39" name="Google Shape;39;p5"/>
          <p:cNvPicPr preferRelativeResize="0"/>
          <p:nvPr/>
        </p:nvPicPr>
        <p:blipFill>
          <a:blip r:embed="rId4">
            <a:alphaModFix/>
          </a:blip>
          <a:stretch>
            <a:fillRect/>
          </a:stretch>
        </p:blipFill>
        <p:spPr>
          <a:xfrm rot="5015043">
            <a:off x="-617873" y="8256439"/>
            <a:ext cx="2062264" cy="1160655"/>
          </a:xfrm>
          <a:prstGeom prst="rect">
            <a:avLst/>
          </a:prstGeom>
          <a:noFill/>
          <a:ln>
            <a:noFill/>
          </a:ln>
        </p:spPr>
      </p:pic>
      <p:pic>
        <p:nvPicPr>
          <p:cNvPr id="40" name="Google Shape;40;p5"/>
          <p:cNvPicPr preferRelativeResize="0"/>
          <p:nvPr/>
        </p:nvPicPr>
        <p:blipFill>
          <a:blip r:embed="rId5">
            <a:alphaModFix/>
          </a:blip>
          <a:stretch>
            <a:fillRect/>
          </a:stretch>
        </p:blipFill>
        <p:spPr>
          <a:xfrm rot="2335984">
            <a:off x="91111" y="1379971"/>
            <a:ext cx="706366" cy="229714"/>
          </a:xfrm>
          <a:prstGeom prst="rect">
            <a:avLst/>
          </a:prstGeom>
          <a:noFill/>
          <a:ln>
            <a:noFill/>
          </a:ln>
        </p:spPr>
      </p:pic>
      <p:pic>
        <p:nvPicPr>
          <p:cNvPr id="41" name="Google Shape;41;p5"/>
          <p:cNvPicPr preferRelativeResize="0"/>
          <p:nvPr/>
        </p:nvPicPr>
        <p:blipFill>
          <a:blip r:embed="rId5">
            <a:alphaModFix/>
          </a:blip>
          <a:stretch>
            <a:fillRect/>
          </a:stretch>
        </p:blipFill>
        <p:spPr>
          <a:xfrm rot="-949908">
            <a:off x="5748132" y="7281514"/>
            <a:ext cx="529633" cy="172242"/>
          </a:xfrm>
          <a:prstGeom prst="rect">
            <a:avLst/>
          </a:prstGeom>
          <a:noFill/>
          <a:ln>
            <a:noFill/>
          </a:ln>
        </p:spPr>
      </p:pic>
      <p:pic>
        <p:nvPicPr>
          <p:cNvPr id="42" name="Google Shape;42;p5"/>
          <p:cNvPicPr preferRelativeResize="0"/>
          <p:nvPr/>
        </p:nvPicPr>
        <p:blipFill>
          <a:blip r:embed="rId5">
            <a:alphaModFix/>
          </a:blip>
          <a:stretch>
            <a:fillRect/>
          </a:stretch>
        </p:blipFill>
        <p:spPr>
          <a:xfrm rot="1375125">
            <a:off x="6066029" y="8279457"/>
            <a:ext cx="833451" cy="271044"/>
          </a:xfrm>
          <a:prstGeom prst="rect">
            <a:avLst/>
          </a:prstGeom>
          <a:noFill/>
          <a:ln>
            <a:noFill/>
          </a:ln>
        </p:spPr>
      </p:pic>
      <p:pic>
        <p:nvPicPr>
          <p:cNvPr id="43" name="Google Shape;43;p5"/>
          <p:cNvPicPr preferRelativeResize="0"/>
          <p:nvPr/>
        </p:nvPicPr>
        <p:blipFill>
          <a:blip r:embed="rId5">
            <a:alphaModFix/>
          </a:blip>
          <a:stretch>
            <a:fillRect/>
          </a:stretch>
        </p:blipFill>
        <p:spPr>
          <a:xfrm rot="-949908">
            <a:off x="-201860" y="540744"/>
            <a:ext cx="529633" cy="172242"/>
          </a:xfrm>
          <a:prstGeom prst="rect">
            <a:avLst/>
          </a:prstGeom>
          <a:noFill/>
          <a:ln>
            <a:noFill/>
          </a:ln>
        </p:spPr>
      </p:pic>
      <p:pic>
        <p:nvPicPr>
          <p:cNvPr id="44" name="Google Shape;44;p5"/>
          <p:cNvPicPr preferRelativeResize="0"/>
          <p:nvPr/>
        </p:nvPicPr>
        <p:blipFill>
          <a:blip r:embed="rId4">
            <a:alphaModFix/>
          </a:blip>
          <a:stretch>
            <a:fillRect/>
          </a:stretch>
        </p:blipFill>
        <p:spPr>
          <a:xfrm rot="-6436397">
            <a:off x="5062783" y="-810754"/>
            <a:ext cx="2015858" cy="192727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6"/>
          <p:cNvSpPr/>
          <p:nvPr/>
        </p:nvSpPr>
        <p:spPr>
          <a:xfrm>
            <a:off x="35" y="8366668"/>
            <a:ext cx="6479966" cy="633321"/>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6"/>
          <p:cNvSpPr txBox="1"/>
          <p:nvPr>
            <p:ph type="title"/>
          </p:nvPr>
        </p:nvSpPr>
        <p:spPr>
          <a:xfrm>
            <a:off x="510449" y="791470"/>
            <a:ext cx="5459100" cy="1002000"/>
          </a:xfrm>
          <a:prstGeom prst="rect">
            <a:avLst/>
          </a:prstGeom>
        </p:spPr>
        <p:txBody>
          <a:bodyPr anchorCtr="0" anchor="t" bIns="91425" lIns="91425" spcFirstLastPara="1" rIns="91425" wrap="square" tIns="91425">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pic>
        <p:nvPicPr>
          <p:cNvPr id="48" name="Google Shape;48;p6"/>
          <p:cNvPicPr preferRelativeResize="0"/>
          <p:nvPr/>
        </p:nvPicPr>
        <p:blipFill>
          <a:blip r:embed="rId2">
            <a:alphaModFix/>
          </a:blip>
          <a:stretch>
            <a:fillRect/>
          </a:stretch>
        </p:blipFill>
        <p:spPr>
          <a:xfrm rot="1896920">
            <a:off x="5760739" y="6661649"/>
            <a:ext cx="1079318" cy="1244899"/>
          </a:xfrm>
          <a:prstGeom prst="rect">
            <a:avLst/>
          </a:prstGeom>
          <a:noFill/>
          <a:ln>
            <a:noFill/>
          </a:ln>
        </p:spPr>
      </p:pic>
      <p:pic>
        <p:nvPicPr>
          <p:cNvPr id="49" name="Google Shape;49;p6"/>
          <p:cNvPicPr preferRelativeResize="0"/>
          <p:nvPr/>
        </p:nvPicPr>
        <p:blipFill>
          <a:blip r:embed="rId3">
            <a:alphaModFix/>
          </a:blip>
          <a:stretch>
            <a:fillRect/>
          </a:stretch>
        </p:blipFill>
        <p:spPr>
          <a:xfrm flipH="1" rot="5399990">
            <a:off x="-297230" y="1636801"/>
            <a:ext cx="600632" cy="845942"/>
          </a:xfrm>
          <a:prstGeom prst="rect">
            <a:avLst/>
          </a:prstGeom>
          <a:noFill/>
          <a:ln>
            <a:noFill/>
          </a:ln>
        </p:spPr>
      </p:pic>
      <p:pic>
        <p:nvPicPr>
          <p:cNvPr id="50" name="Google Shape;50;p6"/>
          <p:cNvPicPr preferRelativeResize="0"/>
          <p:nvPr/>
        </p:nvPicPr>
        <p:blipFill>
          <a:blip r:embed="rId4">
            <a:alphaModFix/>
          </a:blip>
          <a:stretch>
            <a:fillRect/>
          </a:stretch>
        </p:blipFill>
        <p:spPr>
          <a:xfrm flipH="1" rot="6387324">
            <a:off x="-18588" y="612613"/>
            <a:ext cx="554767" cy="65036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1" name="Shape 51"/>
        <p:cNvGrpSpPr/>
        <p:nvPr/>
      </p:nvGrpSpPr>
      <p:grpSpPr>
        <a:xfrm>
          <a:off x="0" y="0"/>
          <a:ext cx="0" cy="0"/>
          <a:chOff x="0" y="0"/>
          <a:chExt cx="0" cy="0"/>
        </a:xfrm>
      </p:grpSpPr>
      <p:sp>
        <p:nvSpPr>
          <p:cNvPr id="52" name="Google Shape;52;p7"/>
          <p:cNvSpPr txBox="1"/>
          <p:nvPr>
            <p:ph type="title"/>
          </p:nvPr>
        </p:nvSpPr>
        <p:spPr>
          <a:xfrm>
            <a:off x="1943575" y="4662992"/>
            <a:ext cx="2592900" cy="2208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3" name="Google Shape;53;p7"/>
          <p:cNvSpPr txBox="1"/>
          <p:nvPr>
            <p:ph idx="1" type="subTitle"/>
          </p:nvPr>
        </p:nvSpPr>
        <p:spPr>
          <a:xfrm>
            <a:off x="1390606" y="6871391"/>
            <a:ext cx="3699000" cy="1184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pic>
        <p:nvPicPr>
          <p:cNvPr id="54" name="Google Shape;54;p7"/>
          <p:cNvPicPr preferRelativeResize="0"/>
          <p:nvPr/>
        </p:nvPicPr>
        <p:blipFill>
          <a:blip r:embed="rId2">
            <a:alphaModFix/>
          </a:blip>
          <a:stretch>
            <a:fillRect/>
          </a:stretch>
        </p:blipFill>
        <p:spPr>
          <a:xfrm rot="3372736">
            <a:off x="5560922" y="-958937"/>
            <a:ext cx="827212" cy="969760"/>
          </a:xfrm>
          <a:prstGeom prst="rect">
            <a:avLst/>
          </a:prstGeom>
          <a:noFill/>
          <a:ln>
            <a:noFill/>
          </a:ln>
        </p:spPr>
      </p:pic>
      <p:pic>
        <p:nvPicPr>
          <p:cNvPr id="55" name="Google Shape;55;p7"/>
          <p:cNvPicPr preferRelativeResize="0"/>
          <p:nvPr/>
        </p:nvPicPr>
        <p:blipFill>
          <a:blip r:embed="rId2">
            <a:alphaModFix/>
          </a:blip>
          <a:stretch>
            <a:fillRect/>
          </a:stretch>
        </p:blipFill>
        <p:spPr>
          <a:xfrm flipH="1" rot="-3372736">
            <a:off x="-106456" y="-958937"/>
            <a:ext cx="827212" cy="969760"/>
          </a:xfrm>
          <a:prstGeom prst="rect">
            <a:avLst/>
          </a:prstGeom>
          <a:noFill/>
          <a:ln>
            <a:noFill/>
          </a:ln>
        </p:spPr>
      </p:pic>
      <p:grpSp>
        <p:nvGrpSpPr>
          <p:cNvPr id="56" name="Google Shape;56;p7"/>
          <p:cNvGrpSpPr/>
          <p:nvPr/>
        </p:nvGrpSpPr>
        <p:grpSpPr>
          <a:xfrm rot="-2463808">
            <a:off x="-129963" y="-2222367"/>
            <a:ext cx="2451773" cy="2759367"/>
            <a:chOff x="713389" y="-262634"/>
            <a:chExt cx="3459843" cy="3893906"/>
          </a:xfrm>
        </p:grpSpPr>
        <p:pic>
          <p:nvPicPr>
            <p:cNvPr id="57" name="Google Shape;57;p7"/>
            <p:cNvPicPr preferRelativeResize="0"/>
            <p:nvPr/>
          </p:nvPicPr>
          <p:blipFill>
            <a:blip r:embed="rId3">
              <a:alphaModFix/>
            </a:blip>
            <a:stretch>
              <a:fillRect/>
            </a:stretch>
          </p:blipFill>
          <p:spPr>
            <a:xfrm flipH="1" rot="-4265453">
              <a:off x="1683657" y="2589867"/>
              <a:ext cx="1097963" cy="357054"/>
            </a:xfrm>
            <a:prstGeom prst="rect">
              <a:avLst/>
            </a:prstGeom>
            <a:noFill/>
            <a:ln>
              <a:noFill/>
            </a:ln>
          </p:spPr>
        </p:pic>
        <p:pic>
          <p:nvPicPr>
            <p:cNvPr id="58" name="Google Shape;58;p7"/>
            <p:cNvPicPr preferRelativeResize="0"/>
            <p:nvPr/>
          </p:nvPicPr>
          <p:blipFill>
            <a:blip r:embed="rId3">
              <a:alphaModFix/>
            </a:blip>
            <a:stretch>
              <a:fillRect/>
            </a:stretch>
          </p:blipFill>
          <p:spPr>
            <a:xfrm flipH="1" rot="-5400000">
              <a:off x="2046540" y="2903763"/>
              <a:ext cx="1097964" cy="357054"/>
            </a:xfrm>
            <a:prstGeom prst="rect">
              <a:avLst/>
            </a:prstGeom>
            <a:noFill/>
            <a:ln>
              <a:noFill/>
            </a:ln>
          </p:spPr>
        </p:pic>
        <p:pic>
          <p:nvPicPr>
            <p:cNvPr id="59" name="Google Shape;59;p7"/>
            <p:cNvPicPr preferRelativeResize="0"/>
            <p:nvPr/>
          </p:nvPicPr>
          <p:blipFill>
            <a:blip r:embed="rId4">
              <a:alphaModFix/>
            </a:blip>
            <a:stretch>
              <a:fillRect/>
            </a:stretch>
          </p:blipFill>
          <p:spPr>
            <a:xfrm flipH="1" rot="-6306671">
              <a:off x="1371644" y="1704035"/>
              <a:ext cx="990786" cy="1395435"/>
            </a:xfrm>
            <a:prstGeom prst="rect">
              <a:avLst/>
            </a:prstGeom>
            <a:noFill/>
            <a:ln>
              <a:noFill/>
            </a:ln>
          </p:spPr>
        </p:pic>
        <p:pic>
          <p:nvPicPr>
            <p:cNvPr id="60" name="Google Shape;60;p7"/>
            <p:cNvPicPr preferRelativeResize="0"/>
            <p:nvPr/>
          </p:nvPicPr>
          <p:blipFill>
            <a:blip r:embed="rId5">
              <a:alphaModFix/>
            </a:blip>
            <a:stretch>
              <a:fillRect/>
            </a:stretch>
          </p:blipFill>
          <p:spPr>
            <a:xfrm rot="1392348">
              <a:off x="1080136" y="176558"/>
              <a:ext cx="2726349" cy="2421263"/>
            </a:xfrm>
            <a:prstGeom prst="rect">
              <a:avLst/>
            </a:prstGeom>
            <a:noFill/>
            <a:ln>
              <a:noFill/>
            </a:ln>
          </p:spPr>
        </p:pic>
      </p:grpSp>
      <p:sp>
        <p:nvSpPr>
          <p:cNvPr id="61" name="Google Shape;61;p7"/>
          <p:cNvSpPr/>
          <p:nvPr/>
        </p:nvSpPr>
        <p:spPr>
          <a:xfrm>
            <a:off x="35" y="8296063"/>
            <a:ext cx="6479966" cy="703944"/>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 name="Google Shape;62;p7"/>
          <p:cNvGrpSpPr/>
          <p:nvPr/>
        </p:nvGrpSpPr>
        <p:grpSpPr>
          <a:xfrm>
            <a:off x="4293789" y="-1176455"/>
            <a:ext cx="2146805" cy="2393084"/>
            <a:chOff x="5325298" y="1401875"/>
            <a:chExt cx="3029216" cy="3376724"/>
          </a:xfrm>
        </p:grpSpPr>
        <p:pic>
          <p:nvPicPr>
            <p:cNvPr id="63" name="Google Shape;63;p7"/>
            <p:cNvPicPr preferRelativeResize="0"/>
            <p:nvPr/>
          </p:nvPicPr>
          <p:blipFill>
            <a:blip r:embed="rId3">
              <a:alphaModFix/>
            </a:blip>
            <a:stretch>
              <a:fillRect/>
            </a:stretch>
          </p:blipFill>
          <p:spPr>
            <a:xfrm rot="-3834659">
              <a:off x="6665023" y="2077497"/>
              <a:ext cx="1097961" cy="357055"/>
            </a:xfrm>
            <a:prstGeom prst="rect">
              <a:avLst/>
            </a:prstGeom>
            <a:noFill/>
            <a:ln>
              <a:noFill/>
            </a:ln>
          </p:spPr>
        </p:pic>
        <p:pic>
          <p:nvPicPr>
            <p:cNvPr id="64" name="Google Shape;64;p7"/>
            <p:cNvPicPr preferRelativeResize="0"/>
            <p:nvPr/>
          </p:nvPicPr>
          <p:blipFill>
            <a:blip r:embed="rId3">
              <a:alphaModFix/>
            </a:blip>
            <a:stretch>
              <a:fillRect/>
            </a:stretch>
          </p:blipFill>
          <p:spPr>
            <a:xfrm rot="-5244271">
              <a:off x="6493573" y="1779848"/>
              <a:ext cx="1097958" cy="357056"/>
            </a:xfrm>
            <a:prstGeom prst="rect">
              <a:avLst/>
            </a:prstGeom>
            <a:noFill/>
            <a:ln>
              <a:noFill/>
            </a:ln>
          </p:spPr>
        </p:pic>
        <p:pic>
          <p:nvPicPr>
            <p:cNvPr id="65" name="Google Shape;65;p7"/>
            <p:cNvPicPr preferRelativeResize="0"/>
            <p:nvPr/>
          </p:nvPicPr>
          <p:blipFill>
            <a:blip r:embed="rId4">
              <a:alphaModFix/>
            </a:blip>
            <a:stretch>
              <a:fillRect/>
            </a:stretch>
          </p:blipFill>
          <p:spPr>
            <a:xfrm flipH="1" rot="5172484">
              <a:off x="7130170" y="2170760"/>
              <a:ext cx="990785" cy="1395436"/>
            </a:xfrm>
            <a:prstGeom prst="rect">
              <a:avLst/>
            </a:prstGeom>
            <a:noFill/>
            <a:ln>
              <a:noFill/>
            </a:ln>
          </p:spPr>
        </p:pic>
        <p:pic>
          <p:nvPicPr>
            <p:cNvPr id="66" name="Google Shape;66;p7"/>
            <p:cNvPicPr preferRelativeResize="0"/>
            <p:nvPr/>
          </p:nvPicPr>
          <p:blipFill>
            <a:blip r:embed="rId6">
              <a:alphaModFix/>
            </a:blip>
            <a:stretch>
              <a:fillRect/>
            </a:stretch>
          </p:blipFill>
          <p:spPr>
            <a:xfrm>
              <a:off x="5325298" y="2329184"/>
              <a:ext cx="2914801" cy="2449415"/>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7" name="Shape 67"/>
        <p:cNvGrpSpPr/>
        <p:nvPr/>
      </p:nvGrpSpPr>
      <p:grpSpPr>
        <a:xfrm>
          <a:off x="0" y="0"/>
          <a:ext cx="0" cy="0"/>
          <a:chOff x="0" y="0"/>
          <a:chExt cx="0" cy="0"/>
        </a:xfrm>
      </p:grpSpPr>
      <p:sp>
        <p:nvSpPr>
          <p:cNvPr id="68" name="Google Shape;68;p8"/>
          <p:cNvSpPr txBox="1"/>
          <p:nvPr>
            <p:ph type="title"/>
          </p:nvPr>
        </p:nvSpPr>
        <p:spPr>
          <a:xfrm>
            <a:off x="1647425" y="2583333"/>
            <a:ext cx="3185700" cy="385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72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grpSp>
        <p:nvGrpSpPr>
          <p:cNvPr id="69" name="Google Shape;69;p8"/>
          <p:cNvGrpSpPr/>
          <p:nvPr/>
        </p:nvGrpSpPr>
        <p:grpSpPr>
          <a:xfrm>
            <a:off x="-1328447" y="-3550037"/>
            <a:ext cx="8781492" cy="15678690"/>
            <a:chOff x="-1874485" y="-2028824"/>
            <a:chExt cx="12390986" cy="8960275"/>
          </a:xfrm>
        </p:grpSpPr>
        <p:pic>
          <p:nvPicPr>
            <p:cNvPr id="70" name="Google Shape;70;p8"/>
            <p:cNvPicPr preferRelativeResize="0"/>
            <p:nvPr/>
          </p:nvPicPr>
          <p:blipFill>
            <a:blip r:embed="rId2">
              <a:alphaModFix/>
            </a:blip>
            <a:stretch>
              <a:fillRect/>
            </a:stretch>
          </p:blipFill>
          <p:spPr>
            <a:xfrm rot="3644114">
              <a:off x="6600143" y="3683219"/>
              <a:ext cx="2726349" cy="2421263"/>
            </a:xfrm>
            <a:prstGeom prst="rect">
              <a:avLst/>
            </a:prstGeom>
            <a:noFill/>
            <a:ln>
              <a:noFill/>
            </a:ln>
          </p:spPr>
        </p:pic>
        <p:pic>
          <p:nvPicPr>
            <p:cNvPr id="71" name="Google Shape;71;p8"/>
            <p:cNvPicPr preferRelativeResize="0"/>
            <p:nvPr/>
          </p:nvPicPr>
          <p:blipFill>
            <a:blip r:embed="rId3">
              <a:alphaModFix/>
            </a:blip>
            <a:stretch>
              <a:fillRect/>
            </a:stretch>
          </p:blipFill>
          <p:spPr>
            <a:xfrm flipH="1" rot="10799995">
              <a:off x="-410290" y="745942"/>
              <a:ext cx="1184750" cy="1668625"/>
            </a:xfrm>
            <a:prstGeom prst="rect">
              <a:avLst/>
            </a:prstGeom>
            <a:noFill/>
            <a:ln>
              <a:noFill/>
            </a:ln>
          </p:spPr>
        </p:pic>
        <p:pic>
          <p:nvPicPr>
            <p:cNvPr id="72" name="Google Shape;72;p8"/>
            <p:cNvPicPr preferRelativeResize="0"/>
            <p:nvPr/>
          </p:nvPicPr>
          <p:blipFill>
            <a:blip r:embed="rId4">
              <a:alphaModFix/>
            </a:blip>
            <a:stretch>
              <a:fillRect/>
            </a:stretch>
          </p:blipFill>
          <p:spPr>
            <a:xfrm flipH="1" rot="-2146030">
              <a:off x="5984582" y="4265175"/>
              <a:ext cx="1480484" cy="1735598"/>
            </a:xfrm>
            <a:prstGeom prst="rect">
              <a:avLst/>
            </a:prstGeom>
            <a:noFill/>
            <a:ln>
              <a:noFill/>
            </a:ln>
          </p:spPr>
        </p:pic>
        <p:pic>
          <p:nvPicPr>
            <p:cNvPr id="73" name="Google Shape;73;p8"/>
            <p:cNvPicPr preferRelativeResize="0"/>
            <p:nvPr/>
          </p:nvPicPr>
          <p:blipFill>
            <a:blip r:embed="rId5">
              <a:alphaModFix/>
            </a:blip>
            <a:stretch>
              <a:fillRect/>
            </a:stretch>
          </p:blipFill>
          <p:spPr>
            <a:xfrm flipH="1" rot="10800000">
              <a:off x="-410300" y="4210776"/>
              <a:ext cx="3237624" cy="2720675"/>
            </a:xfrm>
            <a:prstGeom prst="rect">
              <a:avLst/>
            </a:prstGeom>
            <a:noFill/>
            <a:ln>
              <a:noFill/>
            </a:ln>
          </p:spPr>
        </p:pic>
        <p:pic>
          <p:nvPicPr>
            <p:cNvPr id="74" name="Google Shape;74;p8"/>
            <p:cNvPicPr preferRelativeResize="0"/>
            <p:nvPr/>
          </p:nvPicPr>
          <p:blipFill>
            <a:blip r:embed="rId2">
              <a:alphaModFix/>
            </a:blip>
            <a:stretch>
              <a:fillRect/>
            </a:stretch>
          </p:blipFill>
          <p:spPr>
            <a:xfrm flipH="1" rot="7155886">
              <a:off x="-1515157" y="3152620"/>
              <a:ext cx="2726349" cy="2421263"/>
            </a:xfrm>
            <a:prstGeom prst="rect">
              <a:avLst/>
            </a:prstGeom>
            <a:noFill/>
            <a:ln>
              <a:noFill/>
            </a:ln>
          </p:spPr>
        </p:pic>
        <p:pic>
          <p:nvPicPr>
            <p:cNvPr id="75" name="Google Shape;75;p8"/>
            <p:cNvPicPr preferRelativeResize="0"/>
            <p:nvPr/>
          </p:nvPicPr>
          <p:blipFill>
            <a:blip r:embed="rId5">
              <a:alphaModFix/>
            </a:blip>
            <a:stretch>
              <a:fillRect/>
            </a:stretch>
          </p:blipFill>
          <p:spPr>
            <a:xfrm flipH="1" rot="-4822065">
              <a:off x="-1107394" y="-1441475"/>
              <a:ext cx="3641590" cy="3060142"/>
            </a:xfrm>
            <a:prstGeom prst="rect">
              <a:avLst/>
            </a:prstGeom>
            <a:noFill/>
            <a:ln>
              <a:noFill/>
            </a:ln>
          </p:spPr>
        </p:pic>
        <p:pic>
          <p:nvPicPr>
            <p:cNvPr id="76" name="Google Shape;76;p8"/>
            <p:cNvPicPr preferRelativeResize="0"/>
            <p:nvPr/>
          </p:nvPicPr>
          <p:blipFill>
            <a:blip r:embed="rId6">
              <a:alphaModFix/>
            </a:blip>
            <a:stretch>
              <a:fillRect/>
            </a:stretch>
          </p:blipFill>
          <p:spPr>
            <a:xfrm flipH="1" rot="8406173">
              <a:off x="1605199" y="-1681245"/>
              <a:ext cx="1864251" cy="2150239"/>
            </a:xfrm>
            <a:prstGeom prst="rect">
              <a:avLst/>
            </a:prstGeom>
            <a:noFill/>
            <a:ln>
              <a:noFill/>
            </a:ln>
          </p:spPr>
        </p:pic>
        <p:pic>
          <p:nvPicPr>
            <p:cNvPr id="77" name="Google Shape;77;p8"/>
            <p:cNvPicPr preferRelativeResize="0"/>
            <p:nvPr/>
          </p:nvPicPr>
          <p:blipFill>
            <a:blip r:embed="rId5">
              <a:alphaModFix/>
            </a:blip>
            <a:stretch>
              <a:fillRect/>
            </a:stretch>
          </p:blipFill>
          <p:spPr>
            <a:xfrm rot="-5977938">
              <a:off x="7947059" y="2454176"/>
              <a:ext cx="2574835" cy="2163721"/>
            </a:xfrm>
            <a:prstGeom prst="rect">
              <a:avLst/>
            </a:prstGeom>
            <a:noFill/>
            <a:ln>
              <a:noFill/>
            </a:ln>
          </p:spPr>
        </p:pic>
        <p:pic>
          <p:nvPicPr>
            <p:cNvPr id="78" name="Google Shape;78;p8"/>
            <p:cNvPicPr preferRelativeResize="0"/>
            <p:nvPr/>
          </p:nvPicPr>
          <p:blipFill>
            <a:blip r:embed="rId6">
              <a:alphaModFix/>
            </a:blip>
            <a:stretch>
              <a:fillRect/>
            </a:stretch>
          </p:blipFill>
          <p:spPr>
            <a:xfrm flipH="1" rot="-7910329">
              <a:off x="8161624" y="-624731"/>
              <a:ext cx="1864251" cy="2150240"/>
            </a:xfrm>
            <a:prstGeom prst="rect">
              <a:avLst/>
            </a:prstGeom>
            <a:noFill/>
            <a:ln>
              <a:noFill/>
            </a:ln>
          </p:spPr>
        </p:pic>
        <p:pic>
          <p:nvPicPr>
            <p:cNvPr id="79" name="Google Shape;79;p8"/>
            <p:cNvPicPr preferRelativeResize="0"/>
            <p:nvPr/>
          </p:nvPicPr>
          <p:blipFill>
            <a:blip r:embed="rId3">
              <a:alphaModFix/>
            </a:blip>
            <a:stretch>
              <a:fillRect/>
            </a:stretch>
          </p:blipFill>
          <p:spPr>
            <a:xfrm flipH="1" rot="-5219239">
              <a:off x="7417688" y="-683442"/>
              <a:ext cx="1184749" cy="1668629"/>
            </a:xfrm>
            <a:prstGeom prst="rect">
              <a:avLst/>
            </a:prstGeom>
            <a:noFill/>
            <a:ln>
              <a:noFill/>
            </a:ln>
          </p:spPr>
        </p:pic>
        <p:pic>
          <p:nvPicPr>
            <p:cNvPr id="80" name="Google Shape;80;p8"/>
            <p:cNvPicPr preferRelativeResize="0"/>
            <p:nvPr/>
          </p:nvPicPr>
          <p:blipFill>
            <a:blip r:embed="rId4">
              <a:alphaModFix/>
            </a:blip>
            <a:stretch>
              <a:fillRect/>
            </a:stretch>
          </p:blipFill>
          <p:spPr>
            <a:xfrm flipH="1" rot="3550003">
              <a:off x="166269" y="2486299"/>
              <a:ext cx="1094281" cy="1282844"/>
            </a:xfrm>
            <a:prstGeom prst="rect">
              <a:avLst/>
            </a:prstGeom>
            <a:noFill/>
            <a:ln>
              <a:noFill/>
            </a:ln>
          </p:spPr>
        </p:pic>
        <p:pic>
          <p:nvPicPr>
            <p:cNvPr id="81" name="Google Shape;81;p8"/>
            <p:cNvPicPr preferRelativeResize="0"/>
            <p:nvPr/>
          </p:nvPicPr>
          <p:blipFill>
            <a:blip r:embed="rId4">
              <a:alphaModFix/>
            </a:blip>
            <a:stretch>
              <a:fillRect/>
            </a:stretch>
          </p:blipFill>
          <p:spPr>
            <a:xfrm flipH="1" rot="-7249997">
              <a:off x="6376569" y="-428351"/>
              <a:ext cx="1094281" cy="1282844"/>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2" name="Shape 82"/>
        <p:cNvGrpSpPr/>
        <p:nvPr/>
      </p:nvGrpSpPr>
      <p:grpSpPr>
        <a:xfrm>
          <a:off x="0" y="0"/>
          <a:ext cx="0" cy="0"/>
          <a:chOff x="0" y="0"/>
          <a:chExt cx="0" cy="0"/>
        </a:xfrm>
      </p:grpSpPr>
      <p:pic>
        <p:nvPicPr>
          <p:cNvPr id="83" name="Google Shape;83;p9"/>
          <p:cNvPicPr preferRelativeResize="0"/>
          <p:nvPr/>
        </p:nvPicPr>
        <p:blipFill rotWithShape="1">
          <a:blip r:embed="rId2">
            <a:alphaModFix/>
          </a:blip>
          <a:srcRect b="0" l="0" r="0" t="0"/>
          <a:stretch/>
        </p:blipFill>
        <p:spPr>
          <a:xfrm rot="-6605146">
            <a:off x="4623391" y="503893"/>
            <a:ext cx="796099" cy="933289"/>
          </a:xfrm>
          <a:prstGeom prst="rect">
            <a:avLst/>
          </a:prstGeom>
          <a:noFill/>
          <a:ln>
            <a:noFill/>
          </a:ln>
        </p:spPr>
      </p:pic>
      <p:sp>
        <p:nvSpPr>
          <p:cNvPr id="84" name="Google Shape;84;p9"/>
          <p:cNvSpPr txBox="1"/>
          <p:nvPr>
            <p:ph type="title"/>
          </p:nvPr>
        </p:nvSpPr>
        <p:spPr>
          <a:xfrm>
            <a:off x="1382740" y="858005"/>
            <a:ext cx="3714600" cy="2073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000"/>
              <a:buNone/>
              <a:defRPr sz="6500"/>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p:txBody>
      </p:sp>
      <p:sp>
        <p:nvSpPr>
          <p:cNvPr id="85" name="Google Shape;85;p9"/>
          <p:cNvSpPr txBox="1"/>
          <p:nvPr>
            <p:ph idx="1" type="subTitle"/>
          </p:nvPr>
        </p:nvSpPr>
        <p:spPr>
          <a:xfrm>
            <a:off x="1585134" y="6440420"/>
            <a:ext cx="3309600" cy="1615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grpSp>
        <p:nvGrpSpPr>
          <p:cNvPr id="86" name="Google Shape;86;p9"/>
          <p:cNvGrpSpPr/>
          <p:nvPr/>
        </p:nvGrpSpPr>
        <p:grpSpPr>
          <a:xfrm>
            <a:off x="-879346" y="3620414"/>
            <a:ext cx="2769887" cy="2938806"/>
            <a:chOff x="-952500" y="1792053"/>
            <a:chExt cx="3908406" cy="4146756"/>
          </a:xfrm>
        </p:grpSpPr>
        <p:pic>
          <p:nvPicPr>
            <p:cNvPr id="87" name="Google Shape;87;p9"/>
            <p:cNvPicPr preferRelativeResize="0"/>
            <p:nvPr/>
          </p:nvPicPr>
          <p:blipFill>
            <a:blip r:embed="rId3">
              <a:alphaModFix/>
            </a:blip>
            <a:stretch>
              <a:fillRect/>
            </a:stretch>
          </p:blipFill>
          <p:spPr>
            <a:xfrm rot="-1883189">
              <a:off x="-476188" y="1978486"/>
              <a:ext cx="1184750" cy="1668626"/>
            </a:xfrm>
            <a:prstGeom prst="rect">
              <a:avLst/>
            </a:prstGeom>
            <a:noFill/>
            <a:ln>
              <a:noFill/>
            </a:ln>
          </p:spPr>
        </p:pic>
        <p:pic>
          <p:nvPicPr>
            <p:cNvPr id="88" name="Google Shape;88;p9"/>
            <p:cNvPicPr preferRelativeResize="0"/>
            <p:nvPr/>
          </p:nvPicPr>
          <p:blipFill>
            <a:blip r:embed="rId3">
              <a:alphaModFix/>
            </a:blip>
            <a:stretch>
              <a:fillRect/>
            </a:stretch>
          </p:blipFill>
          <p:spPr>
            <a:xfrm flipH="1" rot="7005392">
              <a:off x="1351862" y="4026961"/>
              <a:ext cx="1184751" cy="1668626"/>
            </a:xfrm>
            <a:prstGeom prst="rect">
              <a:avLst/>
            </a:prstGeom>
            <a:noFill/>
            <a:ln>
              <a:noFill/>
            </a:ln>
          </p:spPr>
        </p:pic>
        <p:pic>
          <p:nvPicPr>
            <p:cNvPr id="89" name="Google Shape;89;p9"/>
            <p:cNvPicPr preferRelativeResize="0"/>
            <p:nvPr/>
          </p:nvPicPr>
          <p:blipFill rotWithShape="1">
            <a:blip r:embed="rId2">
              <a:alphaModFix/>
            </a:blip>
            <a:srcRect b="0" l="0" r="0" t="0"/>
            <a:stretch/>
          </p:blipFill>
          <p:spPr>
            <a:xfrm rot="191162">
              <a:off x="638601" y="2012429"/>
              <a:ext cx="1167273" cy="1368419"/>
            </a:xfrm>
            <a:prstGeom prst="rect">
              <a:avLst/>
            </a:prstGeom>
            <a:noFill/>
            <a:ln>
              <a:noFill/>
            </a:ln>
          </p:spPr>
        </p:pic>
        <p:pic>
          <p:nvPicPr>
            <p:cNvPr id="90" name="Google Shape;90;p9"/>
            <p:cNvPicPr preferRelativeResize="0"/>
            <p:nvPr/>
          </p:nvPicPr>
          <p:blipFill>
            <a:blip r:embed="rId4">
              <a:alphaModFix/>
            </a:blip>
            <a:stretch>
              <a:fillRect/>
            </a:stretch>
          </p:blipFill>
          <p:spPr>
            <a:xfrm rot="-5400000">
              <a:off x="-1243224" y="2587944"/>
              <a:ext cx="3641590" cy="3060143"/>
            </a:xfrm>
            <a:prstGeom prst="rect">
              <a:avLst/>
            </a:prstGeom>
            <a:noFill/>
            <a:ln>
              <a:noFill/>
            </a:ln>
          </p:spPr>
        </p:pic>
      </p:grpSp>
      <p:grpSp>
        <p:nvGrpSpPr>
          <p:cNvPr id="91" name="Google Shape;91;p9"/>
          <p:cNvGrpSpPr/>
          <p:nvPr/>
        </p:nvGrpSpPr>
        <p:grpSpPr>
          <a:xfrm rot="10800000">
            <a:off x="5088946" y="-1802607"/>
            <a:ext cx="2168723" cy="2938806"/>
            <a:chOff x="-895350" y="1792053"/>
            <a:chExt cx="3060143" cy="4146756"/>
          </a:xfrm>
        </p:grpSpPr>
        <p:pic>
          <p:nvPicPr>
            <p:cNvPr id="92" name="Google Shape;92;p9"/>
            <p:cNvPicPr preferRelativeResize="0"/>
            <p:nvPr/>
          </p:nvPicPr>
          <p:blipFill>
            <a:blip r:embed="rId3">
              <a:alphaModFix/>
            </a:blip>
            <a:stretch>
              <a:fillRect/>
            </a:stretch>
          </p:blipFill>
          <p:spPr>
            <a:xfrm rot="-1883189">
              <a:off x="-476188" y="1978486"/>
              <a:ext cx="1184750" cy="1668626"/>
            </a:xfrm>
            <a:prstGeom prst="rect">
              <a:avLst/>
            </a:prstGeom>
            <a:noFill/>
            <a:ln>
              <a:noFill/>
            </a:ln>
          </p:spPr>
        </p:pic>
        <p:pic>
          <p:nvPicPr>
            <p:cNvPr id="93" name="Google Shape;93;p9"/>
            <p:cNvPicPr preferRelativeResize="0"/>
            <p:nvPr/>
          </p:nvPicPr>
          <p:blipFill rotWithShape="1">
            <a:blip r:embed="rId2">
              <a:alphaModFix/>
            </a:blip>
            <a:srcRect b="0" l="0" r="0" t="0"/>
            <a:stretch/>
          </p:blipFill>
          <p:spPr>
            <a:xfrm rot="191162">
              <a:off x="638601" y="2012429"/>
              <a:ext cx="1167273" cy="1368419"/>
            </a:xfrm>
            <a:prstGeom prst="rect">
              <a:avLst/>
            </a:prstGeom>
            <a:noFill/>
            <a:ln>
              <a:noFill/>
            </a:ln>
          </p:spPr>
        </p:pic>
        <p:pic>
          <p:nvPicPr>
            <p:cNvPr id="94" name="Google Shape;94;p9"/>
            <p:cNvPicPr preferRelativeResize="0"/>
            <p:nvPr/>
          </p:nvPicPr>
          <p:blipFill>
            <a:blip r:embed="rId4">
              <a:alphaModFix/>
            </a:blip>
            <a:stretch>
              <a:fillRect/>
            </a:stretch>
          </p:blipFill>
          <p:spPr>
            <a:xfrm rot="-5400000">
              <a:off x="-1186074" y="2587944"/>
              <a:ext cx="3641590" cy="3060143"/>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5" name="Shape 95"/>
        <p:cNvGrpSpPr/>
        <p:nvPr/>
      </p:nvGrpSpPr>
      <p:grpSpPr>
        <a:xfrm>
          <a:off x="0" y="0"/>
          <a:ext cx="0" cy="0"/>
          <a:chOff x="0" y="0"/>
          <a:chExt cx="0" cy="0"/>
        </a:xfrm>
      </p:grpSpPr>
      <p:sp>
        <p:nvSpPr>
          <p:cNvPr id="96" name="Google Shape;96;p10"/>
          <p:cNvSpPr txBox="1"/>
          <p:nvPr>
            <p:ph type="title"/>
          </p:nvPr>
        </p:nvSpPr>
        <p:spPr>
          <a:xfrm>
            <a:off x="481961" y="6430709"/>
            <a:ext cx="1779300" cy="1689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2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10449" y="791470"/>
            <a:ext cx="5459100" cy="1002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1pPr>
            <a:lvl2pPr lvl="1">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2pPr>
            <a:lvl3pPr lvl="2">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3pPr>
            <a:lvl4pPr lvl="3">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4pPr>
            <a:lvl5pPr lvl="4">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5pPr>
            <a:lvl6pPr lvl="5">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6pPr>
            <a:lvl7pPr lvl="6">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7pPr>
            <a:lvl8pPr lvl="7">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8pPr>
            <a:lvl9pPr lvl="8">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9pPr>
          </a:lstStyle>
          <a:p/>
        </p:txBody>
      </p:sp>
      <p:sp>
        <p:nvSpPr>
          <p:cNvPr id="7" name="Google Shape;7;p1"/>
          <p:cNvSpPr txBox="1"/>
          <p:nvPr>
            <p:ph idx="1" type="body"/>
          </p:nvPr>
        </p:nvSpPr>
        <p:spPr>
          <a:xfrm>
            <a:off x="510449" y="2016579"/>
            <a:ext cx="5459100" cy="59781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indent="-317500" lvl="1" marL="9144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26.png"/><Relationship Id="rId5" Type="http://schemas.openxmlformats.org/officeDocument/2006/relationships/image" Target="../media/image25.png"/><Relationship Id="rId6" Type="http://schemas.openxmlformats.org/officeDocument/2006/relationships/image" Target="../media/image22.png"/><Relationship Id="rId7" Type="http://schemas.openxmlformats.org/officeDocument/2006/relationships/image" Target="../media/image30.png"/><Relationship Id="rId8"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1"/>
          <p:cNvSpPr txBox="1"/>
          <p:nvPr>
            <p:ph type="title"/>
          </p:nvPr>
        </p:nvSpPr>
        <p:spPr>
          <a:xfrm>
            <a:off x="131250" y="2665200"/>
            <a:ext cx="6217500" cy="207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latin typeface="Comic Sans MS"/>
                <a:ea typeface="Comic Sans MS"/>
                <a:cs typeface="Comic Sans MS"/>
                <a:sym typeface="Comic Sans MS"/>
              </a:rPr>
              <a:t>Fluid and electrolytes</a:t>
            </a:r>
            <a:endParaRPr sz="4000">
              <a:latin typeface="Comic Sans MS"/>
              <a:ea typeface="Comic Sans MS"/>
              <a:cs typeface="Comic Sans MS"/>
              <a:sym typeface="Comic Sans MS"/>
            </a:endParaRPr>
          </a:p>
        </p:txBody>
      </p:sp>
      <p:grpSp>
        <p:nvGrpSpPr>
          <p:cNvPr id="354" name="Google Shape;354;p31"/>
          <p:cNvGrpSpPr/>
          <p:nvPr/>
        </p:nvGrpSpPr>
        <p:grpSpPr>
          <a:xfrm>
            <a:off x="4035487" y="4632128"/>
            <a:ext cx="2699156" cy="4468719"/>
            <a:chOff x="6067425" y="95250"/>
            <a:chExt cx="3308195" cy="5210119"/>
          </a:xfrm>
        </p:grpSpPr>
        <p:sp>
          <p:nvSpPr>
            <p:cNvPr id="355" name="Google Shape;355;p31"/>
            <p:cNvSpPr/>
            <p:nvPr/>
          </p:nvSpPr>
          <p:spPr>
            <a:xfrm>
              <a:off x="6209418" y="2318951"/>
              <a:ext cx="354981" cy="310444"/>
            </a:xfrm>
            <a:custGeom>
              <a:rect b="b" l="l" r="r" t="t"/>
              <a:pathLst>
                <a:path extrusionOk="0" h="10244" w="11703">
                  <a:moveTo>
                    <a:pt x="1733" y="0"/>
                  </a:moveTo>
                  <a:cubicBezTo>
                    <a:pt x="1733" y="0"/>
                    <a:pt x="152" y="2128"/>
                    <a:pt x="0" y="2797"/>
                  </a:cubicBezTo>
                  <a:cubicBezTo>
                    <a:pt x="0" y="2797"/>
                    <a:pt x="2645" y="4043"/>
                    <a:pt x="5168" y="5654"/>
                  </a:cubicBezTo>
                  <a:cubicBezTo>
                    <a:pt x="7691" y="7265"/>
                    <a:pt x="11368" y="10243"/>
                    <a:pt x="11368" y="10243"/>
                  </a:cubicBezTo>
                  <a:lnTo>
                    <a:pt x="11703" y="8876"/>
                  </a:lnTo>
                  <a:cubicBezTo>
                    <a:pt x="11703" y="8876"/>
                    <a:pt x="6414" y="6079"/>
                    <a:pt x="4894" y="4529"/>
                  </a:cubicBezTo>
                  <a:cubicBezTo>
                    <a:pt x="3374" y="2948"/>
                    <a:pt x="1733" y="0"/>
                    <a:pt x="1733" y="0"/>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1"/>
            <p:cNvSpPr/>
            <p:nvPr/>
          </p:nvSpPr>
          <p:spPr>
            <a:xfrm>
              <a:off x="6755249" y="3398585"/>
              <a:ext cx="1315703" cy="187042"/>
            </a:xfrm>
            <a:custGeom>
              <a:rect b="b" l="l" r="r" t="t"/>
              <a:pathLst>
                <a:path extrusionOk="0" h="6172" w="43376">
                  <a:moveTo>
                    <a:pt x="43375" y="1"/>
                  </a:moveTo>
                  <a:lnTo>
                    <a:pt x="43375" y="1"/>
                  </a:lnTo>
                  <a:cubicBezTo>
                    <a:pt x="43375" y="1"/>
                    <a:pt x="38512" y="2372"/>
                    <a:pt x="23770" y="2797"/>
                  </a:cubicBezTo>
                  <a:cubicBezTo>
                    <a:pt x="22129" y="2844"/>
                    <a:pt x="20561" y="2865"/>
                    <a:pt x="19070" y="2865"/>
                  </a:cubicBezTo>
                  <a:cubicBezTo>
                    <a:pt x="7142" y="2865"/>
                    <a:pt x="153" y="1521"/>
                    <a:pt x="153" y="1521"/>
                  </a:cubicBezTo>
                  <a:lnTo>
                    <a:pt x="153" y="1521"/>
                  </a:lnTo>
                  <a:cubicBezTo>
                    <a:pt x="852" y="2584"/>
                    <a:pt x="1" y="6171"/>
                    <a:pt x="1" y="6171"/>
                  </a:cubicBezTo>
                  <a:cubicBezTo>
                    <a:pt x="1" y="6171"/>
                    <a:pt x="9606" y="3952"/>
                    <a:pt x="19971" y="3831"/>
                  </a:cubicBezTo>
                  <a:cubicBezTo>
                    <a:pt x="30336" y="3739"/>
                    <a:pt x="43163" y="2463"/>
                    <a:pt x="43163" y="2463"/>
                  </a:cubicBezTo>
                  <a:lnTo>
                    <a:pt x="43375" y="1"/>
                  </a:ln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1"/>
            <p:cNvSpPr/>
            <p:nvPr/>
          </p:nvSpPr>
          <p:spPr>
            <a:xfrm>
              <a:off x="7382224" y="4029218"/>
              <a:ext cx="160459" cy="144131"/>
            </a:xfrm>
            <a:custGeom>
              <a:rect b="b" l="l" r="r" t="t"/>
              <a:pathLst>
                <a:path extrusionOk="0" h="4756" w="5290">
                  <a:moveTo>
                    <a:pt x="1969" y="0"/>
                  </a:moveTo>
                  <a:cubicBezTo>
                    <a:pt x="1304" y="0"/>
                    <a:pt x="619" y="52"/>
                    <a:pt x="1" y="196"/>
                  </a:cubicBezTo>
                  <a:cubicBezTo>
                    <a:pt x="1" y="196"/>
                    <a:pt x="1369" y="2354"/>
                    <a:pt x="1642" y="3996"/>
                  </a:cubicBezTo>
                  <a:cubicBezTo>
                    <a:pt x="2372" y="561"/>
                    <a:pt x="2341" y="318"/>
                    <a:pt x="2341" y="318"/>
                  </a:cubicBezTo>
                  <a:lnTo>
                    <a:pt x="3405" y="318"/>
                  </a:lnTo>
                  <a:lnTo>
                    <a:pt x="3922" y="4755"/>
                  </a:lnTo>
                  <a:lnTo>
                    <a:pt x="5290" y="348"/>
                  </a:lnTo>
                  <a:cubicBezTo>
                    <a:pt x="5290" y="348"/>
                    <a:pt x="3692" y="0"/>
                    <a:pt x="1969" y="0"/>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1"/>
            <p:cNvSpPr/>
            <p:nvPr/>
          </p:nvSpPr>
          <p:spPr>
            <a:xfrm>
              <a:off x="6837303" y="4785019"/>
              <a:ext cx="89481" cy="180557"/>
            </a:xfrm>
            <a:custGeom>
              <a:rect b="b" l="l" r="r" t="t"/>
              <a:pathLst>
                <a:path extrusionOk="0" fill="none" h="5958" w="2950">
                  <a:moveTo>
                    <a:pt x="1" y="0"/>
                  </a:moveTo>
                  <a:cubicBezTo>
                    <a:pt x="1004" y="2006"/>
                    <a:pt x="1977" y="3982"/>
                    <a:pt x="2949" y="5958"/>
                  </a:cubicBez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1"/>
            <p:cNvSpPr/>
            <p:nvPr/>
          </p:nvSpPr>
          <p:spPr>
            <a:xfrm>
              <a:off x="7036476" y="4865151"/>
              <a:ext cx="41525" cy="154768"/>
            </a:xfrm>
            <a:custGeom>
              <a:rect b="b" l="l" r="r" t="t"/>
              <a:pathLst>
                <a:path extrusionOk="0" fill="none" h="5107" w="1369">
                  <a:moveTo>
                    <a:pt x="1368" y="0"/>
                  </a:moveTo>
                  <a:cubicBezTo>
                    <a:pt x="912" y="1703"/>
                    <a:pt x="456" y="3405"/>
                    <a:pt x="0" y="5107"/>
                  </a:cubicBez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1"/>
            <p:cNvSpPr/>
            <p:nvPr/>
          </p:nvSpPr>
          <p:spPr>
            <a:xfrm>
              <a:off x="7039237" y="4951739"/>
              <a:ext cx="73799" cy="148343"/>
            </a:xfrm>
            <a:custGeom>
              <a:rect b="b" l="l" r="r" t="t"/>
              <a:pathLst>
                <a:path extrusionOk="0" fill="none" h="4895" w="2433">
                  <a:moveTo>
                    <a:pt x="2432" y="1"/>
                  </a:moveTo>
                  <a:lnTo>
                    <a:pt x="1" y="4894"/>
                  </a:ln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1"/>
            <p:cNvSpPr/>
            <p:nvPr/>
          </p:nvSpPr>
          <p:spPr>
            <a:xfrm>
              <a:off x="7805444" y="4817235"/>
              <a:ext cx="71008" cy="108734"/>
            </a:xfrm>
            <a:custGeom>
              <a:rect b="b" l="l" r="r" t="t"/>
              <a:pathLst>
                <a:path extrusionOk="0" fill="none" h="3588" w="2341">
                  <a:moveTo>
                    <a:pt x="0" y="1"/>
                  </a:moveTo>
                  <a:cubicBezTo>
                    <a:pt x="791" y="1186"/>
                    <a:pt x="1581" y="2402"/>
                    <a:pt x="2341" y="3588"/>
                  </a:cubicBez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1"/>
            <p:cNvSpPr/>
            <p:nvPr/>
          </p:nvSpPr>
          <p:spPr>
            <a:xfrm>
              <a:off x="7856163" y="4967408"/>
              <a:ext cx="17532" cy="25820"/>
            </a:xfrm>
            <a:custGeom>
              <a:rect b="b" l="l" r="r" t="t"/>
              <a:pathLst>
                <a:path extrusionOk="0" fill="none" h="852" w="578">
                  <a:moveTo>
                    <a:pt x="0" y="0"/>
                  </a:moveTo>
                  <a:cubicBezTo>
                    <a:pt x="183" y="304"/>
                    <a:pt x="365" y="578"/>
                    <a:pt x="578" y="851"/>
                  </a:cubicBez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1"/>
            <p:cNvSpPr/>
            <p:nvPr/>
          </p:nvSpPr>
          <p:spPr>
            <a:xfrm>
              <a:off x="8049785" y="4881729"/>
              <a:ext cx="38735" cy="149252"/>
            </a:xfrm>
            <a:custGeom>
              <a:rect b="b" l="l" r="r" t="t"/>
              <a:pathLst>
                <a:path extrusionOk="0" fill="none" h="4925" w="1277">
                  <a:moveTo>
                    <a:pt x="1277" y="1"/>
                  </a:moveTo>
                  <a:cubicBezTo>
                    <a:pt x="851" y="1642"/>
                    <a:pt x="426" y="3283"/>
                    <a:pt x="0" y="4925"/>
                  </a:cubicBez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1"/>
            <p:cNvSpPr/>
            <p:nvPr/>
          </p:nvSpPr>
          <p:spPr>
            <a:xfrm>
              <a:off x="8045174" y="5004261"/>
              <a:ext cx="50746" cy="172284"/>
            </a:xfrm>
            <a:custGeom>
              <a:rect b="b" l="l" r="r" t="t"/>
              <a:pathLst>
                <a:path extrusionOk="0" fill="none" h="5685" w="1673">
                  <a:moveTo>
                    <a:pt x="1672" y="0"/>
                  </a:moveTo>
                  <a:cubicBezTo>
                    <a:pt x="1125" y="1885"/>
                    <a:pt x="547" y="3800"/>
                    <a:pt x="0" y="5684"/>
                  </a:cubicBez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1"/>
            <p:cNvSpPr/>
            <p:nvPr/>
          </p:nvSpPr>
          <p:spPr>
            <a:xfrm>
              <a:off x="7130512" y="1356273"/>
              <a:ext cx="368843" cy="127160"/>
            </a:xfrm>
            <a:custGeom>
              <a:rect b="b" l="l" r="r" t="t"/>
              <a:pathLst>
                <a:path extrusionOk="0" h="4196" w="12160">
                  <a:moveTo>
                    <a:pt x="1" y="1"/>
                  </a:moveTo>
                  <a:lnTo>
                    <a:pt x="639" y="4195"/>
                  </a:lnTo>
                  <a:cubicBezTo>
                    <a:pt x="639" y="4195"/>
                    <a:pt x="2280" y="3314"/>
                    <a:pt x="6414" y="3192"/>
                  </a:cubicBezTo>
                  <a:cubicBezTo>
                    <a:pt x="6681" y="3184"/>
                    <a:pt x="6937" y="3181"/>
                    <a:pt x="7183" y="3181"/>
                  </a:cubicBezTo>
                  <a:cubicBezTo>
                    <a:pt x="10749" y="3181"/>
                    <a:pt x="12159" y="3952"/>
                    <a:pt x="12159" y="3952"/>
                  </a:cubicBezTo>
                  <a:lnTo>
                    <a:pt x="11582" y="62"/>
                  </a:lnTo>
                  <a:cubicBezTo>
                    <a:pt x="11582" y="62"/>
                    <a:pt x="11156" y="2189"/>
                    <a:pt x="6627" y="2554"/>
                  </a:cubicBezTo>
                  <a:cubicBezTo>
                    <a:pt x="6345" y="2579"/>
                    <a:pt x="6071" y="2590"/>
                    <a:pt x="5807" y="2590"/>
                  </a:cubicBezTo>
                  <a:cubicBezTo>
                    <a:pt x="1870" y="2590"/>
                    <a:pt x="1" y="1"/>
                    <a:pt x="1" y="1"/>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1"/>
            <p:cNvSpPr/>
            <p:nvPr/>
          </p:nvSpPr>
          <p:spPr>
            <a:xfrm>
              <a:off x="6687028" y="2367776"/>
              <a:ext cx="68248" cy="159374"/>
            </a:xfrm>
            <a:custGeom>
              <a:rect b="b" l="l" r="r" t="t"/>
              <a:pathLst>
                <a:path extrusionOk="0" h="5259" w="2250">
                  <a:moveTo>
                    <a:pt x="700" y="0"/>
                  </a:moveTo>
                  <a:lnTo>
                    <a:pt x="0" y="5259"/>
                  </a:lnTo>
                  <a:lnTo>
                    <a:pt x="0" y="5259"/>
                  </a:lnTo>
                  <a:lnTo>
                    <a:pt x="2250" y="3465"/>
                  </a:lnTo>
                  <a:lnTo>
                    <a:pt x="700" y="0"/>
                  </a:ln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1"/>
            <p:cNvSpPr/>
            <p:nvPr/>
          </p:nvSpPr>
          <p:spPr>
            <a:xfrm>
              <a:off x="7387775" y="1993755"/>
              <a:ext cx="6461" cy="128978"/>
            </a:xfrm>
            <a:custGeom>
              <a:rect b="b" l="l" r="r" t="t"/>
              <a:pathLst>
                <a:path extrusionOk="0" fill="none" h="4256" w="213">
                  <a:moveTo>
                    <a:pt x="0" y="0"/>
                  </a:moveTo>
                  <a:lnTo>
                    <a:pt x="213" y="4256"/>
                  </a:lnTo>
                </a:path>
              </a:pathLst>
            </a:custGeom>
            <a:solidFill>
              <a:srgbClr val="344372"/>
            </a:solidFill>
            <a:ln cap="flat"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1"/>
            <p:cNvSpPr/>
            <p:nvPr/>
          </p:nvSpPr>
          <p:spPr>
            <a:xfrm>
              <a:off x="6067425" y="2323558"/>
              <a:ext cx="490537" cy="784839"/>
            </a:xfrm>
            <a:custGeom>
              <a:rect b="b" l="l" r="r" t="t"/>
              <a:pathLst>
                <a:path extrusionOk="0" fill="none" h="25898" w="16172">
                  <a:moveTo>
                    <a:pt x="16171" y="25897"/>
                  </a:moveTo>
                  <a:cubicBezTo>
                    <a:pt x="12280" y="23162"/>
                    <a:pt x="3648" y="16930"/>
                    <a:pt x="2554" y="14742"/>
                  </a:cubicBezTo>
                  <a:cubicBezTo>
                    <a:pt x="1" y="9757"/>
                    <a:pt x="6414" y="0"/>
                    <a:pt x="6414" y="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1"/>
            <p:cNvSpPr/>
            <p:nvPr/>
          </p:nvSpPr>
          <p:spPr>
            <a:xfrm>
              <a:off x="6726675" y="197688"/>
              <a:ext cx="1065823" cy="1125558"/>
            </a:xfrm>
            <a:custGeom>
              <a:rect b="b" l="l" r="r" t="t"/>
              <a:pathLst>
                <a:path extrusionOk="0" h="37141" w="35138">
                  <a:moveTo>
                    <a:pt x="17374" y="0"/>
                  </a:moveTo>
                  <a:cubicBezTo>
                    <a:pt x="14292" y="0"/>
                    <a:pt x="11046" y="1075"/>
                    <a:pt x="9514" y="4338"/>
                  </a:cubicBezTo>
                  <a:cubicBezTo>
                    <a:pt x="4590" y="6617"/>
                    <a:pt x="5259" y="12453"/>
                    <a:pt x="5259" y="12453"/>
                  </a:cubicBezTo>
                  <a:cubicBezTo>
                    <a:pt x="5259" y="12453"/>
                    <a:pt x="1216" y="12484"/>
                    <a:pt x="608" y="19201"/>
                  </a:cubicBezTo>
                  <a:cubicBezTo>
                    <a:pt x="0" y="25919"/>
                    <a:pt x="4590" y="28229"/>
                    <a:pt x="4590" y="28229"/>
                  </a:cubicBezTo>
                  <a:lnTo>
                    <a:pt x="4925" y="28411"/>
                  </a:lnTo>
                  <a:cubicBezTo>
                    <a:pt x="4925" y="28411"/>
                    <a:pt x="4742" y="27317"/>
                    <a:pt x="5137" y="26071"/>
                  </a:cubicBezTo>
                  <a:cubicBezTo>
                    <a:pt x="5563" y="24824"/>
                    <a:pt x="6140" y="24216"/>
                    <a:pt x="7204" y="24004"/>
                  </a:cubicBezTo>
                  <a:cubicBezTo>
                    <a:pt x="7296" y="23982"/>
                    <a:pt x="7385" y="23972"/>
                    <a:pt x="7470" y="23972"/>
                  </a:cubicBezTo>
                  <a:cubicBezTo>
                    <a:pt x="8346" y="23972"/>
                    <a:pt x="8876" y="25007"/>
                    <a:pt x="8876" y="25007"/>
                  </a:cubicBezTo>
                  <a:lnTo>
                    <a:pt x="10001" y="31511"/>
                  </a:lnTo>
                  <a:lnTo>
                    <a:pt x="10092" y="33305"/>
                  </a:lnTo>
                  <a:cubicBezTo>
                    <a:pt x="10092" y="33305"/>
                    <a:pt x="10213" y="33305"/>
                    <a:pt x="9119" y="33821"/>
                  </a:cubicBezTo>
                  <a:cubicBezTo>
                    <a:pt x="8965" y="33896"/>
                    <a:pt x="8804" y="33929"/>
                    <a:pt x="8641" y="33929"/>
                  </a:cubicBezTo>
                  <a:cubicBezTo>
                    <a:pt x="7687" y="33929"/>
                    <a:pt x="6688" y="32818"/>
                    <a:pt x="6688" y="32818"/>
                  </a:cubicBezTo>
                  <a:lnTo>
                    <a:pt x="6688" y="32818"/>
                  </a:lnTo>
                  <a:cubicBezTo>
                    <a:pt x="6688" y="32818"/>
                    <a:pt x="6992" y="34399"/>
                    <a:pt x="8207" y="36040"/>
                  </a:cubicBezTo>
                  <a:cubicBezTo>
                    <a:pt x="8873" y="36933"/>
                    <a:pt x="10006" y="37141"/>
                    <a:pt x="10918" y="37141"/>
                  </a:cubicBezTo>
                  <a:cubicBezTo>
                    <a:pt x="11714" y="37141"/>
                    <a:pt x="12341" y="36983"/>
                    <a:pt x="12341" y="36983"/>
                  </a:cubicBezTo>
                  <a:lnTo>
                    <a:pt x="10426" y="33669"/>
                  </a:lnTo>
                  <a:lnTo>
                    <a:pt x="10305" y="33031"/>
                  </a:lnTo>
                  <a:lnTo>
                    <a:pt x="10183" y="32302"/>
                  </a:lnTo>
                  <a:lnTo>
                    <a:pt x="10092" y="31754"/>
                  </a:lnTo>
                  <a:lnTo>
                    <a:pt x="8937" y="24976"/>
                  </a:lnTo>
                  <a:lnTo>
                    <a:pt x="8998" y="20113"/>
                  </a:lnTo>
                  <a:cubicBezTo>
                    <a:pt x="8998" y="20113"/>
                    <a:pt x="9697" y="19292"/>
                    <a:pt x="11368" y="17225"/>
                  </a:cubicBezTo>
                  <a:cubicBezTo>
                    <a:pt x="12576" y="15683"/>
                    <a:pt x="15410" y="15045"/>
                    <a:pt x="18301" y="15045"/>
                  </a:cubicBezTo>
                  <a:cubicBezTo>
                    <a:pt x="19341" y="15045"/>
                    <a:pt x="20388" y="15127"/>
                    <a:pt x="21369" y="15280"/>
                  </a:cubicBezTo>
                  <a:cubicBezTo>
                    <a:pt x="25107" y="15858"/>
                    <a:pt x="28086" y="20113"/>
                    <a:pt x="28086" y="20113"/>
                  </a:cubicBezTo>
                  <a:cubicBezTo>
                    <a:pt x="28086" y="20113"/>
                    <a:pt x="28268" y="20478"/>
                    <a:pt x="28329" y="23821"/>
                  </a:cubicBezTo>
                  <a:cubicBezTo>
                    <a:pt x="28360" y="23821"/>
                    <a:pt x="28390" y="23791"/>
                    <a:pt x="28420" y="23760"/>
                  </a:cubicBezTo>
                  <a:cubicBezTo>
                    <a:pt x="28481" y="23669"/>
                    <a:pt x="28542" y="23578"/>
                    <a:pt x="28603" y="23517"/>
                  </a:cubicBezTo>
                  <a:cubicBezTo>
                    <a:pt x="29137" y="22796"/>
                    <a:pt x="29953" y="21817"/>
                    <a:pt x="30927" y="21817"/>
                  </a:cubicBezTo>
                  <a:cubicBezTo>
                    <a:pt x="31061" y="21817"/>
                    <a:pt x="31198" y="21835"/>
                    <a:pt x="31338" y="21876"/>
                  </a:cubicBezTo>
                  <a:cubicBezTo>
                    <a:pt x="32341" y="22149"/>
                    <a:pt x="32645" y="23365"/>
                    <a:pt x="32797" y="24247"/>
                  </a:cubicBezTo>
                  <a:cubicBezTo>
                    <a:pt x="32919" y="24885"/>
                    <a:pt x="32980" y="25523"/>
                    <a:pt x="32919" y="26192"/>
                  </a:cubicBezTo>
                  <a:cubicBezTo>
                    <a:pt x="32858" y="26891"/>
                    <a:pt x="32706" y="27560"/>
                    <a:pt x="32433" y="28229"/>
                  </a:cubicBezTo>
                  <a:cubicBezTo>
                    <a:pt x="32189" y="28867"/>
                    <a:pt x="31855" y="29505"/>
                    <a:pt x="31430" y="30083"/>
                  </a:cubicBezTo>
                  <a:cubicBezTo>
                    <a:pt x="31095" y="30569"/>
                    <a:pt x="30700" y="31025"/>
                    <a:pt x="30123" y="31268"/>
                  </a:cubicBezTo>
                  <a:cubicBezTo>
                    <a:pt x="29814" y="31408"/>
                    <a:pt x="29493" y="31471"/>
                    <a:pt x="29171" y="31471"/>
                  </a:cubicBezTo>
                  <a:cubicBezTo>
                    <a:pt x="28794" y="31471"/>
                    <a:pt x="28416" y="31385"/>
                    <a:pt x="28056" y="31238"/>
                  </a:cubicBezTo>
                  <a:cubicBezTo>
                    <a:pt x="27691" y="33761"/>
                    <a:pt x="27113" y="35007"/>
                    <a:pt x="27113" y="35007"/>
                  </a:cubicBezTo>
                  <a:cubicBezTo>
                    <a:pt x="27574" y="35302"/>
                    <a:pt x="28001" y="35434"/>
                    <a:pt x="28403" y="35434"/>
                  </a:cubicBezTo>
                  <a:cubicBezTo>
                    <a:pt x="30076" y="35434"/>
                    <a:pt x="31334" y="33152"/>
                    <a:pt x="32828" y="30751"/>
                  </a:cubicBezTo>
                  <a:cubicBezTo>
                    <a:pt x="34682" y="27773"/>
                    <a:pt x="35138" y="24642"/>
                    <a:pt x="34773" y="20812"/>
                  </a:cubicBezTo>
                  <a:cubicBezTo>
                    <a:pt x="34378" y="16982"/>
                    <a:pt x="33740" y="15554"/>
                    <a:pt x="28998" y="11298"/>
                  </a:cubicBezTo>
                  <a:cubicBezTo>
                    <a:pt x="28299" y="6435"/>
                    <a:pt x="26384" y="3395"/>
                    <a:pt x="23618" y="1572"/>
                  </a:cubicBezTo>
                  <a:cubicBezTo>
                    <a:pt x="22353" y="733"/>
                    <a:pt x="19919" y="0"/>
                    <a:pt x="17374" y="0"/>
                  </a:cubicBezTo>
                  <a:close/>
                </a:path>
              </a:pathLst>
            </a:custGeom>
            <a:solidFill>
              <a:srgbClr val="E1EBF7">
                <a:alpha val="40780"/>
              </a:srgbClr>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1"/>
            <p:cNvSpPr/>
            <p:nvPr/>
          </p:nvSpPr>
          <p:spPr>
            <a:xfrm>
              <a:off x="6669495" y="2018637"/>
              <a:ext cx="137406" cy="899968"/>
            </a:xfrm>
            <a:custGeom>
              <a:rect b="b" l="l" r="r" t="t"/>
              <a:pathLst>
                <a:path extrusionOk="0" fill="none" h="29697" w="4530">
                  <a:moveTo>
                    <a:pt x="1" y="0"/>
                  </a:moveTo>
                  <a:cubicBezTo>
                    <a:pt x="1" y="0"/>
                    <a:pt x="92" y="10395"/>
                    <a:pt x="2889" y="15137"/>
                  </a:cubicBezTo>
                  <a:cubicBezTo>
                    <a:pt x="4530" y="21551"/>
                    <a:pt x="4287" y="22979"/>
                    <a:pt x="4287" y="22979"/>
                  </a:cubicBezTo>
                  <a:lnTo>
                    <a:pt x="3405" y="29697"/>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1"/>
            <p:cNvSpPr/>
            <p:nvPr/>
          </p:nvSpPr>
          <p:spPr>
            <a:xfrm>
              <a:off x="6228772" y="1526690"/>
              <a:ext cx="1687245" cy="1075009"/>
            </a:xfrm>
            <a:custGeom>
              <a:rect b="b" l="l" r="r" t="t"/>
              <a:pathLst>
                <a:path extrusionOk="0" fill="none" h="35473" w="55625">
                  <a:moveTo>
                    <a:pt x="55625" y="3223"/>
                  </a:moveTo>
                  <a:lnTo>
                    <a:pt x="49424" y="1034"/>
                  </a:lnTo>
                  <a:cubicBezTo>
                    <a:pt x="49424" y="1034"/>
                    <a:pt x="47266" y="183"/>
                    <a:pt x="46324" y="487"/>
                  </a:cubicBezTo>
                  <a:cubicBezTo>
                    <a:pt x="45594" y="1794"/>
                    <a:pt x="38026" y="15898"/>
                    <a:pt x="38026" y="15898"/>
                  </a:cubicBezTo>
                  <a:lnTo>
                    <a:pt x="26384" y="1"/>
                  </a:lnTo>
                  <a:lnTo>
                    <a:pt x="22950" y="2311"/>
                  </a:lnTo>
                  <a:cubicBezTo>
                    <a:pt x="22950" y="2311"/>
                    <a:pt x="14287" y="6779"/>
                    <a:pt x="13193" y="8755"/>
                  </a:cubicBezTo>
                  <a:cubicBezTo>
                    <a:pt x="10305" y="11156"/>
                    <a:pt x="609" y="22615"/>
                    <a:pt x="609" y="22615"/>
                  </a:cubicBezTo>
                  <a:cubicBezTo>
                    <a:pt x="609" y="22615"/>
                    <a:pt x="1" y="27813"/>
                    <a:pt x="5533" y="31643"/>
                  </a:cubicBezTo>
                  <a:cubicBezTo>
                    <a:pt x="11065" y="35473"/>
                    <a:pt x="12615" y="35381"/>
                    <a:pt x="12615" y="35381"/>
                  </a:cubicBezTo>
                  <a:lnTo>
                    <a:pt x="17235" y="31308"/>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1"/>
            <p:cNvSpPr/>
            <p:nvPr/>
          </p:nvSpPr>
          <p:spPr>
            <a:xfrm>
              <a:off x="6557016" y="2871664"/>
              <a:ext cx="579957" cy="385995"/>
            </a:xfrm>
            <a:custGeom>
              <a:rect b="b" l="l" r="r" t="t"/>
              <a:pathLst>
                <a:path extrusionOk="0" fill="none" h="12737" w="19120">
                  <a:moveTo>
                    <a:pt x="4469" y="1368"/>
                  </a:moveTo>
                  <a:cubicBezTo>
                    <a:pt x="4986" y="2159"/>
                    <a:pt x="5320" y="2706"/>
                    <a:pt x="5320" y="2706"/>
                  </a:cubicBezTo>
                  <a:lnTo>
                    <a:pt x="8815" y="456"/>
                  </a:lnTo>
                  <a:cubicBezTo>
                    <a:pt x="8815" y="456"/>
                    <a:pt x="10609" y="0"/>
                    <a:pt x="11034" y="396"/>
                  </a:cubicBezTo>
                  <a:lnTo>
                    <a:pt x="14621" y="274"/>
                  </a:lnTo>
                  <a:cubicBezTo>
                    <a:pt x="14621" y="274"/>
                    <a:pt x="15989" y="213"/>
                    <a:pt x="16566" y="791"/>
                  </a:cubicBezTo>
                  <a:cubicBezTo>
                    <a:pt x="17113" y="1399"/>
                    <a:pt x="19120" y="2250"/>
                    <a:pt x="19120" y="2250"/>
                  </a:cubicBezTo>
                  <a:cubicBezTo>
                    <a:pt x="19120" y="2250"/>
                    <a:pt x="19089" y="3405"/>
                    <a:pt x="18268" y="3344"/>
                  </a:cubicBezTo>
                  <a:cubicBezTo>
                    <a:pt x="17509" y="3162"/>
                    <a:pt x="15198" y="2280"/>
                    <a:pt x="15198" y="2280"/>
                  </a:cubicBezTo>
                  <a:lnTo>
                    <a:pt x="11095" y="2463"/>
                  </a:lnTo>
                  <a:lnTo>
                    <a:pt x="15016" y="2797"/>
                  </a:lnTo>
                  <a:cubicBezTo>
                    <a:pt x="15016" y="2797"/>
                    <a:pt x="15898" y="2918"/>
                    <a:pt x="16202" y="3222"/>
                  </a:cubicBezTo>
                  <a:cubicBezTo>
                    <a:pt x="16536" y="3557"/>
                    <a:pt x="17509" y="4712"/>
                    <a:pt x="18451" y="5198"/>
                  </a:cubicBezTo>
                  <a:cubicBezTo>
                    <a:pt x="18998" y="5532"/>
                    <a:pt x="18177" y="6292"/>
                    <a:pt x="17265" y="6080"/>
                  </a:cubicBezTo>
                  <a:cubicBezTo>
                    <a:pt x="16354" y="5867"/>
                    <a:pt x="15138" y="4803"/>
                    <a:pt x="14317" y="4742"/>
                  </a:cubicBezTo>
                  <a:cubicBezTo>
                    <a:pt x="13466" y="4651"/>
                    <a:pt x="9970" y="4803"/>
                    <a:pt x="9970" y="4803"/>
                  </a:cubicBezTo>
                  <a:cubicBezTo>
                    <a:pt x="9970" y="4803"/>
                    <a:pt x="12980" y="5654"/>
                    <a:pt x="13618" y="5928"/>
                  </a:cubicBezTo>
                  <a:cubicBezTo>
                    <a:pt x="14226" y="6171"/>
                    <a:pt x="15381" y="6931"/>
                    <a:pt x="15381" y="6931"/>
                  </a:cubicBezTo>
                  <a:cubicBezTo>
                    <a:pt x="15381" y="6931"/>
                    <a:pt x="16384" y="7630"/>
                    <a:pt x="16961" y="7660"/>
                  </a:cubicBezTo>
                  <a:cubicBezTo>
                    <a:pt x="17083" y="8390"/>
                    <a:pt x="16657" y="8876"/>
                    <a:pt x="15259" y="8815"/>
                  </a:cubicBezTo>
                  <a:cubicBezTo>
                    <a:pt x="13861" y="8754"/>
                    <a:pt x="12828" y="7995"/>
                    <a:pt x="12828" y="7995"/>
                  </a:cubicBezTo>
                  <a:lnTo>
                    <a:pt x="8907" y="7539"/>
                  </a:lnTo>
                  <a:lnTo>
                    <a:pt x="12615" y="8663"/>
                  </a:lnTo>
                  <a:lnTo>
                    <a:pt x="14317" y="9849"/>
                  </a:lnTo>
                  <a:cubicBezTo>
                    <a:pt x="14317" y="9849"/>
                    <a:pt x="14773" y="11399"/>
                    <a:pt x="15563" y="11885"/>
                  </a:cubicBezTo>
                  <a:cubicBezTo>
                    <a:pt x="15381" y="12736"/>
                    <a:pt x="14226" y="12615"/>
                    <a:pt x="13618" y="12159"/>
                  </a:cubicBezTo>
                  <a:cubicBezTo>
                    <a:pt x="13010" y="11703"/>
                    <a:pt x="12493" y="10700"/>
                    <a:pt x="12493" y="10700"/>
                  </a:cubicBezTo>
                  <a:lnTo>
                    <a:pt x="9788" y="10305"/>
                  </a:lnTo>
                  <a:lnTo>
                    <a:pt x="7995" y="10335"/>
                  </a:lnTo>
                  <a:cubicBezTo>
                    <a:pt x="3709" y="10548"/>
                    <a:pt x="1885" y="9119"/>
                    <a:pt x="1885" y="9119"/>
                  </a:cubicBezTo>
                  <a:cubicBezTo>
                    <a:pt x="1885" y="9119"/>
                    <a:pt x="1156" y="8602"/>
                    <a:pt x="1" y="781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1"/>
            <p:cNvSpPr/>
            <p:nvPr/>
          </p:nvSpPr>
          <p:spPr>
            <a:xfrm>
              <a:off x="6531202" y="2598990"/>
              <a:ext cx="161369" cy="314142"/>
            </a:xfrm>
            <a:custGeom>
              <a:rect b="b" l="l" r="r" t="t"/>
              <a:pathLst>
                <a:path extrusionOk="0" fill="none" h="10366" w="5320">
                  <a:moveTo>
                    <a:pt x="1338" y="0"/>
                  </a:moveTo>
                  <a:lnTo>
                    <a:pt x="1" y="2371"/>
                  </a:lnTo>
                  <a:cubicBezTo>
                    <a:pt x="1" y="2371"/>
                    <a:pt x="335" y="2523"/>
                    <a:pt x="1581" y="4469"/>
                  </a:cubicBezTo>
                  <a:cubicBezTo>
                    <a:pt x="2402" y="5776"/>
                    <a:pt x="4256" y="8663"/>
                    <a:pt x="5320" y="1036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1"/>
            <p:cNvSpPr/>
            <p:nvPr/>
          </p:nvSpPr>
          <p:spPr>
            <a:xfrm>
              <a:off x="6628938" y="2949978"/>
              <a:ext cx="87631" cy="133584"/>
            </a:xfrm>
            <a:custGeom>
              <a:rect b="b" l="l" r="r" t="t"/>
              <a:pathLst>
                <a:path extrusionOk="0" fill="none" h="4408" w="2889">
                  <a:moveTo>
                    <a:pt x="2888" y="0"/>
                  </a:moveTo>
                  <a:cubicBezTo>
                    <a:pt x="2888" y="0"/>
                    <a:pt x="760" y="1277"/>
                    <a:pt x="1" y="440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1"/>
            <p:cNvSpPr/>
            <p:nvPr/>
          </p:nvSpPr>
          <p:spPr>
            <a:xfrm>
              <a:off x="6758010" y="2799805"/>
              <a:ext cx="170620" cy="128069"/>
            </a:xfrm>
            <a:custGeom>
              <a:rect b="b" l="l" r="r" t="t"/>
              <a:pathLst>
                <a:path extrusionOk="0" fill="none" h="4226" w="5625">
                  <a:moveTo>
                    <a:pt x="1" y="4226"/>
                  </a:moveTo>
                  <a:cubicBezTo>
                    <a:pt x="1" y="4226"/>
                    <a:pt x="2007" y="2037"/>
                    <a:pt x="2433" y="1733"/>
                  </a:cubicBezTo>
                  <a:cubicBezTo>
                    <a:pt x="2858" y="1429"/>
                    <a:pt x="3831" y="1125"/>
                    <a:pt x="3831" y="1125"/>
                  </a:cubicBezTo>
                  <a:cubicBezTo>
                    <a:pt x="3831" y="1125"/>
                    <a:pt x="4499" y="730"/>
                    <a:pt x="4439" y="1"/>
                  </a:cubicBezTo>
                  <a:cubicBezTo>
                    <a:pt x="5138" y="244"/>
                    <a:pt x="5624" y="1490"/>
                    <a:pt x="4773" y="249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1"/>
            <p:cNvSpPr/>
            <p:nvPr/>
          </p:nvSpPr>
          <p:spPr>
            <a:xfrm>
              <a:off x="6265658" y="2153110"/>
              <a:ext cx="399236" cy="393359"/>
            </a:xfrm>
            <a:custGeom>
              <a:rect b="b" l="l" r="r" t="t"/>
              <a:pathLst>
                <a:path extrusionOk="0" fill="none" h="12980" w="13162">
                  <a:moveTo>
                    <a:pt x="1247" y="1"/>
                  </a:moveTo>
                  <a:cubicBezTo>
                    <a:pt x="1247" y="1"/>
                    <a:pt x="1" y="9272"/>
                    <a:pt x="13162" y="1298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1"/>
            <p:cNvSpPr/>
            <p:nvPr/>
          </p:nvSpPr>
          <p:spPr>
            <a:xfrm>
              <a:off x="6930428" y="1558028"/>
              <a:ext cx="797563" cy="579432"/>
            </a:xfrm>
            <a:custGeom>
              <a:rect b="b" l="l" r="r" t="t"/>
              <a:pathLst>
                <a:path extrusionOk="0" fill="none" h="19120" w="26294">
                  <a:moveTo>
                    <a:pt x="1" y="882"/>
                  </a:moveTo>
                  <a:lnTo>
                    <a:pt x="14135" y="19119"/>
                  </a:lnTo>
                  <a:lnTo>
                    <a:pt x="16202" y="19058"/>
                  </a:lnTo>
                  <a:lnTo>
                    <a:pt x="26293" y="0"/>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31"/>
            <p:cNvSpPr/>
            <p:nvPr/>
          </p:nvSpPr>
          <p:spPr>
            <a:xfrm>
              <a:off x="6996830" y="769464"/>
              <a:ext cx="608531" cy="667862"/>
            </a:xfrm>
            <a:custGeom>
              <a:rect b="b" l="l" r="r" t="t"/>
              <a:pathLst>
                <a:path extrusionOk="0" fill="none" h="22038" w="20062">
                  <a:moveTo>
                    <a:pt x="0" y="1004"/>
                  </a:moveTo>
                  <a:cubicBezTo>
                    <a:pt x="0" y="1004"/>
                    <a:pt x="92" y="8846"/>
                    <a:pt x="1064" y="13284"/>
                  </a:cubicBezTo>
                  <a:cubicBezTo>
                    <a:pt x="2067" y="17752"/>
                    <a:pt x="5776" y="21946"/>
                    <a:pt x="10578" y="22007"/>
                  </a:cubicBezTo>
                  <a:cubicBezTo>
                    <a:pt x="15411" y="22038"/>
                    <a:pt x="18907" y="17235"/>
                    <a:pt x="19484" y="10700"/>
                  </a:cubicBezTo>
                  <a:cubicBezTo>
                    <a:pt x="20062" y="4165"/>
                    <a:pt x="19089" y="1"/>
                    <a:pt x="19089"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1"/>
            <p:cNvSpPr/>
            <p:nvPr/>
          </p:nvSpPr>
          <p:spPr>
            <a:xfrm>
              <a:off x="7580457" y="818289"/>
              <a:ext cx="162309" cy="367569"/>
            </a:xfrm>
            <a:custGeom>
              <a:rect b="b" l="l" r="r" t="t"/>
              <a:pathLst>
                <a:path extrusionOk="0" fill="none" h="12129" w="5351">
                  <a:moveTo>
                    <a:pt x="153" y="3314"/>
                  </a:moveTo>
                  <a:cubicBezTo>
                    <a:pt x="153" y="3314"/>
                    <a:pt x="1855" y="1"/>
                    <a:pt x="3588" y="1460"/>
                  </a:cubicBezTo>
                  <a:cubicBezTo>
                    <a:pt x="5351" y="2949"/>
                    <a:pt x="4925" y="5533"/>
                    <a:pt x="4165" y="7964"/>
                  </a:cubicBezTo>
                  <a:cubicBezTo>
                    <a:pt x="3405" y="10366"/>
                    <a:pt x="943" y="12129"/>
                    <a:pt x="1" y="10548"/>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1"/>
            <p:cNvSpPr/>
            <p:nvPr/>
          </p:nvSpPr>
          <p:spPr>
            <a:xfrm>
              <a:off x="6848375" y="904877"/>
              <a:ext cx="190882" cy="356508"/>
            </a:xfrm>
            <a:custGeom>
              <a:rect b="b" l="l" r="r" t="t"/>
              <a:pathLst>
                <a:path extrusionOk="0" fill="none" h="11764" w="6293">
                  <a:moveTo>
                    <a:pt x="5107" y="1885"/>
                  </a:moveTo>
                  <a:cubicBezTo>
                    <a:pt x="5107" y="1885"/>
                    <a:pt x="4043" y="1"/>
                    <a:pt x="2432" y="852"/>
                  </a:cubicBezTo>
                  <a:cubicBezTo>
                    <a:pt x="821" y="1703"/>
                    <a:pt x="1" y="6262"/>
                    <a:pt x="2463" y="9028"/>
                  </a:cubicBezTo>
                  <a:cubicBezTo>
                    <a:pt x="4925" y="11764"/>
                    <a:pt x="6293" y="9971"/>
                    <a:pt x="6293" y="997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1"/>
            <p:cNvSpPr/>
            <p:nvPr/>
          </p:nvSpPr>
          <p:spPr>
            <a:xfrm>
              <a:off x="7028165" y="966613"/>
              <a:ext cx="547684" cy="222954"/>
            </a:xfrm>
            <a:custGeom>
              <a:rect b="b" l="l" r="r" t="t"/>
              <a:pathLst>
                <a:path extrusionOk="0" fill="none" h="7357" w="18056">
                  <a:moveTo>
                    <a:pt x="1" y="7356"/>
                  </a:moveTo>
                  <a:cubicBezTo>
                    <a:pt x="1" y="7356"/>
                    <a:pt x="2980" y="0"/>
                    <a:pt x="9636" y="0"/>
                  </a:cubicBezTo>
                  <a:cubicBezTo>
                    <a:pt x="16323" y="0"/>
                    <a:pt x="18056" y="5137"/>
                    <a:pt x="18056" y="513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1"/>
            <p:cNvSpPr/>
            <p:nvPr/>
          </p:nvSpPr>
          <p:spPr>
            <a:xfrm>
              <a:off x="7533439" y="817380"/>
              <a:ext cx="74709" cy="234924"/>
            </a:xfrm>
            <a:custGeom>
              <a:rect b="b" l="l" r="r" t="t"/>
              <a:pathLst>
                <a:path extrusionOk="0" fill="none" h="7752" w="2463">
                  <a:moveTo>
                    <a:pt x="2463" y="0"/>
                  </a:moveTo>
                  <a:lnTo>
                    <a:pt x="1" y="7751"/>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1"/>
            <p:cNvSpPr/>
            <p:nvPr/>
          </p:nvSpPr>
          <p:spPr>
            <a:xfrm>
              <a:off x="6971015" y="897512"/>
              <a:ext cx="113413" cy="199013"/>
            </a:xfrm>
            <a:custGeom>
              <a:rect b="b" l="l" r="r" t="t"/>
              <a:pathLst>
                <a:path extrusionOk="0" fill="none" h="6567" w="3739">
                  <a:moveTo>
                    <a:pt x="0" y="1"/>
                  </a:moveTo>
                  <a:lnTo>
                    <a:pt x="3739" y="6566"/>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1"/>
            <p:cNvSpPr/>
            <p:nvPr/>
          </p:nvSpPr>
          <p:spPr>
            <a:xfrm>
              <a:off x="7002350" y="640507"/>
              <a:ext cx="586418" cy="173193"/>
            </a:xfrm>
            <a:custGeom>
              <a:rect b="b" l="l" r="r" t="t"/>
              <a:pathLst>
                <a:path extrusionOk="0" fill="none" h="5715" w="19333">
                  <a:moveTo>
                    <a:pt x="1" y="5350"/>
                  </a:moveTo>
                  <a:cubicBezTo>
                    <a:pt x="1" y="5350"/>
                    <a:pt x="1369" y="2432"/>
                    <a:pt x="4104" y="1459"/>
                  </a:cubicBezTo>
                  <a:cubicBezTo>
                    <a:pt x="6870" y="517"/>
                    <a:pt x="12007" y="0"/>
                    <a:pt x="13952" y="1186"/>
                  </a:cubicBezTo>
                  <a:cubicBezTo>
                    <a:pt x="15898" y="2371"/>
                    <a:pt x="19332" y="5715"/>
                    <a:pt x="19332" y="571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1"/>
            <p:cNvSpPr/>
            <p:nvPr/>
          </p:nvSpPr>
          <p:spPr>
            <a:xfrm>
              <a:off x="6930428" y="619322"/>
              <a:ext cx="668468" cy="229379"/>
            </a:xfrm>
            <a:custGeom>
              <a:rect b="b" l="l" r="r" t="t"/>
              <a:pathLst>
                <a:path extrusionOk="0" fill="none" h="7569" w="22038">
                  <a:moveTo>
                    <a:pt x="22038" y="4955"/>
                  </a:moveTo>
                  <a:cubicBezTo>
                    <a:pt x="22038" y="4955"/>
                    <a:pt x="19545" y="3739"/>
                    <a:pt x="16323" y="0"/>
                  </a:cubicBezTo>
                  <a:cubicBezTo>
                    <a:pt x="16323" y="0"/>
                    <a:pt x="11035" y="1338"/>
                    <a:pt x="5837" y="0"/>
                  </a:cubicBezTo>
                  <a:cubicBezTo>
                    <a:pt x="4408" y="1429"/>
                    <a:pt x="2129" y="6140"/>
                    <a:pt x="1" y="756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1"/>
            <p:cNvSpPr/>
            <p:nvPr/>
          </p:nvSpPr>
          <p:spPr>
            <a:xfrm>
              <a:off x="6950722" y="817380"/>
              <a:ext cx="23993" cy="98582"/>
            </a:xfrm>
            <a:custGeom>
              <a:rect b="b" l="l" r="r" t="t"/>
              <a:pathLst>
                <a:path extrusionOk="0" fill="none" h="3253" w="791">
                  <a:moveTo>
                    <a:pt x="517" y="0"/>
                  </a:moveTo>
                  <a:cubicBezTo>
                    <a:pt x="517" y="0"/>
                    <a:pt x="791" y="2067"/>
                    <a:pt x="1" y="325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1"/>
            <p:cNvSpPr/>
            <p:nvPr/>
          </p:nvSpPr>
          <p:spPr>
            <a:xfrm>
              <a:off x="7065051" y="1369184"/>
              <a:ext cx="86690" cy="201740"/>
            </a:xfrm>
            <a:custGeom>
              <a:rect b="b" l="l" r="r" t="t"/>
              <a:pathLst>
                <a:path extrusionOk="0" fill="none" h="6657" w="2858">
                  <a:moveTo>
                    <a:pt x="2341" y="0"/>
                  </a:moveTo>
                  <a:cubicBezTo>
                    <a:pt x="2341" y="0"/>
                    <a:pt x="2858" y="3131"/>
                    <a:pt x="2432" y="4499"/>
                  </a:cubicBezTo>
                  <a:cubicBezTo>
                    <a:pt x="2007" y="5867"/>
                    <a:pt x="1" y="6657"/>
                    <a:pt x="1" y="665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1"/>
            <p:cNvSpPr/>
            <p:nvPr/>
          </p:nvSpPr>
          <p:spPr>
            <a:xfrm>
              <a:off x="7484571" y="1366426"/>
              <a:ext cx="127275" cy="206347"/>
            </a:xfrm>
            <a:custGeom>
              <a:rect b="b" l="l" r="r" t="t"/>
              <a:pathLst>
                <a:path extrusionOk="0" fill="none" h="6809" w="4196">
                  <a:moveTo>
                    <a:pt x="1" y="0"/>
                  </a:moveTo>
                  <a:cubicBezTo>
                    <a:pt x="1" y="0"/>
                    <a:pt x="457" y="3678"/>
                    <a:pt x="943" y="4772"/>
                  </a:cubicBezTo>
                  <a:cubicBezTo>
                    <a:pt x="1429" y="5866"/>
                    <a:pt x="4195" y="6809"/>
                    <a:pt x="4195" y="680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1"/>
            <p:cNvSpPr/>
            <p:nvPr/>
          </p:nvSpPr>
          <p:spPr>
            <a:xfrm>
              <a:off x="6298843" y="2604506"/>
              <a:ext cx="232377" cy="66368"/>
            </a:xfrm>
            <a:custGeom>
              <a:rect b="b" l="l" r="r" t="t"/>
              <a:pathLst>
                <a:path extrusionOk="0" fill="none" h="2190" w="7661">
                  <a:moveTo>
                    <a:pt x="7661" y="2189"/>
                  </a:moveTo>
                  <a:cubicBezTo>
                    <a:pt x="7661" y="2189"/>
                    <a:pt x="5107" y="1"/>
                    <a:pt x="1" y="106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1"/>
            <p:cNvSpPr/>
            <p:nvPr/>
          </p:nvSpPr>
          <p:spPr>
            <a:xfrm>
              <a:off x="6760800" y="3178433"/>
              <a:ext cx="1295410" cy="227530"/>
            </a:xfrm>
            <a:custGeom>
              <a:rect b="b" l="l" r="r" t="t"/>
              <a:pathLst>
                <a:path extrusionOk="0" fill="none" h="7508" w="42707">
                  <a:moveTo>
                    <a:pt x="0" y="0"/>
                  </a:moveTo>
                  <a:lnTo>
                    <a:pt x="0" y="5532"/>
                  </a:lnTo>
                  <a:cubicBezTo>
                    <a:pt x="0" y="5532"/>
                    <a:pt x="6870" y="7508"/>
                    <a:pt x="22067" y="6809"/>
                  </a:cubicBezTo>
                  <a:cubicBezTo>
                    <a:pt x="37235" y="6110"/>
                    <a:pt x="42706" y="3253"/>
                    <a:pt x="42706" y="325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1"/>
            <p:cNvSpPr/>
            <p:nvPr/>
          </p:nvSpPr>
          <p:spPr>
            <a:xfrm>
              <a:off x="6760800" y="3346093"/>
              <a:ext cx="1312912" cy="141888"/>
            </a:xfrm>
            <a:custGeom>
              <a:rect b="b" l="l" r="r" t="t"/>
              <a:pathLst>
                <a:path extrusionOk="0" fill="none" h="4682" w="43284">
                  <a:moveTo>
                    <a:pt x="0" y="0"/>
                  </a:moveTo>
                  <a:lnTo>
                    <a:pt x="0" y="3253"/>
                  </a:lnTo>
                  <a:cubicBezTo>
                    <a:pt x="0" y="3253"/>
                    <a:pt x="8511" y="4681"/>
                    <a:pt x="23192" y="4468"/>
                  </a:cubicBezTo>
                  <a:cubicBezTo>
                    <a:pt x="37904" y="4256"/>
                    <a:pt x="43284" y="1550"/>
                    <a:pt x="43284" y="155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1"/>
            <p:cNvSpPr/>
            <p:nvPr/>
          </p:nvSpPr>
          <p:spPr>
            <a:xfrm>
              <a:off x="6689788" y="3457563"/>
              <a:ext cx="82080" cy="1780570"/>
            </a:xfrm>
            <a:custGeom>
              <a:rect b="b" l="l" r="r" t="t"/>
              <a:pathLst>
                <a:path extrusionOk="0" fill="none" h="58755" w="2706">
                  <a:moveTo>
                    <a:pt x="2706" y="0"/>
                  </a:moveTo>
                  <a:lnTo>
                    <a:pt x="1855" y="9362"/>
                  </a:lnTo>
                  <a:cubicBezTo>
                    <a:pt x="1855" y="9362"/>
                    <a:pt x="1551" y="15471"/>
                    <a:pt x="1855" y="18329"/>
                  </a:cubicBezTo>
                  <a:cubicBezTo>
                    <a:pt x="1703" y="21307"/>
                    <a:pt x="1004" y="42007"/>
                    <a:pt x="1004" y="42007"/>
                  </a:cubicBezTo>
                  <a:cubicBezTo>
                    <a:pt x="1004" y="42007"/>
                    <a:pt x="1" y="46353"/>
                    <a:pt x="852" y="48907"/>
                  </a:cubicBezTo>
                  <a:cubicBezTo>
                    <a:pt x="852" y="53010"/>
                    <a:pt x="365" y="58755"/>
                    <a:pt x="365" y="5875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1"/>
            <p:cNvSpPr/>
            <p:nvPr/>
          </p:nvSpPr>
          <p:spPr>
            <a:xfrm>
              <a:off x="7348128" y="4003820"/>
              <a:ext cx="215755" cy="43336"/>
            </a:xfrm>
            <a:custGeom>
              <a:rect b="b" l="l" r="r" t="t"/>
              <a:pathLst>
                <a:path extrusionOk="0" fill="none" h="1430" w="7113">
                  <a:moveTo>
                    <a:pt x="0" y="1156"/>
                  </a:moveTo>
                  <a:cubicBezTo>
                    <a:pt x="0" y="1156"/>
                    <a:pt x="4408" y="1"/>
                    <a:pt x="7113" y="142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1"/>
            <p:cNvSpPr/>
            <p:nvPr/>
          </p:nvSpPr>
          <p:spPr>
            <a:xfrm>
              <a:off x="7365631" y="4016731"/>
              <a:ext cx="133736" cy="38699"/>
            </a:xfrm>
            <a:custGeom>
              <a:rect b="b" l="l" r="r" t="t"/>
              <a:pathLst>
                <a:path extrusionOk="0" fill="none" h="1277" w="4409">
                  <a:moveTo>
                    <a:pt x="1" y="1277"/>
                  </a:moveTo>
                  <a:cubicBezTo>
                    <a:pt x="1" y="1277"/>
                    <a:pt x="2068" y="0"/>
                    <a:pt x="4408" y="36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1"/>
            <p:cNvSpPr/>
            <p:nvPr/>
          </p:nvSpPr>
          <p:spPr>
            <a:xfrm>
              <a:off x="7483661" y="4032370"/>
              <a:ext cx="185332" cy="1160681"/>
            </a:xfrm>
            <a:custGeom>
              <a:rect b="b" l="l" r="r" t="t"/>
              <a:pathLst>
                <a:path extrusionOk="0" fill="none" h="38300" w="6110">
                  <a:moveTo>
                    <a:pt x="0" y="1"/>
                  </a:moveTo>
                  <a:lnTo>
                    <a:pt x="2706" y="18573"/>
                  </a:lnTo>
                  <a:cubicBezTo>
                    <a:pt x="2706" y="18573"/>
                    <a:pt x="3070" y="24105"/>
                    <a:pt x="3557" y="26445"/>
                  </a:cubicBezTo>
                  <a:cubicBezTo>
                    <a:pt x="4347" y="31977"/>
                    <a:pt x="6110" y="38299"/>
                    <a:pt x="6110" y="3829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1"/>
            <p:cNvSpPr/>
            <p:nvPr/>
          </p:nvSpPr>
          <p:spPr>
            <a:xfrm>
              <a:off x="7266985" y="4034218"/>
              <a:ext cx="182571" cy="1229747"/>
            </a:xfrm>
            <a:custGeom>
              <a:rect b="b" l="l" r="r" t="t"/>
              <a:pathLst>
                <a:path extrusionOk="0" fill="none" h="40579" w="6019">
                  <a:moveTo>
                    <a:pt x="6019" y="1"/>
                  </a:moveTo>
                  <a:lnTo>
                    <a:pt x="2250" y="21977"/>
                  </a:lnTo>
                  <a:cubicBezTo>
                    <a:pt x="2250" y="21977"/>
                    <a:pt x="1338" y="28299"/>
                    <a:pt x="547" y="30153"/>
                  </a:cubicBezTo>
                  <a:cubicBezTo>
                    <a:pt x="1064" y="35746"/>
                    <a:pt x="0" y="40579"/>
                    <a:pt x="0" y="4057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1"/>
            <p:cNvSpPr/>
            <p:nvPr/>
          </p:nvSpPr>
          <p:spPr>
            <a:xfrm>
              <a:off x="7384984" y="3632587"/>
              <a:ext cx="149418" cy="370327"/>
            </a:xfrm>
            <a:custGeom>
              <a:rect b="b" l="l" r="r" t="t"/>
              <a:pathLst>
                <a:path extrusionOk="0" fill="none" h="12220" w="4926">
                  <a:moveTo>
                    <a:pt x="3466" y="0"/>
                  </a:moveTo>
                  <a:cubicBezTo>
                    <a:pt x="3314" y="0"/>
                    <a:pt x="1" y="730"/>
                    <a:pt x="1" y="730"/>
                  </a:cubicBezTo>
                  <a:lnTo>
                    <a:pt x="1065" y="7052"/>
                  </a:lnTo>
                  <a:lnTo>
                    <a:pt x="578" y="12219"/>
                  </a:lnTo>
                  <a:cubicBezTo>
                    <a:pt x="578" y="12219"/>
                    <a:pt x="3709" y="11794"/>
                    <a:pt x="4408" y="12128"/>
                  </a:cubicBezTo>
                  <a:cubicBezTo>
                    <a:pt x="4408" y="8055"/>
                    <a:pt x="4925" y="5350"/>
                    <a:pt x="4925" y="5350"/>
                  </a:cubicBezTo>
                  <a:lnTo>
                    <a:pt x="3740" y="1003"/>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1"/>
            <p:cNvSpPr/>
            <p:nvPr/>
          </p:nvSpPr>
          <p:spPr>
            <a:xfrm>
              <a:off x="6738657" y="3458472"/>
              <a:ext cx="150328" cy="535217"/>
            </a:xfrm>
            <a:custGeom>
              <a:rect b="b" l="l" r="r" t="t"/>
              <a:pathLst>
                <a:path extrusionOk="0" fill="none" h="17661" w="4956">
                  <a:moveTo>
                    <a:pt x="4955" y="0"/>
                  </a:moveTo>
                  <a:cubicBezTo>
                    <a:pt x="4955" y="0"/>
                    <a:pt x="4773" y="7417"/>
                    <a:pt x="4165" y="11095"/>
                  </a:cubicBezTo>
                  <a:cubicBezTo>
                    <a:pt x="3587" y="14773"/>
                    <a:pt x="1" y="17660"/>
                    <a:pt x="1" y="1766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1"/>
            <p:cNvSpPr/>
            <p:nvPr/>
          </p:nvSpPr>
          <p:spPr>
            <a:xfrm>
              <a:off x="6739567" y="3469534"/>
              <a:ext cx="187212" cy="592311"/>
            </a:xfrm>
            <a:custGeom>
              <a:rect b="b" l="l" r="r" t="t"/>
              <a:pathLst>
                <a:path extrusionOk="0" fill="none" h="19545" w="6172">
                  <a:moveTo>
                    <a:pt x="6171" y="0"/>
                  </a:moveTo>
                  <a:cubicBezTo>
                    <a:pt x="6171" y="0"/>
                    <a:pt x="5472" y="10365"/>
                    <a:pt x="4955" y="12949"/>
                  </a:cubicBezTo>
                  <a:cubicBezTo>
                    <a:pt x="4439" y="15532"/>
                    <a:pt x="1" y="19545"/>
                    <a:pt x="1" y="1954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1"/>
            <p:cNvSpPr/>
            <p:nvPr/>
          </p:nvSpPr>
          <p:spPr>
            <a:xfrm>
              <a:off x="8011049" y="3412405"/>
              <a:ext cx="68248" cy="379540"/>
            </a:xfrm>
            <a:custGeom>
              <a:rect b="b" l="l" r="r" t="t"/>
              <a:pathLst>
                <a:path extrusionOk="0" fill="none" h="12524" w="2250">
                  <a:moveTo>
                    <a:pt x="1" y="1"/>
                  </a:moveTo>
                  <a:cubicBezTo>
                    <a:pt x="365" y="3162"/>
                    <a:pt x="700" y="6232"/>
                    <a:pt x="1368" y="9484"/>
                  </a:cubicBezTo>
                  <a:lnTo>
                    <a:pt x="1368" y="9727"/>
                  </a:lnTo>
                  <a:cubicBezTo>
                    <a:pt x="1551" y="10730"/>
                    <a:pt x="1794" y="11673"/>
                    <a:pt x="2250" y="1252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1"/>
            <p:cNvSpPr/>
            <p:nvPr/>
          </p:nvSpPr>
          <p:spPr>
            <a:xfrm>
              <a:off x="7973252" y="3427134"/>
              <a:ext cx="124485" cy="472576"/>
            </a:xfrm>
            <a:custGeom>
              <a:rect b="b" l="l" r="r" t="t"/>
              <a:pathLst>
                <a:path extrusionOk="0" fill="none" h="15594" w="4104">
                  <a:moveTo>
                    <a:pt x="0" y="1"/>
                  </a:moveTo>
                  <a:cubicBezTo>
                    <a:pt x="487" y="3345"/>
                    <a:pt x="1064" y="6597"/>
                    <a:pt x="1672" y="10062"/>
                  </a:cubicBezTo>
                  <a:cubicBezTo>
                    <a:pt x="1855" y="11035"/>
                    <a:pt x="2037" y="11977"/>
                    <a:pt x="2341" y="12950"/>
                  </a:cubicBezTo>
                  <a:cubicBezTo>
                    <a:pt x="2432" y="13162"/>
                    <a:pt x="2523" y="13466"/>
                    <a:pt x="2675" y="13679"/>
                  </a:cubicBezTo>
                  <a:lnTo>
                    <a:pt x="2797" y="13831"/>
                  </a:lnTo>
                  <a:cubicBezTo>
                    <a:pt x="3131" y="14500"/>
                    <a:pt x="3648" y="15016"/>
                    <a:pt x="4104" y="1559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1"/>
            <p:cNvSpPr/>
            <p:nvPr/>
          </p:nvSpPr>
          <p:spPr>
            <a:xfrm>
              <a:off x="7396996" y="836716"/>
              <a:ext cx="39675" cy="78338"/>
            </a:xfrm>
            <a:custGeom>
              <a:rect b="b" l="l" r="r" t="t"/>
              <a:pathLst>
                <a:path extrusionOk="0" h="2585" w="1308">
                  <a:moveTo>
                    <a:pt x="669" y="1"/>
                  </a:moveTo>
                  <a:cubicBezTo>
                    <a:pt x="304" y="1"/>
                    <a:pt x="0" y="578"/>
                    <a:pt x="0" y="1277"/>
                  </a:cubicBezTo>
                  <a:cubicBezTo>
                    <a:pt x="0" y="2007"/>
                    <a:pt x="304" y="2584"/>
                    <a:pt x="669" y="2584"/>
                  </a:cubicBezTo>
                  <a:cubicBezTo>
                    <a:pt x="1034" y="2584"/>
                    <a:pt x="1307" y="2007"/>
                    <a:pt x="1307" y="1277"/>
                  </a:cubicBezTo>
                  <a:cubicBezTo>
                    <a:pt x="1307" y="578"/>
                    <a:pt x="1034" y="1"/>
                    <a:pt x="669" y="1"/>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1"/>
            <p:cNvSpPr/>
            <p:nvPr/>
          </p:nvSpPr>
          <p:spPr>
            <a:xfrm>
              <a:off x="7146195" y="849627"/>
              <a:ext cx="40585" cy="77399"/>
            </a:xfrm>
            <a:custGeom>
              <a:rect b="b" l="l" r="r" t="t"/>
              <a:pathLst>
                <a:path extrusionOk="0" h="2554" w="1338">
                  <a:moveTo>
                    <a:pt x="669" y="0"/>
                  </a:moveTo>
                  <a:cubicBezTo>
                    <a:pt x="304" y="0"/>
                    <a:pt x="0" y="578"/>
                    <a:pt x="0" y="1277"/>
                  </a:cubicBezTo>
                  <a:cubicBezTo>
                    <a:pt x="0" y="1976"/>
                    <a:pt x="304" y="2553"/>
                    <a:pt x="669" y="2553"/>
                  </a:cubicBezTo>
                  <a:cubicBezTo>
                    <a:pt x="1034" y="2553"/>
                    <a:pt x="1338" y="1976"/>
                    <a:pt x="1338" y="1277"/>
                  </a:cubicBezTo>
                  <a:cubicBezTo>
                    <a:pt x="1338" y="578"/>
                    <a:pt x="1034" y="0"/>
                    <a:pt x="669" y="0"/>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1"/>
            <p:cNvSpPr/>
            <p:nvPr/>
          </p:nvSpPr>
          <p:spPr>
            <a:xfrm>
              <a:off x="7305691" y="776829"/>
              <a:ext cx="52597" cy="189800"/>
            </a:xfrm>
            <a:custGeom>
              <a:rect b="b" l="l" r="r" t="t"/>
              <a:pathLst>
                <a:path extrusionOk="0" fill="none" h="6263" w="1734">
                  <a:moveTo>
                    <a:pt x="1734" y="1"/>
                  </a:moveTo>
                  <a:cubicBezTo>
                    <a:pt x="730" y="700"/>
                    <a:pt x="92" y="1855"/>
                    <a:pt x="31" y="3071"/>
                  </a:cubicBezTo>
                  <a:cubicBezTo>
                    <a:pt x="1" y="4287"/>
                    <a:pt x="578" y="5503"/>
                    <a:pt x="1551" y="626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1"/>
            <p:cNvSpPr/>
            <p:nvPr/>
          </p:nvSpPr>
          <p:spPr>
            <a:xfrm>
              <a:off x="7384984" y="754735"/>
              <a:ext cx="79350" cy="31335"/>
            </a:xfrm>
            <a:custGeom>
              <a:rect b="b" l="l" r="r" t="t"/>
              <a:pathLst>
                <a:path extrusionOk="0" fill="none" h="1034" w="2616">
                  <a:moveTo>
                    <a:pt x="1" y="456"/>
                  </a:moveTo>
                  <a:cubicBezTo>
                    <a:pt x="1" y="456"/>
                    <a:pt x="1673" y="0"/>
                    <a:pt x="2615" y="103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1"/>
            <p:cNvSpPr/>
            <p:nvPr/>
          </p:nvSpPr>
          <p:spPr>
            <a:xfrm>
              <a:off x="7092716" y="763009"/>
              <a:ext cx="130945" cy="50700"/>
            </a:xfrm>
            <a:custGeom>
              <a:rect b="b" l="l" r="r" t="t"/>
              <a:pathLst>
                <a:path extrusionOk="0" fill="none" h="1673" w="4317">
                  <a:moveTo>
                    <a:pt x="4317" y="852"/>
                  </a:moveTo>
                  <a:cubicBezTo>
                    <a:pt x="4317" y="852"/>
                    <a:pt x="1460" y="1"/>
                    <a:pt x="1" y="167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1"/>
            <p:cNvSpPr/>
            <p:nvPr/>
          </p:nvSpPr>
          <p:spPr>
            <a:xfrm>
              <a:off x="6903704" y="968462"/>
              <a:ext cx="102372" cy="196225"/>
            </a:xfrm>
            <a:custGeom>
              <a:rect b="b" l="l" r="r" t="t"/>
              <a:pathLst>
                <a:path extrusionOk="0" fill="none" h="6475" w="3375">
                  <a:moveTo>
                    <a:pt x="0" y="730"/>
                  </a:moveTo>
                  <a:cubicBezTo>
                    <a:pt x="456" y="152"/>
                    <a:pt x="1368" y="0"/>
                    <a:pt x="1976" y="395"/>
                  </a:cubicBezTo>
                  <a:cubicBezTo>
                    <a:pt x="2584" y="790"/>
                    <a:pt x="2827" y="1702"/>
                    <a:pt x="2493" y="2341"/>
                  </a:cubicBezTo>
                  <a:cubicBezTo>
                    <a:pt x="2280" y="2736"/>
                    <a:pt x="1885" y="3040"/>
                    <a:pt x="1885" y="3465"/>
                  </a:cubicBezTo>
                  <a:cubicBezTo>
                    <a:pt x="1885" y="3921"/>
                    <a:pt x="2250" y="4256"/>
                    <a:pt x="2614" y="4529"/>
                  </a:cubicBezTo>
                  <a:cubicBezTo>
                    <a:pt x="2979" y="4803"/>
                    <a:pt x="3344" y="5107"/>
                    <a:pt x="3374" y="5563"/>
                  </a:cubicBezTo>
                  <a:cubicBezTo>
                    <a:pt x="3374" y="5988"/>
                    <a:pt x="3010" y="6353"/>
                    <a:pt x="2584" y="6414"/>
                  </a:cubicBezTo>
                  <a:cubicBezTo>
                    <a:pt x="2159" y="6474"/>
                    <a:pt x="1703" y="6292"/>
                    <a:pt x="1399" y="5988"/>
                  </a:cubicBezTo>
                  <a:cubicBezTo>
                    <a:pt x="1095" y="5684"/>
                    <a:pt x="882" y="5319"/>
                    <a:pt x="669" y="492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1"/>
            <p:cNvSpPr/>
            <p:nvPr/>
          </p:nvSpPr>
          <p:spPr>
            <a:xfrm>
              <a:off x="7604451" y="884632"/>
              <a:ext cx="82080" cy="210953"/>
            </a:xfrm>
            <a:custGeom>
              <a:rect b="b" l="l" r="r" t="t"/>
              <a:pathLst>
                <a:path extrusionOk="0" fill="none" h="6961" w="2706">
                  <a:moveTo>
                    <a:pt x="2705" y="335"/>
                  </a:moveTo>
                  <a:cubicBezTo>
                    <a:pt x="2158" y="0"/>
                    <a:pt x="1368" y="91"/>
                    <a:pt x="912" y="578"/>
                  </a:cubicBezTo>
                  <a:cubicBezTo>
                    <a:pt x="456" y="1034"/>
                    <a:pt x="395" y="1824"/>
                    <a:pt x="760" y="2371"/>
                  </a:cubicBezTo>
                  <a:cubicBezTo>
                    <a:pt x="1003" y="2736"/>
                    <a:pt x="1398" y="3009"/>
                    <a:pt x="1490" y="3405"/>
                  </a:cubicBezTo>
                  <a:cubicBezTo>
                    <a:pt x="1550" y="3769"/>
                    <a:pt x="1368" y="4134"/>
                    <a:pt x="1125" y="4408"/>
                  </a:cubicBezTo>
                  <a:cubicBezTo>
                    <a:pt x="882" y="4651"/>
                    <a:pt x="578" y="4864"/>
                    <a:pt x="335" y="5167"/>
                  </a:cubicBezTo>
                  <a:cubicBezTo>
                    <a:pt x="122" y="5411"/>
                    <a:pt x="0" y="5715"/>
                    <a:pt x="0" y="6019"/>
                  </a:cubicBezTo>
                  <a:cubicBezTo>
                    <a:pt x="31" y="6322"/>
                    <a:pt x="183" y="6657"/>
                    <a:pt x="486" y="6778"/>
                  </a:cubicBezTo>
                  <a:cubicBezTo>
                    <a:pt x="882" y="6961"/>
                    <a:pt x="1398" y="6687"/>
                    <a:pt x="1672" y="6322"/>
                  </a:cubicBezTo>
                  <a:cubicBezTo>
                    <a:pt x="1945" y="5958"/>
                    <a:pt x="2067" y="5532"/>
                    <a:pt x="2037" y="5076"/>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1"/>
            <p:cNvSpPr/>
            <p:nvPr/>
          </p:nvSpPr>
          <p:spPr>
            <a:xfrm>
              <a:off x="7047548" y="339284"/>
              <a:ext cx="103282" cy="132645"/>
            </a:xfrm>
            <a:custGeom>
              <a:rect b="b" l="l" r="r" t="t"/>
              <a:pathLst>
                <a:path extrusionOk="0" fill="none" h="4377" w="3405">
                  <a:moveTo>
                    <a:pt x="0" y="0"/>
                  </a:moveTo>
                  <a:cubicBezTo>
                    <a:pt x="1429" y="1185"/>
                    <a:pt x="2614" y="2705"/>
                    <a:pt x="3404" y="437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1"/>
            <p:cNvSpPr/>
            <p:nvPr/>
          </p:nvSpPr>
          <p:spPr>
            <a:xfrm>
              <a:off x="6926758" y="593531"/>
              <a:ext cx="93151" cy="41488"/>
            </a:xfrm>
            <a:custGeom>
              <a:rect b="b" l="l" r="r" t="t"/>
              <a:pathLst>
                <a:path extrusionOk="0" fill="none" h="1369" w="3071">
                  <a:moveTo>
                    <a:pt x="0" y="0"/>
                  </a:moveTo>
                  <a:cubicBezTo>
                    <a:pt x="730" y="912"/>
                    <a:pt x="1915" y="1368"/>
                    <a:pt x="3070" y="1216"/>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1"/>
            <p:cNvSpPr/>
            <p:nvPr/>
          </p:nvSpPr>
          <p:spPr>
            <a:xfrm>
              <a:off x="7436643" y="529037"/>
              <a:ext cx="149388" cy="77399"/>
            </a:xfrm>
            <a:custGeom>
              <a:rect b="b" l="l" r="r" t="t"/>
              <a:pathLst>
                <a:path extrusionOk="0" fill="none" h="2554" w="4925">
                  <a:moveTo>
                    <a:pt x="4924" y="1"/>
                  </a:moveTo>
                  <a:cubicBezTo>
                    <a:pt x="3830" y="1581"/>
                    <a:pt x="1915" y="2554"/>
                    <a:pt x="0" y="252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1"/>
            <p:cNvSpPr/>
            <p:nvPr/>
          </p:nvSpPr>
          <p:spPr>
            <a:xfrm>
              <a:off x="6797656" y="843171"/>
              <a:ext cx="77500" cy="32275"/>
            </a:xfrm>
            <a:custGeom>
              <a:rect b="b" l="l" r="r" t="t"/>
              <a:pathLst>
                <a:path extrusionOk="0" fill="none" h="1065" w="2555">
                  <a:moveTo>
                    <a:pt x="1" y="0"/>
                  </a:moveTo>
                  <a:cubicBezTo>
                    <a:pt x="214" y="456"/>
                    <a:pt x="639" y="791"/>
                    <a:pt x="1126" y="943"/>
                  </a:cubicBezTo>
                  <a:cubicBezTo>
                    <a:pt x="1612" y="1064"/>
                    <a:pt x="2129" y="973"/>
                    <a:pt x="2554" y="70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1"/>
            <p:cNvSpPr/>
            <p:nvPr/>
          </p:nvSpPr>
          <p:spPr>
            <a:xfrm>
              <a:off x="8055306" y="2998803"/>
              <a:ext cx="30454" cy="160283"/>
            </a:xfrm>
            <a:custGeom>
              <a:rect b="b" l="l" r="r" t="t"/>
              <a:pathLst>
                <a:path extrusionOk="0" fill="none" h="5289" w="1004">
                  <a:moveTo>
                    <a:pt x="1" y="0"/>
                  </a:moveTo>
                  <a:cubicBezTo>
                    <a:pt x="274" y="1641"/>
                    <a:pt x="913" y="5198"/>
                    <a:pt x="1004" y="528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1"/>
            <p:cNvSpPr/>
            <p:nvPr/>
          </p:nvSpPr>
          <p:spPr>
            <a:xfrm>
              <a:off x="7959420" y="2320769"/>
              <a:ext cx="17563" cy="272684"/>
            </a:xfrm>
            <a:custGeom>
              <a:rect b="b" l="l" r="r" t="t"/>
              <a:pathLst>
                <a:path extrusionOk="0" fill="none" h="8998" w="579">
                  <a:moveTo>
                    <a:pt x="426" y="1"/>
                  </a:moveTo>
                  <a:cubicBezTo>
                    <a:pt x="365" y="1673"/>
                    <a:pt x="274" y="3344"/>
                    <a:pt x="1" y="5016"/>
                  </a:cubicBezTo>
                  <a:cubicBezTo>
                    <a:pt x="152" y="6354"/>
                    <a:pt x="365" y="7691"/>
                    <a:pt x="578" y="8998"/>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1"/>
            <p:cNvSpPr/>
            <p:nvPr/>
          </p:nvSpPr>
          <p:spPr>
            <a:xfrm>
              <a:off x="7993546" y="2316163"/>
              <a:ext cx="130005" cy="137282"/>
            </a:xfrm>
            <a:custGeom>
              <a:rect b="b" l="l" r="r" t="t"/>
              <a:pathLst>
                <a:path extrusionOk="0" fill="none" h="4530" w="4286">
                  <a:moveTo>
                    <a:pt x="0" y="1"/>
                  </a:moveTo>
                  <a:lnTo>
                    <a:pt x="1733" y="4256"/>
                  </a:lnTo>
                  <a:cubicBezTo>
                    <a:pt x="1733" y="4256"/>
                    <a:pt x="3131" y="4530"/>
                    <a:pt x="4286" y="340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1"/>
            <p:cNvSpPr/>
            <p:nvPr/>
          </p:nvSpPr>
          <p:spPr>
            <a:xfrm>
              <a:off x="8028582" y="2367776"/>
              <a:ext cx="66398" cy="25820"/>
            </a:xfrm>
            <a:custGeom>
              <a:rect b="b" l="l" r="r" t="t"/>
              <a:pathLst>
                <a:path extrusionOk="0" fill="none" h="852" w="2189">
                  <a:moveTo>
                    <a:pt x="0" y="790"/>
                  </a:moveTo>
                  <a:cubicBezTo>
                    <a:pt x="0" y="790"/>
                    <a:pt x="1125" y="851"/>
                    <a:pt x="2189" y="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1"/>
            <p:cNvSpPr/>
            <p:nvPr/>
          </p:nvSpPr>
          <p:spPr>
            <a:xfrm>
              <a:off x="7202434" y="2483822"/>
              <a:ext cx="237898" cy="36881"/>
            </a:xfrm>
            <a:custGeom>
              <a:rect b="b" l="l" r="r" t="t"/>
              <a:pathLst>
                <a:path extrusionOk="0" fill="none" h="1217" w="7843">
                  <a:moveTo>
                    <a:pt x="1" y="1217"/>
                  </a:moveTo>
                  <a:cubicBezTo>
                    <a:pt x="2523" y="366"/>
                    <a:pt x="5198" y="1"/>
                    <a:pt x="7843" y="18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1"/>
            <p:cNvSpPr/>
            <p:nvPr/>
          </p:nvSpPr>
          <p:spPr>
            <a:xfrm>
              <a:off x="7245781" y="2507795"/>
              <a:ext cx="189032" cy="42397"/>
            </a:xfrm>
            <a:custGeom>
              <a:rect b="b" l="l" r="r" t="t"/>
              <a:pathLst>
                <a:path extrusionOk="0" fill="none" h="1399" w="6232">
                  <a:moveTo>
                    <a:pt x="0" y="1398"/>
                  </a:moveTo>
                  <a:cubicBezTo>
                    <a:pt x="1915" y="456"/>
                    <a:pt x="4073" y="0"/>
                    <a:pt x="6231" y="15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1"/>
            <p:cNvSpPr/>
            <p:nvPr/>
          </p:nvSpPr>
          <p:spPr>
            <a:xfrm>
              <a:off x="6633549" y="2131016"/>
              <a:ext cx="50746" cy="137282"/>
            </a:xfrm>
            <a:custGeom>
              <a:rect b="b" l="l" r="r" t="t"/>
              <a:pathLst>
                <a:path extrusionOk="0" fill="none" h="4530" w="1673">
                  <a:moveTo>
                    <a:pt x="0" y="0"/>
                  </a:moveTo>
                  <a:cubicBezTo>
                    <a:pt x="61" y="1642"/>
                    <a:pt x="669" y="3253"/>
                    <a:pt x="1672" y="452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1"/>
            <p:cNvSpPr/>
            <p:nvPr/>
          </p:nvSpPr>
          <p:spPr>
            <a:xfrm>
              <a:off x="6546885" y="2908517"/>
              <a:ext cx="139257" cy="206347"/>
            </a:xfrm>
            <a:custGeom>
              <a:rect b="b" l="l" r="r" t="t"/>
              <a:pathLst>
                <a:path extrusionOk="0" fill="none" h="6809" w="4591">
                  <a:moveTo>
                    <a:pt x="395" y="6809"/>
                  </a:moveTo>
                  <a:cubicBezTo>
                    <a:pt x="0" y="5320"/>
                    <a:pt x="61" y="3648"/>
                    <a:pt x="791" y="2310"/>
                  </a:cubicBezTo>
                  <a:cubicBezTo>
                    <a:pt x="1550" y="943"/>
                    <a:pt x="3070" y="0"/>
                    <a:pt x="4590" y="18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1"/>
            <p:cNvSpPr/>
            <p:nvPr/>
          </p:nvSpPr>
          <p:spPr>
            <a:xfrm>
              <a:off x="8075599" y="2448817"/>
              <a:ext cx="83930" cy="281897"/>
            </a:xfrm>
            <a:custGeom>
              <a:rect b="b" l="l" r="r" t="t"/>
              <a:pathLst>
                <a:path extrusionOk="0" fill="none" h="9302" w="2767">
                  <a:moveTo>
                    <a:pt x="0" y="1"/>
                  </a:moveTo>
                  <a:lnTo>
                    <a:pt x="2766" y="9302"/>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1"/>
            <p:cNvSpPr/>
            <p:nvPr/>
          </p:nvSpPr>
          <p:spPr>
            <a:xfrm>
              <a:off x="7173859" y="1088205"/>
              <a:ext cx="308876" cy="77399"/>
            </a:xfrm>
            <a:custGeom>
              <a:rect b="b" l="l" r="r" t="t"/>
              <a:pathLst>
                <a:path extrusionOk="0" fill="none" h="2554" w="10183">
                  <a:moveTo>
                    <a:pt x="0" y="2554"/>
                  </a:moveTo>
                  <a:cubicBezTo>
                    <a:pt x="2979" y="609"/>
                    <a:pt x="6779" y="1"/>
                    <a:pt x="10183" y="91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1"/>
            <p:cNvSpPr/>
            <p:nvPr/>
          </p:nvSpPr>
          <p:spPr>
            <a:xfrm>
              <a:off x="7186751" y="1185855"/>
              <a:ext cx="311666" cy="53458"/>
            </a:xfrm>
            <a:custGeom>
              <a:rect b="b" l="l" r="r" t="t"/>
              <a:pathLst>
                <a:path extrusionOk="0" fill="none" h="1764" w="10275">
                  <a:moveTo>
                    <a:pt x="1" y="1764"/>
                  </a:moveTo>
                  <a:cubicBezTo>
                    <a:pt x="1460" y="760"/>
                    <a:pt x="3344" y="669"/>
                    <a:pt x="5077" y="669"/>
                  </a:cubicBezTo>
                  <a:cubicBezTo>
                    <a:pt x="6840" y="669"/>
                    <a:pt x="8694" y="730"/>
                    <a:pt x="10275"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1"/>
            <p:cNvSpPr/>
            <p:nvPr/>
          </p:nvSpPr>
          <p:spPr>
            <a:xfrm>
              <a:off x="6827171" y="2049035"/>
              <a:ext cx="320888" cy="58064"/>
            </a:xfrm>
            <a:custGeom>
              <a:rect b="b" l="l" r="r" t="t"/>
              <a:pathLst>
                <a:path extrusionOk="0" fill="none" h="1916" w="10579">
                  <a:moveTo>
                    <a:pt x="1" y="0"/>
                  </a:moveTo>
                  <a:lnTo>
                    <a:pt x="10578" y="0"/>
                  </a:lnTo>
                  <a:lnTo>
                    <a:pt x="10578" y="1915"/>
                  </a:lnTo>
                  <a:lnTo>
                    <a:pt x="1" y="1915"/>
                  </a:lnTo>
                  <a:close/>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1"/>
            <p:cNvSpPr/>
            <p:nvPr/>
          </p:nvSpPr>
          <p:spPr>
            <a:xfrm>
              <a:off x="8073749" y="3241988"/>
              <a:ext cx="1301871" cy="208407"/>
            </a:xfrm>
            <a:custGeom>
              <a:rect b="b" l="l" r="r" t="t"/>
              <a:pathLst>
                <a:path extrusionOk="0" h="6877" w="42920">
                  <a:moveTo>
                    <a:pt x="42311" y="0"/>
                  </a:moveTo>
                  <a:cubicBezTo>
                    <a:pt x="42311" y="0"/>
                    <a:pt x="33497" y="4134"/>
                    <a:pt x="21885" y="4651"/>
                  </a:cubicBezTo>
                  <a:cubicBezTo>
                    <a:pt x="20222" y="4724"/>
                    <a:pt x="18672" y="4757"/>
                    <a:pt x="17229" y="4757"/>
                  </a:cubicBezTo>
                  <a:cubicBezTo>
                    <a:pt x="4930" y="4757"/>
                    <a:pt x="426" y="2371"/>
                    <a:pt x="426" y="2371"/>
                  </a:cubicBezTo>
                  <a:lnTo>
                    <a:pt x="1" y="3557"/>
                  </a:lnTo>
                  <a:cubicBezTo>
                    <a:pt x="1" y="3557"/>
                    <a:pt x="5265" y="6877"/>
                    <a:pt x="16192" y="6877"/>
                  </a:cubicBezTo>
                  <a:cubicBezTo>
                    <a:pt x="17636" y="6877"/>
                    <a:pt x="19179" y="6819"/>
                    <a:pt x="20822" y="6688"/>
                  </a:cubicBezTo>
                  <a:cubicBezTo>
                    <a:pt x="34895" y="5593"/>
                    <a:pt x="42919" y="1551"/>
                    <a:pt x="42919" y="1551"/>
                  </a:cubicBezTo>
                  <a:lnTo>
                    <a:pt x="42311" y="0"/>
                  </a:ln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1"/>
            <p:cNvSpPr/>
            <p:nvPr/>
          </p:nvSpPr>
          <p:spPr>
            <a:xfrm>
              <a:off x="7595229" y="2153110"/>
              <a:ext cx="355891" cy="199013"/>
            </a:xfrm>
            <a:custGeom>
              <a:rect b="b" l="l" r="r" t="t"/>
              <a:pathLst>
                <a:path extrusionOk="0" h="6567" w="11733">
                  <a:moveTo>
                    <a:pt x="395" y="1"/>
                  </a:moveTo>
                  <a:lnTo>
                    <a:pt x="0" y="852"/>
                  </a:lnTo>
                  <a:cubicBezTo>
                    <a:pt x="0" y="852"/>
                    <a:pt x="1003" y="3162"/>
                    <a:pt x="3708" y="4834"/>
                  </a:cubicBezTo>
                  <a:cubicBezTo>
                    <a:pt x="6414" y="6475"/>
                    <a:pt x="10943" y="6566"/>
                    <a:pt x="10943" y="6566"/>
                  </a:cubicBezTo>
                  <a:lnTo>
                    <a:pt x="11733" y="5351"/>
                  </a:lnTo>
                  <a:lnTo>
                    <a:pt x="11733" y="5351"/>
                  </a:lnTo>
                  <a:cubicBezTo>
                    <a:pt x="11733" y="5351"/>
                    <a:pt x="11693" y="5351"/>
                    <a:pt x="11619" y="5351"/>
                  </a:cubicBezTo>
                  <a:cubicBezTo>
                    <a:pt x="10915" y="5351"/>
                    <a:pt x="7104" y="5277"/>
                    <a:pt x="4712" y="3709"/>
                  </a:cubicBezTo>
                  <a:cubicBezTo>
                    <a:pt x="2067" y="2007"/>
                    <a:pt x="395" y="1"/>
                    <a:pt x="395" y="1"/>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1"/>
            <p:cNvSpPr/>
            <p:nvPr/>
          </p:nvSpPr>
          <p:spPr>
            <a:xfrm>
              <a:off x="7864444" y="2320769"/>
              <a:ext cx="213935" cy="382328"/>
            </a:xfrm>
            <a:custGeom>
              <a:rect b="b" l="l" r="r" t="t"/>
              <a:pathLst>
                <a:path extrusionOk="0" fill="none" h="12616" w="7053">
                  <a:moveTo>
                    <a:pt x="7053" y="12615"/>
                  </a:moveTo>
                  <a:cubicBezTo>
                    <a:pt x="5776" y="11430"/>
                    <a:pt x="396" y="4986"/>
                    <a:pt x="1" y="4499"/>
                  </a:cubicBezTo>
                  <a:cubicBezTo>
                    <a:pt x="1217" y="2311"/>
                    <a:pt x="2858" y="1"/>
                    <a:pt x="2858"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1"/>
            <p:cNvSpPr/>
            <p:nvPr/>
          </p:nvSpPr>
          <p:spPr>
            <a:xfrm>
              <a:off x="7442164" y="2162323"/>
              <a:ext cx="531092" cy="759049"/>
            </a:xfrm>
            <a:custGeom>
              <a:rect b="b" l="l" r="r" t="t"/>
              <a:pathLst>
                <a:path extrusionOk="0" fill="none" h="25047" w="17509">
                  <a:moveTo>
                    <a:pt x="5320" y="1"/>
                  </a:moveTo>
                  <a:cubicBezTo>
                    <a:pt x="5320" y="1"/>
                    <a:pt x="3496" y="2949"/>
                    <a:pt x="1794" y="5806"/>
                  </a:cubicBezTo>
                  <a:cubicBezTo>
                    <a:pt x="61" y="8664"/>
                    <a:pt x="1" y="11156"/>
                    <a:pt x="1308" y="13041"/>
                  </a:cubicBezTo>
                  <a:cubicBezTo>
                    <a:pt x="2311" y="14500"/>
                    <a:pt x="12554" y="21612"/>
                    <a:pt x="17508" y="2504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1"/>
            <p:cNvSpPr/>
            <p:nvPr/>
          </p:nvSpPr>
          <p:spPr>
            <a:xfrm>
              <a:off x="7588768" y="2390779"/>
              <a:ext cx="275692" cy="67277"/>
            </a:xfrm>
            <a:custGeom>
              <a:rect b="b" l="l" r="r" t="t"/>
              <a:pathLst>
                <a:path extrusionOk="0" fill="none" h="2220" w="9089">
                  <a:moveTo>
                    <a:pt x="9089" y="2220"/>
                  </a:moveTo>
                  <a:cubicBezTo>
                    <a:pt x="9089" y="2220"/>
                    <a:pt x="4256" y="1"/>
                    <a:pt x="0" y="170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1"/>
            <p:cNvSpPr/>
            <p:nvPr/>
          </p:nvSpPr>
          <p:spPr>
            <a:xfrm>
              <a:off x="8236946" y="978584"/>
              <a:ext cx="125425" cy="108734"/>
            </a:xfrm>
            <a:custGeom>
              <a:rect b="b" l="l" r="r" t="t"/>
              <a:pathLst>
                <a:path extrusionOk="0" h="3588" w="4135">
                  <a:moveTo>
                    <a:pt x="2341" y="1"/>
                  </a:moveTo>
                  <a:cubicBezTo>
                    <a:pt x="2341" y="1"/>
                    <a:pt x="2250" y="153"/>
                    <a:pt x="1612" y="456"/>
                  </a:cubicBezTo>
                  <a:cubicBezTo>
                    <a:pt x="1434" y="541"/>
                    <a:pt x="1243" y="571"/>
                    <a:pt x="1059" y="571"/>
                  </a:cubicBezTo>
                  <a:cubicBezTo>
                    <a:pt x="581" y="571"/>
                    <a:pt x="153" y="365"/>
                    <a:pt x="153" y="365"/>
                  </a:cubicBezTo>
                  <a:lnTo>
                    <a:pt x="153" y="365"/>
                  </a:lnTo>
                  <a:cubicBezTo>
                    <a:pt x="153" y="365"/>
                    <a:pt x="1" y="2554"/>
                    <a:pt x="4134" y="3587"/>
                  </a:cubicBezTo>
                  <a:lnTo>
                    <a:pt x="2341" y="1"/>
                  </a:ln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1"/>
            <p:cNvSpPr/>
            <p:nvPr/>
          </p:nvSpPr>
          <p:spPr>
            <a:xfrm>
              <a:off x="8102324" y="95250"/>
              <a:ext cx="956141" cy="945031"/>
            </a:xfrm>
            <a:custGeom>
              <a:rect b="b" l="l" r="r" t="t"/>
              <a:pathLst>
                <a:path extrusionOk="0" h="31184" w="31522">
                  <a:moveTo>
                    <a:pt x="11058" y="0"/>
                  </a:moveTo>
                  <a:cubicBezTo>
                    <a:pt x="10439" y="0"/>
                    <a:pt x="9819" y="74"/>
                    <a:pt x="9211" y="240"/>
                  </a:cubicBezTo>
                  <a:cubicBezTo>
                    <a:pt x="4104" y="1608"/>
                    <a:pt x="3010" y="6775"/>
                    <a:pt x="3253" y="10089"/>
                  </a:cubicBezTo>
                  <a:cubicBezTo>
                    <a:pt x="2068" y="11000"/>
                    <a:pt x="1" y="12733"/>
                    <a:pt x="1" y="16563"/>
                  </a:cubicBezTo>
                  <a:cubicBezTo>
                    <a:pt x="1" y="20362"/>
                    <a:pt x="2341" y="20393"/>
                    <a:pt x="2341" y="20393"/>
                  </a:cubicBezTo>
                  <a:lnTo>
                    <a:pt x="3770" y="19876"/>
                  </a:lnTo>
                  <a:cubicBezTo>
                    <a:pt x="3770" y="19876"/>
                    <a:pt x="4955" y="19967"/>
                    <a:pt x="5594" y="20666"/>
                  </a:cubicBezTo>
                  <a:cubicBezTo>
                    <a:pt x="5350" y="19876"/>
                    <a:pt x="5563" y="17627"/>
                    <a:pt x="5563" y="17627"/>
                  </a:cubicBezTo>
                  <a:cubicBezTo>
                    <a:pt x="5563" y="17627"/>
                    <a:pt x="8962" y="14739"/>
                    <a:pt x="15551" y="14739"/>
                  </a:cubicBezTo>
                  <a:cubicBezTo>
                    <a:pt x="15586" y="14739"/>
                    <a:pt x="15620" y="14739"/>
                    <a:pt x="15655" y="14739"/>
                  </a:cubicBezTo>
                  <a:cubicBezTo>
                    <a:pt x="22342" y="14739"/>
                    <a:pt x="23345" y="15408"/>
                    <a:pt x="23345" y="15408"/>
                  </a:cubicBezTo>
                  <a:lnTo>
                    <a:pt x="23618" y="20058"/>
                  </a:lnTo>
                  <a:lnTo>
                    <a:pt x="23953" y="19846"/>
                  </a:lnTo>
                  <a:cubicBezTo>
                    <a:pt x="23953" y="19846"/>
                    <a:pt x="24302" y="17578"/>
                    <a:pt x="25473" y="17578"/>
                  </a:cubicBezTo>
                  <a:cubicBezTo>
                    <a:pt x="25596" y="17578"/>
                    <a:pt x="25727" y="17602"/>
                    <a:pt x="25868" y="17657"/>
                  </a:cubicBezTo>
                  <a:cubicBezTo>
                    <a:pt x="27357" y="18265"/>
                    <a:pt x="27904" y="19997"/>
                    <a:pt x="28086" y="21183"/>
                  </a:cubicBezTo>
                  <a:cubicBezTo>
                    <a:pt x="28238" y="22368"/>
                    <a:pt x="27752" y="25864"/>
                    <a:pt x="27327" y="26685"/>
                  </a:cubicBezTo>
                  <a:cubicBezTo>
                    <a:pt x="26901" y="27475"/>
                    <a:pt x="25442" y="27536"/>
                    <a:pt x="25442" y="27536"/>
                  </a:cubicBezTo>
                  <a:lnTo>
                    <a:pt x="23892" y="26685"/>
                  </a:lnTo>
                  <a:lnTo>
                    <a:pt x="23892" y="26685"/>
                  </a:lnTo>
                  <a:cubicBezTo>
                    <a:pt x="23953" y="28356"/>
                    <a:pt x="23831" y="29906"/>
                    <a:pt x="23314" y="31183"/>
                  </a:cubicBezTo>
                  <a:cubicBezTo>
                    <a:pt x="27235" y="29967"/>
                    <a:pt x="27448" y="26806"/>
                    <a:pt x="27448" y="26806"/>
                  </a:cubicBezTo>
                  <a:cubicBezTo>
                    <a:pt x="27448" y="26806"/>
                    <a:pt x="31521" y="24800"/>
                    <a:pt x="31156" y="19116"/>
                  </a:cubicBezTo>
                  <a:cubicBezTo>
                    <a:pt x="30822" y="13402"/>
                    <a:pt x="27904" y="12551"/>
                    <a:pt x="27904" y="12551"/>
                  </a:cubicBezTo>
                  <a:cubicBezTo>
                    <a:pt x="27904" y="12551"/>
                    <a:pt x="27509" y="9237"/>
                    <a:pt x="25624" y="6289"/>
                  </a:cubicBezTo>
                  <a:cubicBezTo>
                    <a:pt x="24342" y="4262"/>
                    <a:pt x="22285" y="3938"/>
                    <a:pt x="21102" y="3938"/>
                  </a:cubicBezTo>
                  <a:cubicBezTo>
                    <a:pt x="20546" y="3938"/>
                    <a:pt x="20184" y="4009"/>
                    <a:pt x="20184" y="4009"/>
                  </a:cubicBezTo>
                  <a:cubicBezTo>
                    <a:pt x="20184" y="4009"/>
                    <a:pt x="15632" y="0"/>
                    <a:pt x="11058" y="0"/>
                  </a:cubicBezTo>
                  <a:close/>
                </a:path>
              </a:pathLst>
            </a:custGeom>
            <a:solidFill>
              <a:srgbClr val="E1EBF7">
                <a:alpha val="40780"/>
              </a:srgbClr>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1"/>
            <p:cNvSpPr/>
            <p:nvPr/>
          </p:nvSpPr>
          <p:spPr>
            <a:xfrm>
              <a:off x="8718257" y="1164670"/>
              <a:ext cx="133706" cy="231227"/>
            </a:xfrm>
            <a:custGeom>
              <a:rect b="b" l="l" r="r" t="t"/>
              <a:pathLst>
                <a:path extrusionOk="0" fill="none" h="7630" w="4408">
                  <a:moveTo>
                    <a:pt x="4408" y="7630"/>
                  </a:moveTo>
                  <a:cubicBezTo>
                    <a:pt x="3860" y="7265"/>
                    <a:pt x="1611" y="5654"/>
                    <a:pt x="912" y="3861"/>
                  </a:cubicBezTo>
                  <a:cubicBezTo>
                    <a:pt x="91" y="1855"/>
                    <a:pt x="0" y="0"/>
                    <a:pt x="0" y="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1"/>
            <p:cNvSpPr/>
            <p:nvPr/>
          </p:nvSpPr>
          <p:spPr>
            <a:xfrm>
              <a:off x="8851939" y="1366426"/>
              <a:ext cx="234228" cy="57125"/>
            </a:xfrm>
            <a:custGeom>
              <a:rect b="b" l="l" r="r" t="t"/>
              <a:pathLst>
                <a:path extrusionOk="0" fill="none" h="1885" w="7722">
                  <a:moveTo>
                    <a:pt x="7721" y="1885"/>
                  </a:moveTo>
                  <a:lnTo>
                    <a:pt x="730" y="0"/>
                  </a:lnTo>
                  <a:lnTo>
                    <a:pt x="92" y="1034"/>
                  </a:lnTo>
                  <a:cubicBezTo>
                    <a:pt x="92" y="1034"/>
                    <a:pt x="61" y="1003"/>
                    <a:pt x="1" y="97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1"/>
            <p:cNvSpPr/>
            <p:nvPr/>
          </p:nvSpPr>
          <p:spPr>
            <a:xfrm>
              <a:off x="7579547" y="1359031"/>
              <a:ext cx="803993" cy="980124"/>
            </a:xfrm>
            <a:custGeom>
              <a:rect b="b" l="l" r="r" t="t"/>
              <a:pathLst>
                <a:path extrusionOk="0" fill="none" h="32342" w="26506">
                  <a:moveTo>
                    <a:pt x="26506" y="1338"/>
                  </a:moveTo>
                  <a:lnTo>
                    <a:pt x="26445" y="1430"/>
                  </a:lnTo>
                  <a:lnTo>
                    <a:pt x="25259" y="1"/>
                  </a:lnTo>
                  <a:lnTo>
                    <a:pt x="22250" y="1399"/>
                  </a:lnTo>
                  <a:lnTo>
                    <a:pt x="22250" y="2311"/>
                  </a:lnTo>
                  <a:cubicBezTo>
                    <a:pt x="22250" y="2311"/>
                    <a:pt x="17144" y="3496"/>
                    <a:pt x="14590" y="5320"/>
                  </a:cubicBezTo>
                  <a:cubicBezTo>
                    <a:pt x="12068" y="7174"/>
                    <a:pt x="10487" y="9150"/>
                    <a:pt x="10487" y="9150"/>
                  </a:cubicBezTo>
                  <a:lnTo>
                    <a:pt x="0" y="24865"/>
                  </a:lnTo>
                  <a:cubicBezTo>
                    <a:pt x="0" y="24865"/>
                    <a:pt x="3526" y="32342"/>
                    <a:pt x="15259" y="31734"/>
                  </a:cubicBezTo>
                  <a:cubicBezTo>
                    <a:pt x="14134" y="30427"/>
                    <a:pt x="12554" y="26840"/>
                    <a:pt x="13587" y="23740"/>
                  </a:cubicBezTo>
                  <a:cubicBezTo>
                    <a:pt x="14651" y="20609"/>
                    <a:pt x="16110" y="18481"/>
                    <a:pt x="15776" y="15898"/>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1"/>
            <p:cNvSpPr/>
            <p:nvPr/>
          </p:nvSpPr>
          <p:spPr>
            <a:xfrm>
              <a:off x="8383551" y="1158215"/>
              <a:ext cx="71008" cy="241379"/>
            </a:xfrm>
            <a:custGeom>
              <a:rect b="b" l="l" r="r" t="t"/>
              <a:pathLst>
                <a:path extrusionOk="0" fill="none" h="7965" w="2341">
                  <a:moveTo>
                    <a:pt x="2219" y="1"/>
                  </a:moveTo>
                  <a:cubicBezTo>
                    <a:pt x="2219" y="1"/>
                    <a:pt x="2341" y="3131"/>
                    <a:pt x="1794" y="4621"/>
                  </a:cubicBezTo>
                  <a:cubicBezTo>
                    <a:pt x="1338" y="5897"/>
                    <a:pt x="244" y="7569"/>
                    <a:pt x="1" y="796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1"/>
            <p:cNvSpPr/>
            <p:nvPr/>
          </p:nvSpPr>
          <p:spPr>
            <a:xfrm>
              <a:off x="7997216" y="1769906"/>
              <a:ext cx="46136" cy="175951"/>
            </a:xfrm>
            <a:custGeom>
              <a:rect b="b" l="l" r="r" t="t"/>
              <a:pathLst>
                <a:path extrusionOk="0" fill="none" h="5806" w="1521">
                  <a:moveTo>
                    <a:pt x="1" y="0"/>
                  </a:moveTo>
                  <a:cubicBezTo>
                    <a:pt x="1" y="0"/>
                    <a:pt x="1521" y="2918"/>
                    <a:pt x="1490" y="5806"/>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1"/>
            <p:cNvSpPr/>
            <p:nvPr/>
          </p:nvSpPr>
          <p:spPr>
            <a:xfrm>
              <a:off x="8090342" y="2681880"/>
              <a:ext cx="398326" cy="112432"/>
            </a:xfrm>
            <a:custGeom>
              <a:rect b="b" l="l" r="r" t="t"/>
              <a:pathLst>
                <a:path extrusionOk="0" fill="none" h="3710" w="13132">
                  <a:moveTo>
                    <a:pt x="8086" y="2250"/>
                  </a:moveTo>
                  <a:lnTo>
                    <a:pt x="10305" y="2585"/>
                  </a:lnTo>
                  <a:cubicBezTo>
                    <a:pt x="10305" y="2585"/>
                    <a:pt x="11460" y="3405"/>
                    <a:pt x="12037" y="3557"/>
                  </a:cubicBezTo>
                  <a:cubicBezTo>
                    <a:pt x="12645" y="3709"/>
                    <a:pt x="12980" y="3618"/>
                    <a:pt x="13132" y="2828"/>
                  </a:cubicBezTo>
                  <a:cubicBezTo>
                    <a:pt x="12736" y="2554"/>
                    <a:pt x="11733" y="1034"/>
                    <a:pt x="11673" y="1034"/>
                  </a:cubicBezTo>
                  <a:cubicBezTo>
                    <a:pt x="11612" y="1034"/>
                    <a:pt x="8056" y="62"/>
                    <a:pt x="7448" y="31"/>
                  </a:cubicBezTo>
                  <a:cubicBezTo>
                    <a:pt x="6870" y="1"/>
                    <a:pt x="2858" y="1855"/>
                    <a:pt x="2372" y="1886"/>
                  </a:cubicBezTo>
                  <a:cubicBezTo>
                    <a:pt x="1916" y="1886"/>
                    <a:pt x="1703" y="2068"/>
                    <a:pt x="1703" y="2068"/>
                  </a:cubicBezTo>
                  <a:cubicBezTo>
                    <a:pt x="1703" y="2068"/>
                    <a:pt x="973" y="1399"/>
                    <a:pt x="1" y="48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1"/>
            <p:cNvSpPr/>
            <p:nvPr/>
          </p:nvSpPr>
          <p:spPr>
            <a:xfrm>
              <a:off x="7633026" y="2044428"/>
              <a:ext cx="365143" cy="206347"/>
            </a:xfrm>
            <a:custGeom>
              <a:rect b="b" l="l" r="r" t="t"/>
              <a:pathLst>
                <a:path extrusionOk="0" fill="none" h="6809" w="12038">
                  <a:moveTo>
                    <a:pt x="0" y="0"/>
                  </a:moveTo>
                  <a:cubicBezTo>
                    <a:pt x="0" y="0"/>
                    <a:pt x="3952" y="6809"/>
                    <a:pt x="12037" y="623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1"/>
            <p:cNvSpPr/>
            <p:nvPr/>
          </p:nvSpPr>
          <p:spPr>
            <a:xfrm>
              <a:off x="8124468" y="2401841"/>
              <a:ext cx="64578" cy="319657"/>
            </a:xfrm>
            <a:custGeom>
              <a:rect b="b" l="l" r="r" t="t"/>
              <a:pathLst>
                <a:path extrusionOk="0" fill="none" h="10548" w="2129">
                  <a:moveTo>
                    <a:pt x="0" y="1"/>
                  </a:moveTo>
                  <a:cubicBezTo>
                    <a:pt x="61" y="2676"/>
                    <a:pt x="1581" y="6809"/>
                    <a:pt x="2128" y="10548"/>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1"/>
            <p:cNvSpPr/>
            <p:nvPr/>
          </p:nvSpPr>
          <p:spPr>
            <a:xfrm>
              <a:off x="8060857" y="3023654"/>
              <a:ext cx="1299990" cy="376782"/>
            </a:xfrm>
            <a:custGeom>
              <a:rect b="b" l="l" r="r" t="t"/>
              <a:pathLst>
                <a:path extrusionOk="0" fill="none" h="12433" w="42858">
                  <a:moveTo>
                    <a:pt x="2614" y="1"/>
                  </a:moveTo>
                  <a:cubicBezTo>
                    <a:pt x="2614" y="1"/>
                    <a:pt x="578" y="6141"/>
                    <a:pt x="0" y="8876"/>
                  </a:cubicBezTo>
                  <a:cubicBezTo>
                    <a:pt x="2219" y="11065"/>
                    <a:pt x="10547" y="12433"/>
                    <a:pt x="22462" y="11885"/>
                  </a:cubicBezTo>
                  <a:cubicBezTo>
                    <a:pt x="34347" y="11338"/>
                    <a:pt x="42858" y="7144"/>
                    <a:pt x="42858" y="714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1"/>
            <p:cNvSpPr/>
            <p:nvPr/>
          </p:nvSpPr>
          <p:spPr>
            <a:xfrm>
              <a:off x="8254479" y="1400491"/>
              <a:ext cx="718243" cy="514033"/>
            </a:xfrm>
            <a:custGeom>
              <a:rect b="b" l="l" r="r" t="t"/>
              <a:pathLst>
                <a:path extrusionOk="0" fill="none" h="16962" w="23679">
                  <a:moveTo>
                    <a:pt x="0" y="913"/>
                  </a:moveTo>
                  <a:cubicBezTo>
                    <a:pt x="0" y="913"/>
                    <a:pt x="9757" y="13588"/>
                    <a:pt x="13921" y="16961"/>
                  </a:cubicBezTo>
                  <a:cubicBezTo>
                    <a:pt x="18025" y="11399"/>
                    <a:pt x="23678" y="1"/>
                    <a:pt x="23678"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1"/>
            <p:cNvSpPr/>
            <p:nvPr/>
          </p:nvSpPr>
          <p:spPr>
            <a:xfrm>
              <a:off x="8345754" y="1359031"/>
              <a:ext cx="522781" cy="384146"/>
            </a:xfrm>
            <a:custGeom>
              <a:rect b="b" l="l" r="r" t="t"/>
              <a:pathLst>
                <a:path extrusionOk="0" fill="none" h="12676" w="17235">
                  <a:moveTo>
                    <a:pt x="17235" y="578"/>
                  </a:moveTo>
                  <a:cubicBezTo>
                    <a:pt x="17235" y="578"/>
                    <a:pt x="12706" y="8208"/>
                    <a:pt x="10517" y="12676"/>
                  </a:cubicBezTo>
                  <a:cubicBezTo>
                    <a:pt x="5715" y="6566"/>
                    <a:pt x="0" y="1"/>
                    <a:pt x="0"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1"/>
            <p:cNvSpPr/>
            <p:nvPr/>
          </p:nvSpPr>
          <p:spPr>
            <a:xfrm>
              <a:off x="8261850" y="558526"/>
              <a:ext cx="570736" cy="639284"/>
            </a:xfrm>
            <a:custGeom>
              <a:rect b="b" l="l" r="r" t="t"/>
              <a:pathLst>
                <a:path extrusionOk="0" fill="none" h="21095" w="18816">
                  <a:moveTo>
                    <a:pt x="304" y="2158"/>
                  </a:moveTo>
                  <a:cubicBezTo>
                    <a:pt x="304" y="2158"/>
                    <a:pt x="0" y="7356"/>
                    <a:pt x="1216" y="12645"/>
                  </a:cubicBezTo>
                  <a:cubicBezTo>
                    <a:pt x="2371" y="17751"/>
                    <a:pt x="5593" y="21095"/>
                    <a:pt x="11216" y="20821"/>
                  </a:cubicBezTo>
                  <a:cubicBezTo>
                    <a:pt x="16809" y="20548"/>
                    <a:pt x="18481" y="16687"/>
                    <a:pt x="18633" y="11885"/>
                  </a:cubicBezTo>
                  <a:cubicBezTo>
                    <a:pt x="18815" y="7082"/>
                    <a:pt x="18025" y="0"/>
                    <a:pt x="18025" y="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1"/>
            <p:cNvSpPr/>
            <p:nvPr/>
          </p:nvSpPr>
          <p:spPr>
            <a:xfrm>
              <a:off x="8827034" y="584318"/>
              <a:ext cx="140166" cy="385964"/>
            </a:xfrm>
            <a:custGeom>
              <a:rect b="b" l="l" r="r" t="t"/>
              <a:pathLst>
                <a:path extrusionOk="0" fill="none" h="12736" w="4621">
                  <a:moveTo>
                    <a:pt x="1" y="3860"/>
                  </a:moveTo>
                  <a:cubicBezTo>
                    <a:pt x="1" y="3860"/>
                    <a:pt x="1125" y="0"/>
                    <a:pt x="2888" y="1976"/>
                  </a:cubicBezTo>
                  <a:cubicBezTo>
                    <a:pt x="4621" y="3952"/>
                    <a:pt x="4621" y="7265"/>
                    <a:pt x="3648" y="10000"/>
                  </a:cubicBezTo>
                  <a:cubicBezTo>
                    <a:pt x="2645" y="12736"/>
                    <a:pt x="183" y="10669"/>
                    <a:pt x="183" y="1066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1"/>
            <p:cNvSpPr/>
            <p:nvPr/>
          </p:nvSpPr>
          <p:spPr>
            <a:xfrm>
              <a:off x="8132749" y="677361"/>
              <a:ext cx="173381" cy="337143"/>
            </a:xfrm>
            <a:custGeom>
              <a:rect b="b" l="l" r="r" t="t"/>
              <a:pathLst>
                <a:path extrusionOk="0" fill="none" h="11125" w="5716">
                  <a:moveTo>
                    <a:pt x="4256" y="1338"/>
                  </a:moveTo>
                  <a:cubicBezTo>
                    <a:pt x="4256" y="1338"/>
                    <a:pt x="3253" y="0"/>
                    <a:pt x="1703" y="1338"/>
                  </a:cubicBezTo>
                  <a:cubicBezTo>
                    <a:pt x="122" y="2675"/>
                    <a:pt x="1" y="6322"/>
                    <a:pt x="1460" y="8511"/>
                  </a:cubicBezTo>
                  <a:cubicBezTo>
                    <a:pt x="2949" y="10699"/>
                    <a:pt x="5290" y="11125"/>
                    <a:pt x="5715" y="975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1"/>
            <p:cNvSpPr/>
            <p:nvPr/>
          </p:nvSpPr>
          <p:spPr>
            <a:xfrm>
              <a:off x="8328221" y="812773"/>
              <a:ext cx="497908" cy="185164"/>
            </a:xfrm>
            <a:custGeom>
              <a:rect b="b" l="l" r="r" t="t"/>
              <a:pathLst>
                <a:path extrusionOk="0" fill="none" h="6110" w="16415">
                  <a:moveTo>
                    <a:pt x="1" y="6110"/>
                  </a:moveTo>
                  <a:cubicBezTo>
                    <a:pt x="1" y="6110"/>
                    <a:pt x="1156" y="1429"/>
                    <a:pt x="7721" y="730"/>
                  </a:cubicBezTo>
                  <a:cubicBezTo>
                    <a:pt x="14256" y="0"/>
                    <a:pt x="16414" y="3739"/>
                    <a:pt x="16414" y="373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1"/>
            <p:cNvSpPr/>
            <p:nvPr/>
          </p:nvSpPr>
          <p:spPr>
            <a:xfrm>
              <a:off x="8249869" y="534553"/>
              <a:ext cx="600220" cy="119796"/>
            </a:xfrm>
            <a:custGeom>
              <a:rect b="b" l="l" r="r" t="t"/>
              <a:pathLst>
                <a:path extrusionOk="0" fill="none" h="3953" w="19788">
                  <a:moveTo>
                    <a:pt x="0" y="3952"/>
                  </a:moveTo>
                  <a:cubicBezTo>
                    <a:pt x="0" y="3952"/>
                    <a:pt x="2310" y="700"/>
                    <a:pt x="9544" y="366"/>
                  </a:cubicBezTo>
                  <a:cubicBezTo>
                    <a:pt x="16748" y="1"/>
                    <a:pt x="19788" y="1338"/>
                    <a:pt x="19788" y="1338"/>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1"/>
            <p:cNvSpPr/>
            <p:nvPr/>
          </p:nvSpPr>
          <p:spPr>
            <a:xfrm>
              <a:off x="8213892" y="471908"/>
              <a:ext cx="664797" cy="214681"/>
            </a:xfrm>
            <a:custGeom>
              <a:rect b="b" l="l" r="r" t="t"/>
              <a:pathLst>
                <a:path extrusionOk="0" fill="none" h="7084" w="21917">
                  <a:moveTo>
                    <a:pt x="335" y="7083"/>
                  </a:moveTo>
                  <a:cubicBezTo>
                    <a:pt x="183" y="6627"/>
                    <a:pt x="1" y="5807"/>
                    <a:pt x="457" y="4925"/>
                  </a:cubicBezTo>
                  <a:cubicBezTo>
                    <a:pt x="1125" y="3648"/>
                    <a:pt x="5016" y="548"/>
                    <a:pt x="10913" y="275"/>
                  </a:cubicBezTo>
                  <a:cubicBezTo>
                    <a:pt x="16779" y="1"/>
                    <a:pt x="21035" y="1430"/>
                    <a:pt x="21490" y="2250"/>
                  </a:cubicBezTo>
                  <a:cubicBezTo>
                    <a:pt x="21916" y="3041"/>
                    <a:pt x="21399" y="5168"/>
                    <a:pt x="21399" y="5168"/>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1"/>
            <p:cNvSpPr/>
            <p:nvPr/>
          </p:nvSpPr>
          <p:spPr>
            <a:xfrm>
              <a:off x="8291335" y="2731644"/>
              <a:ext cx="204714" cy="151101"/>
            </a:xfrm>
            <a:custGeom>
              <a:rect b="b" l="l" r="r" t="t"/>
              <a:pathLst>
                <a:path extrusionOk="0" fill="none" h="4986" w="6749">
                  <a:moveTo>
                    <a:pt x="1" y="2888"/>
                  </a:moveTo>
                  <a:lnTo>
                    <a:pt x="4135" y="3313"/>
                  </a:lnTo>
                  <a:cubicBezTo>
                    <a:pt x="4135" y="3313"/>
                    <a:pt x="5624" y="4894"/>
                    <a:pt x="5928" y="4924"/>
                  </a:cubicBezTo>
                  <a:cubicBezTo>
                    <a:pt x="6202" y="4985"/>
                    <a:pt x="6536" y="4985"/>
                    <a:pt x="6749" y="4317"/>
                  </a:cubicBezTo>
                  <a:cubicBezTo>
                    <a:pt x="6506" y="3891"/>
                    <a:pt x="5807" y="2918"/>
                    <a:pt x="5807" y="2918"/>
                  </a:cubicBezTo>
                  <a:cubicBezTo>
                    <a:pt x="5807" y="2918"/>
                    <a:pt x="4712" y="1520"/>
                    <a:pt x="4226" y="1216"/>
                  </a:cubicBezTo>
                  <a:cubicBezTo>
                    <a:pt x="3709" y="882"/>
                    <a:pt x="366" y="547"/>
                    <a:pt x="366" y="547"/>
                  </a:cubicBezTo>
                  <a:lnTo>
                    <a:pt x="1" y="0"/>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1"/>
            <p:cNvSpPr/>
            <p:nvPr/>
          </p:nvSpPr>
          <p:spPr>
            <a:xfrm>
              <a:off x="8064527" y="2738100"/>
              <a:ext cx="81170" cy="119765"/>
            </a:xfrm>
            <a:custGeom>
              <a:rect b="b" l="l" r="r" t="t"/>
              <a:pathLst>
                <a:path extrusionOk="0" fill="none" h="3952" w="2676">
                  <a:moveTo>
                    <a:pt x="2675" y="0"/>
                  </a:moveTo>
                  <a:cubicBezTo>
                    <a:pt x="2675" y="0"/>
                    <a:pt x="700" y="1398"/>
                    <a:pt x="1" y="395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1"/>
            <p:cNvSpPr/>
            <p:nvPr/>
          </p:nvSpPr>
          <p:spPr>
            <a:xfrm>
              <a:off x="7974162" y="2800745"/>
              <a:ext cx="520961" cy="223863"/>
            </a:xfrm>
            <a:custGeom>
              <a:rect b="b" l="l" r="r" t="t"/>
              <a:pathLst>
                <a:path extrusionOk="0" fill="none" h="7387" w="17175">
                  <a:moveTo>
                    <a:pt x="1" y="4772"/>
                  </a:moveTo>
                  <a:cubicBezTo>
                    <a:pt x="1551" y="5836"/>
                    <a:pt x="2524" y="6505"/>
                    <a:pt x="2524" y="6505"/>
                  </a:cubicBezTo>
                  <a:cubicBezTo>
                    <a:pt x="2524" y="6505"/>
                    <a:pt x="4743" y="7386"/>
                    <a:pt x="6019" y="7204"/>
                  </a:cubicBezTo>
                  <a:cubicBezTo>
                    <a:pt x="7296" y="7021"/>
                    <a:pt x="10487" y="5654"/>
                    <a:pt x="10487" y="5654"/>
                  </a:cubicBezTo>
                  <a:lnTo>
                    <a:pt x="13405" y="5350"/>
                  </a:lnTo>
                  <a:cubicBezTo>
                    <a:pt x="13405" y="5350"/>
                    <a:pt x="15077" y="6261"/>
                    <a:pt x="15624" y="6596"/>
                  </a:cubicBezTo>
                  <a:cubicBezTo>
                    <a:pt x="16171" y="6930"/>
                    <a:pt x="16749" y="6018"/>
                    <a:pt x="16323" y="5532"/>
                  </a:cubicBezTo>
                  <a:cubicBezTo>
                    <a:pt x="15928" y="5046"/>
                    <a:pt x="13922" y="3556"/>
                    <a:pt x="13922" y="3556"/>
                  </a:cubicBezTo>
                  <a:lnTo>
                    <a:pt x="10943" y="3344"/>
                  </a:lnTo>
                  <a:cubicBezTo>
                    <a:pt x="10305" y="3100"/>
                    <a:pt x="10731" y="2857"/>
                    <a:pt x="10731" y="2857"/>
                  </a:cubicBezTo>
                  <a:lnTo>
                    <a:pt x="13709" y="2979"/>
                  </a:lnTo>
                  <a:cubicBezTo>
                    <a:pt x="13709" y="2979"/>
                    <a:pt x="15047" y="4225"/>
                    <a:pt x="15746" y="4468"/>
                  </a:cubicBezTo>
                  <a:cubicBezTo>
                    <a:pt x="16415" y="4711"/>
                    <a:pt x="17114" y="4651"/>
                    <a:pt x="17174" y="3739"/>
                  </a:cubicBezTo>
                  <a:cubicBezTo>
                    <a:pt x="16354" y="3313"/>
                    <a:pt x="14408" y="1064"/>
                    <a:pt x="14408" y="1064"/>
                  </a:cubicBezTo>
                  <a:lnTo>
                    <a:pt x="13132" y="851"/>
                  </a:lnTo>
                  <a:lnTo>
                    <a:pt x="10305" y="608"/>
                  </a:lnTo>
                  <a:lnTo>
                    <a:pt x="10031" y="0"/>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1"/>
            <p:cNvSpPr/>
            <p:nvPr/>
          </p:nvSpPr>
          <p:spPr>
            <a:xfrm>
              <a:off x="8056246" y="3310149"/>
              <a:ext cx="201013" cy="1995221"/>
            </a:xfrm>
            <a:custGeom>
              <a:rect b="b" l="l" r="r" t="t"/>
              <a:pathLst>
                <a:path extrusionOk="0" fill="none" h="65838" w="6627">
                  <a:moveTo>
                    <a:pt x="821" y="1"/>
                  </a:moveTo>
                  <a:cubicBezTo>
                    <a:pt x="821" y="1"/>
                    <a:pt x="0" y="4499"/>
                    <a:pt x="547" y="12554"/>
                  </a:cubicBezTo>
                  <a:cubicBezTo>
                    <a:pt x="1094" y="20639"/>
                    <a:pt x="5927" y="39637"/>
                    <a:pt x="5927" y="39637"/>
                  </a:cubicBezTo>
                  <a:lnTo>
                    <a:pt x="6383" y="42615"/>
                  </a:lnTo>
                  <a:cubicBezTo>
                    <a:pt x="6383" y="42615"/>
                    <a:pt x="3678" y="53375"/>
                    <a:pt x="6626" y="65838"/>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1"/>
            <p:cNvSpPr/>
            <p:nvPr/>
          </p:nvSpPr>
          <p:spPr>
            <a:xfrm>
              <a:off x="8706275" y="3715477"/>
              <a:ext cx="182571" cy="35033"/>
            </a:xfrm>
            <a:custGeom>
              <a:rect b="b" l="l" r="r" t="t"/>
              <a:pathLst>
                <a:path extrusionOk="0" fill="none" h="1156" w="6019">
                  <a:moveTo>
                    <a:pt x="6018" y="1"/>
                  </a:moveTo>
                  <a:cubicBezTo>
                    <a:pt x="6018" y="1"/>
                    <a:pt x="3131" y="305"/>
                    <a:pt x="0" y="1156"/>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1"/>
            <p:cNvSpPr/>
            <p:nvPr/>
          </p:nvSpPr>
          <p:spPr>
            <a:xfrm>
              <a:off x="8671208" y="3738511"/>
              <a:ext cx="106073" cy="1539252"/>
            </a:xfrm>
            <a:custGeom>
              <a:rect b="b" l="l" r="r" t="t"/>
              <a:pathLst>
                <a:path extrusionOk="0" fill="none" h="50792" w="3497">
                  <a:moveTo>
                    <a:pt x="3496" y="1"/>
                  </a:moveTo>
                  <a:cubicBezTo>
                    <a:pt x="3496" y="1"/>
                    <a:pt x="2858" y="14560"/>
                    <a:pt x="2220" y="20396"/>
                  </a:cubicBezTo>
                  <a:cubicBezTo>
                    <a:pt x="1612" y="26232"/>
                    <a:pt x="974" y="26931"/>
                    <a:pt x="974" y="26931"/>
                  </a:cubicBezTo>
                  <a:cubicBezTo>
                    <a:pt x="974" y="26931"/>
                    <a:pt x="1156" y="28998"/>
                    <a:pt x="882" y="30184"/>
                  </a:cubicBezTo>
                  <a:cubicBezTo>
                    <a:pt x="1065" y="35472"/>
                    <a:pt x="1" y="50792"/>
                    <a:pt x="1" y="5079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1"/>
            <p:cNvSpPr/>
            <p:nvPr/>
          </p:nvSpPr>
          <p:spPr>
            <a:xfrm>
              <a:off x="8788328" y="3738511"/>
              <a:ext cx="106042" cy="1539252"/>
            </a:xfrm>
            <a:custGeom>
              <a:rect b="b" l="l" r="r" t="t"/>
              <a:pathLst>
                <a:path extrusionOk="0" fill="none" h="50792" w="3496">
                  <a:moveTo>
                    <a:pt x="0" y="1"/>
                  </a:moveTo>
                  <a:cubicBezTo>
                    <a:pt x="0" y="1"/>
                    <a:pt x="608" y="14560"/>
                    <a:pt x="1246" y="20396"/>
                  </a:cubicBezTo>
                  <a:cubicBezTo>
                    <a:pt x="1885" y="26232"/>
                    <a:pt x="2493" y="26931"/>
                    <a:pt x="2493" y="26931"/>
                  </a:cubicBezTo>
                  <a:cubicBezTo>
                    <a:pt x="2493" y="26931"/>
                    <a:pt x="2310" y="28998"/>
                    <a:pt x="2584" y="30184"/>
                  </a:cubicBezTo>
                  <a:cubicBezTo>
                    <a:pt x="2401" y="35472"/>
                    <a:pt x="3496" y="50792"/>
                    <a:pt x="3496" y="5079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1"/>
            <p:cNvSpPr/>
            <p:nvPr/>
          </p:nvSpPr>
          <p:spPr>
            <a:xfrm>
              <a:off x="8082971" y="3347911"/>
              <a:ext cx="191792" cy="1928913"/>
            </a:xfrm>
            <a:custGeom>
              <a:rect b="b" l="l" r="r" t="t"/>
              <a:pathLst>
                <a:path extrusionOk="0" fill="none" h="63650" w="6323">
                  <a:moveTo>
                    <a:pt x="3314" y="1"/>
                  </a:moveTo>
                  <a:cubicBezTo>
                    <a:pt x="3314" y="1"/>
                    <a:pt x="1885" y="7965"/>
                    <a:pt x="1" y="10670"/>
                  </a:cubicBezTo>
                  <a:cubicBezTo>
                    <a:pt x="1824" y="18725"/>
                    <a:pt x="5776" y="37175"/>
                    <a:pt x="5776" y="37175"/>
                  </a:cubicBezTo>
                  <a:lnTo>
                    <a:pt x="6323" y="41339"/>
                  </a:lnTo>
                  <a:cubicBezTo>
                    <a:pt x="6323" y="41339"/>
                    <a:pt x="4925" y="47844"/>
                    <a:pt x="5107" y="52707"/>
                  </a:cubicBezTo>
                  <a:cubicBezTo>
                    <a:pt x="5320" y="57540"/>
                    <a:pt x="6201" y="63649"/>
                    <a:pt x="6201" y="6364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1"/>
            <p:cNvSpPr/>
            <p:nvPr/>
          </p:nvSpPr>
          <p:spPr>
            <a:xfrm>
              <a:off x="8744071" y="3484264"/>
              <a:ext cx="93151" cy="248743"/>
            </a:xfrm>
            <a:custGeom>
              <a:rect b="b" l="l" r="r" t="t"/>
              <a:pathLst>
                <a:path extrusionOk="0" fill="none" h="8208" w="3071">
                  <a:moveTo>
                    <a:pt x="0" y="365"/>
                  </a:moveTo>
                  <a:lnTo>
                    <a:pt x="2918" y="1"/>
                  </a:lnTo>
                  <a:lnTo>
                    <a:pt x="2888" y="3496"/>
                  </a:lnTo>
                  <a:lnTo>
                    <a:pt x="3070" y="7660"/>
                  </a:lnTo>
                  <a:lnTo>
                    <a:pt x="91" y="8207"/>
                  </a:lnTo>
                  <a:lnTo>
                    <a:pt x="426" y="3861"/>
                  </a:lnTo>
                  <a:close/>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1"/>
            <p:cNvSpPr/>
            <p:nvPr/>
          </p:nvSpPr>
          <p:spPr>
            <a:xfrm>
              <a:off x="8098653" y="3356216"/>
              <a:ext cx="133706" cy="371236"/>
            </a:xfrm>
            <a:custGeom>
              <a:rect b="b" l="l" r="r" t="t"/>
              <a:pathLst>
                <a:path extrusionOk="0" fill="none" h="12250" w="4408">
                  <a:moveTo>
                    <a:pt x="4408" y="1"/>
                  </a:moveTo>
                  <a:cubicBezTo>
                    <a:pt x="4408" y="1"/>
                    <a:pt x="3709" y="8390"/>
                    <a:pt x="0" y="1225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1"/>
            <p:cNvSpPr/>
            <p:nvPr/>
          </p:nvSpPr>
          <p:spPr>
            <a:xfrm>
              <a:off x="8535676" y="2301433"/>
              <a:ext cx="210265" cy="67277"/>
            </a:xfrm>
            <a:custGeom>
              <a:rect b="b" l="l" r="r" t="t"/>
              <a:pathLst>
                <a:path extrusionOk="0" fill="none" h="2220" w="6932">
                  <a:moveTo>
                    <a:pt x="1" y="2219"/>
                  </a:moveTo>
                  <a:cubicBezTo>
                    <a:pt x="1" y="2219"/>
                    <a:pt x="3436" y="1"/>
                    <a:pt x="6931" y="82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1"/>
            <p:cNvSpPr/>
            <p:nvPr/>
          </p:nvSpPr>
          <p:spPr>
            <a:xfrm>
              <a:off x="8589155" y="2329983"/>
              <a:ext cx="173381" cy="38730"/>
            </a:xfrm>
            <a:custGeom>
              <a:rect b="b" l="l" r="r" t="t"/>
              <a:pathLst>
                <a:path extrusionOk="0" fill="none" h="1278" w="5716">
                  <a:moveTo>
                    <a:pt x="1" y="335"/>
                  </a:moveTo>
                  <a:cubicBezTo>
                    <a:pt x="1" y="335"/>
                    <a:pt x="3557" y="1"/>
                    <a:pt x="5715" y="127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1"/>
            <p:cNvSpPr/>
            <p:nvPr/>
          </p:nvSpPr>
          <p:spPr>
            <a:xfrm>
              <a:off x="8080210" y="3135124"/>
              <a:ext cx="1274208" cy="199922"/>
            </a:xfrm>
            <a:custGeom>
              <a:rect b="b" l="l" r="r" t="t"/>
              <a:pathLst>
                <a:path extrusionOk="0" fill="none" h="6597" w="42008">
                  <a:moveTo>
                    <a:pt x="0" y="2858"/>
                  </a:moveTo>
                  <a:cubicBezTo>
                    <a:pt x="0" y="2858"/>
                    <a:pt x="9423" y="6596"/>
                    <a:pt x="24347" y="4833"/>
                  </a:cubicBezTo>
                  <a:cubicBezTo>
                    <a:pt x="39241" y="3071"/>
                    <a:pt x="42007" y="1"/>
                    <a:pt x="42007"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1"/>
            <p:cNvSpPr/>
            <p:nvPr/>
          </p:nvSpPr>
          <p:spPr>
            <a:xfrm>
              <a:off x="8253539" y="704061"/>
              <a:ext cx="113444" cy="220196"/>
            </a:xfrm>
            <a:custGeom>
              <a:rect b="b" l="l" r="r" t="t"/>
              <a:pathLst>
                <a:path extrusionOk="0" fill="none" h="7266" w="3740">
                  <a:moveTo>
                    <a:pt x="1" y="1"/>
                  </a:moveTo>
                  <a:cubicBezTo>
                    <a:pt x="1" y="1"/>
                    <a:pt x="2007" y="2463"/>
                    <a:pt x="3739" y="7265"/>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1"/>
            <p:cNvSpPr/>
            <p:nvPr/>
          </p:nvSpPr>
          <p:spPr>
            <a:xfrm>
              <a:off x="8761574" y="653388"/>
              <a:ext cx="72889" cy="217438"/>
            </a:xfrm>
            <a:custGeom>
              <a:rect b="b" l="l" r="r" t="t"/>
              <a:pathLst>
                <a:path extrusionOk="0" fill="none" h="7175" w="2403">
                  <a:moveTo>
                    <a:pt x="2402" y="1"/>
                  </a:moveTo>
                  <a:cubicBezTo>
                    <a:pt x="2402" y="1"/>
                    <a:pt x="669" y="2980"/>
                    <a:pt x="1" y="717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1"/>
            <p:cNvSpPr/>
            <p:nvPr/>
          </p:nvSpPr>
          <p:spPr>
            <a:xfrm>
              <a:off x="8662017" y="657085"/>
              <a:ext cx="42435" cy="82005"/>
            </a:xfrm>
            <a:custGeom>
              <a:rect b="b" l="l" r="r" t="t"/>
              <a:pathLst>
                <a:path extrusionOk="0" h="2706" w="1399">
                  <a:moveTo>
                    <a:pt x="699" y="0"/>
                  </a:moveTo>
                  <a:cubicBezTo>
                    <a:pt x="334" y="0"/>
                    <a:pt x="0" y="608"/>
                    <a:pt x="0" y="1338"/>
                  </a:cubicBezTo>
                  <a:cubicBezTo>
                    <a:pt x="0" y="2098"/>
                    <a:pt x="334" y="2706"/>
                    <a:pt x="699" y="2706"/>
                  </a:cubicBezTo>
                  <a:cubicBezTo>
                    <a:pt x="1094" y="2706"/>
                    <a:pt x="1398" y="2098"/>
                    <a:pt x="1398" y="1338"/>
                  </a:cubicBezTo>
                  <a:cubicBezTo>
                    <a:pt x="1398" y="608"/>
                    <a:pt x="1094" y="0"/>
                    <a:pt x="699" y="0"/>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1"/>
            <p:cNvSpPr/>
            <p:nvPr/>
          </p:nvSpPr>
          <p:spPr>
            <a:xfrm>
              <a:off x="8419497" y="673663"/>
              <a:ext cx="42465" cy="82005"/>
            </a:xfrm>
            <a:custGeom>
              <a:rect b="b" l="l" r="r" t="t"/>
              <a:pathLst>
                <a:path extrusionOk="0" h="2706" w="1400">
                  <a:moveTo>
                    <a:pt x="700" y="1"/>
                  </a:moveTo>
                  <a:cubicBezTo>
                    <a:pt x="305" y="1"/>
                    <a:pt x="1" y="609"/>
                    <a:pt x="1" y="1338"/>
                  </a:cubicBezTo>
                  <a:cubicBezTo>
                    <a:pt x="1" y="2098"/>
                    <a:pt x="305" y="2706"/>
                    <a:pt x="700" y="2706"/>
                  </a:cubicBezTo>
                  <a:cubicBezTo>
                    <a:pt x="1065" y="2706"/>
                    <a:pt x="1399" y="2098"/>
                    <a:pt x="1399" y="1338"/>
                  </a:cubicBezTo>
                  <a:cubicBezTo>
                    <a:pt x="1399" y="578"/>
                    <a:pt x="1065" y="1"/>
                    <a:pt x="700" y="1"/>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1"/>
            <p:cNvSpPr/>
            <p:nvPr/>
          </p:nvSpPr>
          <p:spPr>
            <a:xfrm>
              <a:off x="8575323" y="621171"/>
              <a:ext cx="59967" cy="216499"/>
            </a:xfrm>
            <a:custGeom>
              <a:rect b="b" l="l" r="r" t="t"/>
              <a:pathLst>
                <a:path extrusionOk="0" fill="none" h="7144" w="1977">
                  <a:moveTo>
                    <a:pt x="1977" y="0"/>
                  </a:moveTo>
                  <a:cubicBezTo>
                    <a:pt x="1338" y="213"/>
                    <a:pt x="791" y="669"/>
                    <a:pt x="457" y="1277"/>
                  </a:cubicBezTo>
                  <a:cubicBezTo>
                    <a:pt x="122" y="1854"/>
                    <a:pt x="1" y="2553"/>
                    <a:pt x="153" y="3222"/>
                  </a:cubicBezTo>
                  <a:cubicBezTo>
                    <a:pt x="487" y="4620"/>
                    <a:pt x="1855" y="5714"/>
                    <a:pt x="1825" y="7143"/>
                  </a:cubicBezTo>
                </a:path>
              </a:pathLst>
            </a:custGeom>
            <a:solidFill>
              <a:srgbClr val="344372"/>
            </a:solidFill>
            <a:ln cap="rnd"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1"/>
            <p:cNvSpPr/>
            <p:nvPr/>
          </p:nvSpPr>
          <p:spPr>
            <a:xfrm>
              <a:off x="8661077" y="615625"/>
              <a:ext cx="60877" cy="10182"/>
            </a:xfrm>
            <a:custGeom>
              <a:rect b="b" l="l" r="r" t="t"/>
              <a:pathLst>
                <a:path extrusionOk="0" fill="none" h="336" w="2007">
                  <a:moveTo>
                    <a:pt x="1" y="153"/>
                  </a:moveTo>
                  <a:cubicBezTo>
                    <a:pt x="669" y="1"/>
                    <a:pt x="1368" y="92"/>
                    <a:pt x="2007" y="335"/>
                  </a:cubicBezTo>
                </a:path>
              </a:pathLst>
            </a:custGeom>
            <a:solidFill>
              <a:srgbClr val="344372"/>
            </a:solidFill>
            <a:ln cap="rnd"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1"/>
            <p:cNvSpPr/>
            <p:nvPr/>
          </p:nvSpPr>
          <p:spPr>
            <a:xfrm>
              <a:off x="8404754" y="617474"/>
              <a:ext cx="97762" cy="30426"/>
            </a:xfrm>
            <a:custGeom>
              <a:rect b="b" l="l" r="r" t="t"/>
              <a:pathLst>
                <a:path extrusionOk="0" fill="none" h="1004" w="3223">
                  <a:moveTo>
                    <a:pt x="3223" y="487"/>
                  </a:moveTo>
                  <a:cubicBezTo>
                    <a:pt x="2189" y="0"/>
                    <a:pt x="852" y="213"/>
                    <a:pt x="1" y="1004"/>
                  </a:cubicBezTo>
                </a:path>
              </a:pathLst>
            </a:custGeom>
            <a:solidFill>
              <a:srgbClr val="344372"/>
            </a:solidFill>
            <a:ln cap="rnd"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1"/>
            <p:cNvSpPr/>
            <p:nvPr/>
          </p:nvSpPr>
          <p:spPr>
            <a:xfrm>
              <a:off x="7971402" y="2695700"/>
              <a:ext cx="122665" cy="246895"/>
            </a:xfrm>
            <a:custGeom>
              <a:rect b="b" l="l" r="r" t="t"/>
              <a:pathLst>
                <a:path extrusionOk="0" fill="none" h="8147" w="4044">
                  <a:moveTo>
                    <a:pt x="122" y="8147"/>
                  </a:moveTo>
                  <a:cubicBezTo>
                    <a:pt x="31" y="7752"/>
                    <a:pt x="1" y="7326"/>
                    <a:pt x="1" y="6931"/>
                  </a:cubicBezTo>
                  <a:cubicBezTo>
                    <a:pt x="61" y="5351"/>
                    <a:pt x="548" y="3800"/>
                    <a:pt x="1429" y="2493"/>
                  </a:cubicBezTo>
                  <a:cubicBezTo>
                    <a:pt x="2098" y="1490"/>
                    <a:pt x="3010" y="639"/>
                    <a:pt x="4043" y="1"/>
                  </a:cubicBezTo>
                </a:path>
              </a:pathLst>
            </a:custGeom>
            <a:solidFill>
              <a:srgbClr val="344372"/>
            </a:solidFill>
            <a:ln cap="rnd" cmpd="sng" w="19050">
              <a:solidFill>
                <a:srgbClr val="CCCCCC"/>
              </a:solidFill>
              <a:prstDash val="solid"/>
              <a:miter lim="3039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1"/>
            <p:cNvSpPr/>
            <p:nvPr/>
          </p:nvSpPr>
          <p:spPr>
            <a:xfrm>
              <a:off x="7972342" y="2107983"/>
              <a:ext cx="161369" cy="300323"/>
            </a:xfrm>
            <a:custGeom>
              <a:rect b="b" l="l" r="r" t="t"/>
              <a:pathLst>
                <a:path extrusionOk="0" fill="none" h="9910" w="5320">
                  <a:moveTo>
                    <a:pt x="365" y="1"/>
                  </a:moveTo>
                  <a:cubicBezTo>
                    <a:pt x="0" y="3952"/>
                    <a:pt x="2097" y="7569"/>
                    <a:pt x="5319" y="990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1"/>
            <p:cNvSpPr/>
            <p:nvPr/>
          </p:nvSpPr>
          <p:spPr>
            <a:xfrm>
              <a:off x="8618670" y="235178"/>
              <a:ext cx="86690" cy="117008"/>
            </a:xfrm>
            <a:custGeom>
              <a:rect b="b" l="l" r="r" t="t"/>
              <a:pathLst>
                <a:path extrusionOk="0" fill="none" h="3861" w="2858">
                  <a:moveTo>
                    <a:pt x="2858" y="0"/>
                  </a:moveTo>
                  <a:cubicBezTo>
                    <a:pt x="1520" y="912"/>
                    <a:pt x="487" y="2310"/>
                    <a:pt x="0" y="386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1"/>
            <p:cNvSpPr/>
            <p:nvPr/>
          </p:nvSpPr>
          <p:spPr>
            <a:xfrm>
              <a:off x="8614059" y="290459"/>
              <a:ext cx="104222" cy="109643"/>
            </a:xfrm>
            <a:custGeom>
              <a:rect b="b" l="l" r="r" t="t"/>
              <a:pathLst>
                <a:path extrusionOk="0" fill="none" h="3618" w="3436">
                  <a:moveTo>
                    <a:pt x="244" y="3617"/>
                  </a:moveTo>
                  <a:cubicBezTo>
                    <a:pt x="0" y="3192"/>
                    <a:pt x="244" y="2644"/>
                    <a:pt x="517" y="2249"/>
                  </a:cubicBezTo>
                  <a:cubicBezTo>
                    <a:pt x="1247" y="1246"/>
                    <a:pt x="2280" y="456"/>
                    <a:pt x="3435" y="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1"/>
            <p:cNvSpPr/>
            <p:nvPr/>
          </p:nvSpPr>
          <p:spPr>
            <a:xfrm>
              <a:off x="8233276" y="402838"/>
              <a:ext cx="133706" cy="31335"/>
            </a:xfrm>
            <a:custGeom>
              <a:rect b="b" l="l" r="r" t="t"/>
              <a:pathLst>
                <a:path extrusionOk="0" fill="none" h="1034" w="4408">
                  <a:moveTo>
                    <a:pt x="0" y="0"/>
                  </a:moveTo>
                  <a:cubicBezTo>
                    <a:pt x="1520" y="92"/>
                    <a:pt x="3009" y="456"/>
                    <a:pt x="4407" y="1034"/>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1"/>
            <p:cNvSpPr/>
            <p:nvPr/>
          </p:nvSpPr>
          <p:spPr>
            <a:xfrm>
              <a:off x="8354036" y="403747"/>
              <a:ext cx="56267" cy="22153"/>
            </a:xfrm>
            <a:custGeom>
              <a:rect b="b" l="l" r="r" t="t"/>
              <a:pathLst>
                <a:path extrusionOk="0" fill="none" h="731" w="1855">
                  <a:moveTo>
                    <a:pt x="1855" y="730"/>
                  </a:moveTo>
                  <a:cubicBezTo>
                    <a:pt x="1247" y="487"/>
                    <a:pt x="609" y="244"/>
                    <a:pt x="1"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1"/>
            <p:cNvSpPr/>
            <p:nvPr/>
          </p:nvSpPr>
          <p:spPr>
            <a:xfrm>
              <a:off x="8903567" y="501397"/>
              <a:ext cx="27694" cy="25820"/>
            </a:xfrm>
            <a:custGeom>
              <a:rect b="b" l="l" r="r" t="t"/>
              <a:pathLst>
                <a:path extrusionOk="0" fill="none" h="852" w="913">
                  <a:moveTo>
                    <a:pt x="913" y="1"/>
                  </a:moveTo>
                  <a:cubicBezTo>
                    <a:pt x="609" y="305"/>
                    <a:pt x="305" y="578"/>
                    <a:pt x="1" y="852"/>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1"/>
            <p:cNvSpPr/>
            <p:nvPr/>
          </p:nvSpPr>
          <p:spPr>
            <a:xfrm>
              <a:off x="8436120" y="914090"/>
              <a:ext cx="256340" cy="88460"/>
            </a:xfrm>
            <a:custGeom>
              <a:rect b="b" l="l" r="r" t="t"/>
              <a:pathLst>
                <a:path extrusionOk="0" fill="none" h="2919" w="8451">
                  <a:moveTo>
                    <a:pt x="0" y="2919"/>
                  </a:moveTo>
                  <a:cubicBezTo>
                    <a:pt x="2249" y="882"/>
                    <a:pt x="5502" y="1"/>
                    <a:pt x="8450" y="60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1"/>
            <p:cNvSpPr/>
            <p:nvPr/>
          </p:nvSpPr>
          <p:spPr>
            <a:xfrm>
              <a:off x="8449952" y="1030167"/>
              <a:ext cx="279362" cy="38730"/>
            </a:xfrm>
            <a:custGeom>
              <a:rect b="b" l="l" r="r" t="t"/>
              <a:pathLst>
                <a:path extrusionOk="0" fill="none" h="1278" w="9210">
                  <a:moveTo>
                    <a:pt x="0" y="1034"/>
                  </a:moveTo>
                  <a:cubicBezTo>
                    <a:pt x="3100" y="1277"/>
                    <a:pt x="6231" y="913"/>
                    <a:pt x="9210" y="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1"/>
            <p:cNvSpPr/>
            <p:nvPr/>
          </p:nvSpPr>
          <p:spPr>
            <a:xfrm>
              <a:off x="8846418" y="677361"/>
              <a:ext cx="80229" cy="215559"/>
            </a:xfrm>
            <a:custGeom>
              <a:rect b="b" l="l" r="r" t="t"/>
              <a:pathLst>
                <a:path extrusionOk="0" fill="none" h="7113" w="2645">
                  <a:moveTo>
                    <a:pt x="1733" y="0"/>
                  </a:moveTo>
                  <a:cubicBezTo>
                    <a:pt x="1186" y="122"/>
                    <a:pt x="730" y="547"/>
                    <a:pt x="578" y="1064"/>
                  </a:cubicBezTo>
                  <a:cubicBezTo>
                    <a:pt x="395" y="1611"/>
                    <a:pt x="517" y="2219"/>
                    <a:pt x="882" y="2645"/>
                  </a:cubicBezTo>
                  <a:cubicBezTo>
                    <a:pt x="1064" y="2857"/>
                    <a:pt x="1307" y="3040"/>
                    <a:pt x="1398" y="3313"/>
                  </a:cubicBezTo>
                  <a:cubicBezTo>
                    <a:pt x="1490" y="3648"/>
                    <a:pt x="1307" y="3982"/>
                    <a:pt x="1064" y="4225"/>
                  </a:cubicBezTo>
                  <a:cubicBezTo>
                    <a:pt x="821" y="4468"/>
                    <a:pt x="517" y="4651"/>
                    <a:pt x="335" y="4924"/>
                  </a:cubicBezTo>
                  <a:cubicBezTo>
                    <a:pt x="0" y="5380"/>
                    <a:pt x="0" y="6079"/>
                    <a:pt x="365" y="6505"/>
                  </a:cubicBezTo>
                  <a:cubicBezTo>
                    <a:pt x="699" y="6930"/>
                    <a:pt x="1368" y="7113"/>
                    <a:pt x="1885" y="6839"/>
                  </a:cubicBezTo>
                  <a:cubicBezTo>
                    <a:pt x="2401" y="6566"/>
                    <a:pt x="2645" y="5927"/>
                    <a:pt x="2462" y="5411"/>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1"/>
            <p:cNvSpPr/>
            <p:nvPr/>
          </p:nvSpPr>
          <p:spPr>
            <a:xfrm>
              <a:off x="8184408" y="729853"/>
              <a:ext cx="88541" cy="220196"/>
            </a:xfrm>
            <a:custGeom>
              <a:rect b="b" l="l" r="r" t="t"/>
              <a:pathLst>
                <a:path extrusionOk="0" fill="none" h="7266" w="2919">
                  <a:moveTo>
                    <a:pt x="0" y="1642"/>
                  </a:moveTo>
                  <a:cubicBezTo>
                    <a:pt x="122" y="1186"/>
                    <a:pt x="274" y="730"/>
                    <a:pt x="638" y="426"/>
                  </a:cubicBezTo>
                  <a:cubicBezTo>
                    <a:pt x="973" y="122"/>
                    <a:pt x="1520" y="1"/>
                    <a:pt x="1885" y="274"/>
                  </a:cubicBezTo>
                  <a:cubicBezTo>
                    <a:pt x="2219" y="548"/>
                    <a:pt x="2280" y="1065"/>
                    <a:pt x="2128" y="1460"/>
                  </a:cubicBezTo>
                  <a:cubicBezTo>
                    <a:pt x="2006" y="1855"/>
                    <a:pt x="1733" y="2220"/>
                    <a:pt x="1489" y="2584"/>
                  </a:cubicBezTo>
                  <a:cubicBezTo>
                    <a:pt x="1277" y="2949"/>
                    <a:pt x="1094" y="3375"/>
                    <a:pt x="1185" y="3800"/>
                  </a:cubicBezTo>
                  <a:cubicBezTo>
                    <a:pt x="1307" y="4287"/>
                    <a:pt x="1763" y="4621"/>
                    <a:pt x="2128" y="4925"/>
                  </a:cubicBezTo>
                  <a:cubicBezTo>
                    <a:pt x="2462" y="5259"/>
                    <a:pt x="2796" y="5624"/>
                    <a:pt x="2857" y="6110"/>
                  </a:cubicBezTo>
                  <a:cubicBezTo>
                    <a:pt x="2918" y="6566"/>
                    <a:pt x="2675" y="7083"/>
                    <a:pt x="2219" y="7205"/>
                  </a:cubicBezTo>
                  <a:cubicBezTo>
                    <a:pt x="1854" y="7265"/>
                    <a:pt x="1489" y="7053"/>
                    <a:pt x="1277" y="6779"/>
                  </a:cubicBezTo>
                  <a:cubicBezTo>
                    <a:pt x="1064" y="6505"/>
                    <a:pt x="942" y="6171"/>
                    <a:pt x="851" y="5837"/>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1"/>
            <p:cNvSpPr/>
            <p:nvPr/>
          </p:nvSpPr>
          <p:spPr>
            <a:xfrm>
              <a:off x="8659227" y="1738568"/>
              <a:ext cx="12952" cy="123463"/>
            </a:xfrm>
            <a:custGeom>
              <a:rect b="b" l="l" r="r" t="t"/>
              <a:pathLst>
                <a:path extrusionOk="0" fill="none" h="4074" w="427">
                  <a:moveTo>
                    <a:pt x="1" y="1"/>
                  </a:moveTo>
                  <a:lnTo>
                    <a:pt x="426" y="4074"/>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1"/>
            <p:cNvSpPr/>
            <p:nvPr/>
          </p:nvSpPr>
          <p:spPr>
            <a:xfrm>
              <a:off x="8537526" y="4668003"/>
              <a:ext cx="53507" cy="65428"/>
            </a:xfrm>
            <a:custGeom>
              <a:rect b="b" l="l" r="r" t="t"/>
              <a:pathLst>
                <a:path extrusionOk="0" fill="none" h="2159" w="1764">
                  <a:moveTo>
                    <a:pt x="1764" y="1"/>
                  </a:moveTo>
                  <a:cubicBezTo>
                    <a:pt x="1186" y="730"/>
                    <a:pt x="578" y="1460"/>
                    <a:pt x="1" y="2159"/>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1"/>
            <p:cNvSpPr/>
            <p:nvPr/>
          </p:nvSpPr>
          <p:spPr>
            <a:xfrm>
              <a:off x="8544897" y="4609055"/>
              <a:ext cx="24933" cy="74641"/>
            </a:xfrm>
            <a:custGeom>
              <a:rect b="b" l="l" r="r" t="t"/>
              <a:pathLst>
                <a:path extrusionOk="0" fill="none" h="2463" w="822">
                  <a:moveTo>
                    <a:pt x="821" y="1"/>
                  </a:moveTo>
                  <a:cubicBezTo>
                    <a:pt x="791" y="882"/>
                    <a:pt x="518" y="1763"/>
                    <a:pt x="1" y="246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1"/>
            <p:cNvSpPr/>
            <p:nvPr/>
          </p:nvSpPr>
          <p:spPr>
            <a:xfrm>
              <a:off x="8967208" y="4611813"/>
              <a:ext cx="56267" cy="91218"/>
            </a:xfrm>
            <a:custGeom>
              <a:rect b="b" l="l" r="r" t="t"/>
              <a:pathLst>
                <a:path extrusionOk="0" fill="none" h="3010" w="1855">
                  <a:moveTo>
                    <a:pt x="0" y="1"/>
                  </a:moveTo>
                  <a:cubicBezTo>
                    <a:pt x="608" y="1004"/>
                    <a:pt x="1216" y="2007"/>
                    <a:pt x="1854" y="301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1"/>
            <p:cNvSpPr/>
            <p:nvPr/>
          </p:nvSpPr>
          <p:spPr>
            <a:xfrm>
              <a:off x="8995783" y="4712221"/>
              <a:ext cx="45195" cy="52549"/>
            </a:xfrm>
            <a:custGeom>
              <a:rect b="b" l="l" r="r" t="t"/>
              <a:pathLst>
                <a:path extrusionOk="0" fill="none" h="1734" w="1490">
                  <a:moveTo>
                    <a:pt x="0" y="1"/>
                  </a:moveTo>
                  <a:cubicBezTo>
                    <a:pt x="335" y="670"/>
                    <a:pt x="851" y="1277"/>
                    <a:pt x="1490" y="1733"/>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1"/>
            <p:cNvSpPr/>
            <p:nvPr/>
          </p:nvSpPr>
          <p:spPr>
            <a:xfrm>
              <a:off x="8716406" y="3724691"/>
              <a:ext cx="212995" cy="79248"/>
            </a:xfrm>
            <a:custGeom>
              <a:rect b="b" l="l" r="r" t="t"/>
              <a:pathLst>
                <a:path extrusionOk="0" fill="none" h="2615" w="7022">
                  <a:moveTo>
                    <a:pt x="0" y="2615"/>
                  </a:moveTo>
                  <a:cubicBezTo>
                    <a:pt x="304" y="1764"/>
                    <a:pt x="943" y="1034"/>
                    <a:pt x="1763" y="578"/>
                  </a:cubicBezTo>
                  <a:cubicBezTo>
                    <a:pt x="2554" y="153"/>
                    <a:pt x="3496" y="1"/>
                    <a:pt x="4408" y="183"/>
                  </a:cubicBezTo>
                  <a:cubicBezTo>
                    <a:pt x="5380" y="396"/>
                    <a:pt x="6201" y="943"/>
                    <a:pt x="7022" y="1490"/>
                  </a:cubicBez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1"/>
            <p:cNvSpPr/>
            <p:nvPr/>
          </p:nvSpPr>
          <p:spPr>
            <a:xfrm>
              <a:off x="8248018" y="1812275"/>
              <a:ext cx="30" cy="70974"/>
            </a:xfrm>
            <a:custGeom>
              <a:rect b="b" l="l" r="r" t="t"/>
              <a:pathLst>
                <a:path extrusionOk="0" fill="none" h="2342" w="1">
                  <a:moveTo>
                    <a:pt x="0" y="1"/>
                  </a:moveTo>
                  <a:lnTo>
                    <a:pt x="0" y="2341"/>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1"/>
            <p:cNvSpPr/>
            <p:nvPr/>
          </p:nvSpPr>
          <p:spPr>
            <a:xfrm>
              <a:off x="8292276" y="1807668"/>
              <a:ext cx="7401" cy="75581"/>
            </a:xfrm>
            <a:custGeom>
              <a:rect b="b" l="l" r="r" t="t"/>
              <a:pathLst>
                <a:path extrusionOk="0" fill="none" h="2494" w="244">
                  <a:moveTo>
                    <a:pt x="0" y="1"/>
                  </a:moveTo>
                  <a:lnTo>
                    <a:pt x="244" y="2493"/>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1"/>
            <p:cNvSpPr/>
            <p:nvPr/>
          </p:nvSpPr>
          <p:spPr>
            <a:xfrm>
              <a:off x="8116156" y="1859251"/>
              <a:ext cx="336569" cy="196225"/>
            </a:xfrm>
            <a:custGeom>
              <a:rect b="b" l="l" r="r" t="t"/>
              <a:pathLst>
                <a:path extrusionOk="0" fill="none" h="6475" w="11096">
                  <a:moveTo>
                    <a:pt x="4195" y="1"/>
                  </a:moveTo>
                  <a:lnTo>
                    <a:pt x="274" y="821"/>
                  </a:lnTo>
                  <a:lnTo>
                    <a:pt x="1" y="6475"/>
                  </a:lnTo>
                  <a:lnTo>
                    <a:pt x="11095" y="5958"/>
                  </a:lnTo>
                  <a:lnTo>
                    <a:pt x="10548" y="92"/>
                  </a:lnTo>
                  <a:lnTo>
                    <a:pt x="6050" y="1"/>
                  </a:lnTo>
                </a:path>
              </a:pathLst>
            </a:custGeom>
            <a:solidFill>
              <a:srgbClr val="344372"/>
            </a:solidFill>
            <a:ln cap="rnd"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1"/>
            <p:cNvSpPr/>
            <p:nvPr/>
          </p:nvSpPr>
          <p:spPr>
            <a:xfrm>
              <a:off x="8720077" y="3714689"/>
              <a:ext cx="126365" cy="306656"/>
            </a:xfrm>
            <a:custGeom>
              <a:rect b="b" l="l" r="r" t="t"/>
              <a:pathLst>
                <a:path extrusionOk="0" h="10119" w="4166">
                  <a:moveTo>
                    <a:pt x="2907" y="1"/>
                  </a:moveTo>
                  <a:cubicBezTo>
                    <a:pt x="1615" y="1"/>
                    <a:pt x="1" y="878"/>
                    <a:pt x="1" y="878"/>
                  </a:cubicBezTo>
                  <a:cubicBezTo>
                    <a:pt x="1" y="878"/>
                    <a:pt x="518" y="1607"/>
                    <a:pt x="183" y="2033"/>
                  </a:cubicBezTo>
                  <a:cubicBezTo>
                    <a:pt x="1582" y="3340"/>
                    <a:pt x="1338" y="10118"/>
                    <a:pt x="1338" y="10118"/>
                  </a:cubicBezTo>
                  <a:lnTo>
                    <a:pt x="2037" y="817"/>
                  </a:lnTo>
                  <a:cubicBezTo>
                    <a:pt x="2037" y="817"/>
                    <a:pt x="2220" y="1486"/>
                    <a:pt x="2706" y="7291"/>
                  </a:cubicBezTo>
                  <a:cubicBezTo>
                    <a:pt x="3010" y="4373"/>
                    <a:pt x="4165" y="513"/>
                    <a:pt x="4165" y="513"/>
                  </a:cubicBezTo>
                  <a:cubicBezTo>
                    <a:pt x="3874" y="136"/>
                    <a:pt x="3415" y="1"/>
                    <a:pt x="2907" y="1"/>
                  </a:cubicBez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1"/>
            <p:cNvSpPr/>
            <p:nvPr/>
          </p:nvSpPr>
          <p:spPr>
            <a:xfrm>
              <a:off x="8442550" y="1158215"/>
              <a:ext cx="295075" cy="111492"/>
            </a:xfrm>
            <a:custGeom>
              <a:rect b="b" l="l" r="r" t="t"/>
              <a:pathLst>
                <a:path extrusionOk="0" h="3679" w="9728">
                  <a:moveTo>
                    <a:pt x="9120" y="1"/>
                  </a:moveTo>
                  <a:cubicBezTo>
                    <a:pt x="9120" y="1"/>
                    <a:pt x="8937" y="578"/>
                    <a:pt x="5259" y="1034"/>
                  </a:cubicBezTo>
                  <a:cubicBezTo>
                    <a:pt x="5089" y="1053"/>
                    <a:pt x="4910" y="1061"/>
                    <a:pt x="4726" y="1061"/>
                  </a:cubicBezTo>
                  <a:cubicBezTo>
                    <a:pt x="2781" y="1061"/>
                    <a:pt x="244" y="122"/>
                    <a:pt x="244" y="122"/>
                  </a:cubicBezTo>
                  <a:lnTo>
                    <a:pt x="1" y="3679"/>
                  </a:lnTo>
                  <a:cubicBezTo>
                    <a:pt x="1" y="3679"/>
                    <a:pt x="2584" y="2068"/>
                    <a:pt x="5442" y="1976"/>
                  </a:cubicBezTo>
                  <a:cubicBezTo>
                    <a:pt x="5546" y="1973"/>
                    <a:pt x="5648" y="1972"/>
                    <a:pt x="5749" y="1972"/>
                  </a:cubicBezTo>
                  <a:cubicBezTo>
                    <a:pt x="8429" y="1972"/>
                    <a:pt x="9727" y="3101"/>
                    <a:pt x="9727" y="3101"/>
                  </a:cubicBezTo>
                  <a:lnTo>
                    <a:pt x="9120" y="1"/>
                  </a:lnTo>
                  <a:close/>
                </a:path>
              </a:pathLst>
            </a:custGeom>
            <a:solidFill>
              <a:srgbClr val="344372"/>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1" name="Google Shape;491;p31"/>
          <p:cNvSpPr txBox="1"/>
          <p:nvPr>
            <p:ph idx="1" type="subTitle"/>
          </p:nvPr>
        </p:nvSpPr>
        <p:spPr>
          <a:xfrm>
            <a:off x="725884" y="6969745"/>
            <a:ext cx="3309600" cy="161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Georgia"/>
                <a:ea typeface="Georgia"/>
                <a:cs typeface="Georgia"/>
                <a:sym typeface="Georgia"/>
              </a:rPr>
              <a:t>Team Leader:</a:t>
            </a:r>
            <a:r>
              <a:rPr lang="en">
                <a:latin typeface="Georgia"/>
                <a:ea typeface="Georgia"/>
                <a:cs typeface="Georgia"/>
                <a:sym typeface="Georgia"/>
              </a:rPr>
              <a:t> </a:t>
            </a:r>
            <a:r>
              <a:rPr lang="en">
                <a:latin typeface="Georgia"/>
                <a:ea typeface="Georgia"/>
                <a:cs typeface="Georgia"/>
                <a:sym typeface="Georgia"/>
              </a:rPr>
              <a:t>Rawan Mishal</a:t>
            </a:r>
            <a:endParaRPr>
              <a:latin typeface="Georgia"/>
              <a:ea typeface="Georgia"/>
              <a:cs typeface="Georgia"/>
              <a:sym typeface="Georgia"/>
            </a:endParaRPr>
          </a:p>
          <a:p>
            <a:pPr indent="0" lvl="0" marL="0" rtl="0" algn="l">
              <a:spcBef>
                <a:spcPts val="0"/>
              </a:spcBef>
              <a:spcAft>
                <a:spcPts val="0"/>
              </a:spcAft>
              <a:buNone/>
            </a:pPr>
            <a:r>
              <a:rPr lang="en">
                <a:solidFill>
                  <a:schemeClr val="dk2"/>
                </a:solidFill>
                <a:latin typeface="Georgia"/>
                <a:ea typeface="Georgia"/>
                <a:cs typeface="Georgia"/>
                <a:sym typeface="Georgia"/>
              </a:rPr>
              <a:t>Team Members:</a:t>
            </a:r>
            <a:r>
              <a:rPr lang="en">
                <a:latin typeface="Georgia"/>
                <a:ea typeface="Georgia"/>
                <a:cs typeface="Georgia"/>
                <a:sym typeface="Georgia"/>
              </a:rPr>
              <a:t> Danah Alkadi, AlHAnouf AlJAloud</a:t>
            </a:r>
            <a:endParaRPr>
              <a:latin typeface="Georgia"/>
              <a:ea typeface="Georgia"/>
              <a:cs typeface="Georgia"/>
              <a:sym typeface="Georgia"/>
            </a:endParaRPr>
          </a:p>
          <a:p>
            <a:pPr indent="0" lvl="0" marL="0" rtl="0" algn="l">
              <a:spcBef>
                <a:spcPts val="0"/>
              </a:spcBef>
              <a:spcAft>
                <a:spcPts val="0"/>
              </a:spcAft>
              <a:buNone/>
            </a:pPr>
            <a:r>
              <a:rPr lang="en">
                <a:solidFill>
                  <a:schemeClr val="dk2"/>
                </a:solidFill>
                <a:latin typeface="Georgia"/>
                <a:ea typeface="Georgia"/>
                <a:cs typeface="Georgia"/>
                <a:sym typeface="Georgia"/>
              </a:rPr>
              <a:t>Revised By:</a:t>
            </a:r>
            <a:r>
              <a:rPr lang="en">
                <a:latin typeface="Georgia"/>
                <a:ea typeface="Georgia"/>
                <a:cs typeface="Georgia"/>
                <a:sym typeface="Georgia"/>
              </a:rPr>
              <a:t> Arwa aljohany</a:t>
            </a:r>
            <a:endParaRPr>
              <a:latin typeface="Georgia"/>
              <a:ea typeface="Georgia"/>
              <a:cs typeface="Georgia"/>
              <a:sym typeface="Georgia"/>
            </a:endParaRPr>
          </a:p>
        </p:txBody>
      </p:sp>
      <p:sp>
        <p:nvSpPr>
          <p:cNvPr id="492" name="Google Shape;492;p31"/>
          <p:cNvSpPr txBox="1"/>
          <p:nvPr/>
        </p:nvSpPr>
        <p:spPr>
          <a:xfrm>
            <a:off x="76200" y="77700"/>
            <a:ext cx="15699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latin typeface="Caveat"/>
                <a:ea typeface="Caveat"/>
                <a:cs typeface="Caveat"/>
                <a:sym typeface="Caveat"/>
              </a:rPr>
              <a:t>Surgery Team</a:t>
            </a:r>
            <a:endParaRPr b="1" sz="2200">
              <a:latin typeface="Caveat"/>
              <a:ea typeface="Caveat"/>
              <a:cs typeface="Caveat"/>
              <a:sym typeface="Caveat"/>
            </a:endParaRPr>
          </a:p>
          <a:p>
            <a:pPr indent="0" lvl="0" marL="0" rtl="0" algn="l">
              <a:spcBef>
                <a:spcPts val="0"/>
              </a:spcBef>
              <a:spcAft>
                <a:spcPts val="0"/>
              </a:spcAft>
              <a:buNone/>
            </a:pPr>
            <a:r>
              <a:rPr lang="en" sz="1900">
                <a:latin typeface="Caveat"/>
                <a:ea typeface="Caveat"/>
                <a:cs typeface="Caveat"/>
                <a:sym typeface="Caveat"/>
              </a:rPr>
              <a:t>MED437</a:t>
            </a:r>
            <a:endParaRPr sz="1900">
              <a:latin typeface="Caveat"/>
              <a:ea typeface="Caveat"/>
              <a:cs typeface="Caveat"/>
              <a:sym typeface="Caveat"/>
            </a:endParaRPr>
          </a:p>
        </p:txBody>
      </p:sp>
      <p:sp>
        <p:nvSpPr>
          <p:cNvPr id="493" name="Google Shape;493;p31"/>
          <p:cNvSpPr txBox="1"/>
          <p:nvPr>
            <p:ph idx="4294967295" type="body"/>
          </p:nvPr>
        </p:nvSpPr>
        <p:spPr>
          <a:xfrm>
            <a:off x="1024350" y="3947785"/>
            <a:ext cx="5324400" cy="161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Times New Roman"/>
                <a:ea typeface="Times New Roman"/>
                <a:cs typeface="Times New Roman"/>
                <a:sym typeface="Times New Roman"/>
              </a:rPr>
              <a:t>Objectives:</a:t>
            </a:r>
            <a:r>
              <a:rPr lang="en" sz="1600">
                <a:latin typeface="Times New Roman"/>
                <a:ea typeface="Times New Roman"/>
                <a:cs typeface="Times New Roman"/>
                <a:sym typeface="Times New Roman"/>
              </a:rPr>
              <a:t> </a:t>
            </a:r>
            <a:endParaRPr sz="16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Identify types of intravenous fluids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Revision of fluid compartments (physiology part)  (fluid &amp; substance)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Prescribing fluids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Electrolytes abnormalities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Acid-base balance</a:t>
            </a:r>
            <a:endParaRPr sz="1200">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id="603" name="Google Shape;603;p40"/>
          <p:cNvPicPr preferRelativeResize="0"/>
          <p:nvPr/>
        </p:nvPicPr>
        <p:blipFill rotWithShape="1">
          <a:blip r:embed="rId3">
            <a:alphaModFix/>
          </a:blip>
          <a:srcRect b="10126" l="41543" r="39215" t="29160"/>
          <a:stretch/>
        </p:blipFill>
        <p:spPr>
          <a:xfrm>
            <a:off x="0" y="-115925"/>
            <a:ext cx="1057973" cy="1877750"/>
          </a:xfrm>
          <a:prstGeom prst="rect">
            <a:avLst/>
          </a:prstGeom>
          <a:noFill/>
          <a:ln>
            <a:noFill/>
          </a:ln>
        </p:spPr>
      </p:pic>
      <p:graphicFrame>
        <p:nvGraphicFramePr>
          <p:cNvPr id="604" name="Google Shape;604;p40"/>
          <p:cNvGraphicFramePr/>
          <p:nvPr/>
        </p:nvGraphicFramePr>
        <p:xfrm>
          <a:off x="950625" y="839838"/>
          <a:ext cx="3000000" cy="3000000"/>
        </p:xfrm>
        <a:graphic>
          <a:graphicData uri="http://schemas.openxmlformats.org/drawingml/2006/table">
            <a:tbl>
              <a:tblPr>
                <a:noFill/>
                <a:tableStyleId>{DF55B72A-1B2A-493C-8FCA-59ED900D9271}</a:tableStyleId>
              </a:tblPr>
              <a:tblGrid>
                <a:gridCol w="2378150"/>
                <a:gridCol w="2378150"/>
              </a:tblGrid>
              <a:tr h="380975">
                <a:tc>
                  <a:txBody>
                    <a:bodyPr/>
                    <a:lstStyle/>
                    <a:p>
                      <a:pPr indent="0" lvl="0" marL="0" rtl="0" algn="ctr">
                        <a:spcBef>
                          <a:spcPts val="0"/>
                        </a:spcBef>
                        <a:spcAft>
                          <a:spcPts val="0"/>
                        </a:spcAft>
                        <a:buNone/>
                      </a:pPr>
                      <a:r>
                        <a:rPr lang="en" sz="1300">
                          <a:solidFill>
                            <a:schemeClr val="lt1"/>
                          </a:solidFill>
                          <a:latin typeface="Times New Roman"/>
                          <a:ea typeface="Times New Roman"/>
                          <a:cs typeface="Times New Roman"/>
                          <a:sym typeface="Times New Roman"/>
                        </a:rPr>
                        <a:t>Volume Depletion</a:t>
                      </a:r>
                      <a:endParaRPr sz="1300">
                        <a:solidFill>
                          <a:schemeClr val="lt1"/>
                        </a:solidFill>
                        <a:latin typeface="Times New Roman"/>
                        <a:ea typeface="Times New Roman"/>
                        <a:cs typeface="Times New Roman"/>
                        <a:sym typeface="Times New Roman"/>
                      </a:endParaRPr>
                    </a:p>
                  </a:txBody>
                  <a:tcPr marT="91425" marB="91425" marR="91425" marL="91425">
                    <a:solidFill>
                      <a:srgbClr val="C3A297"/>
                    </a:solidFill>
                  </a:tcPr>
                </a:tc>
                <a:tc>
                  <a:txBody>
                    <a:bodyPr/>
                    <a:lstStyle/>
                    <a:p>
                      <a:pPr indent="0" lvl="0" marL="0" rtl="0" algn="ctr">
                        <a:spcBef>
                          <a:spcPts val="0"/>
                        </a:spcBef>
                        <a:spcAft>
                          <a:spcPts val="0"/>
                        </a:spcAft>
                        <a:buNone/>
                      </a:pPr>
                      <a:r>
                        <a:rPr lang="en" sz="1300">
                          <a:solidFill>
                            <a:schemeClr val="lt1"/>
                          </a:solidFill>
                          <a:latin typeface="Times New Roman"/>
                          <a:ea typeface="Times New Roman"/>
                          <a:cs typeface="Times New Roman"/>
                          <a:sym typeface="Times New Roman"/>
                        </a:rPr>
                        <a:t>Volume Overload </a:t>
                      </a:r>
                      <a:endParaRPr sz="1300">
                        <a:solidFill>
                          <a:schemeClr val="lt1"/>
                        </a:solidFill>
                        <a:latin typeface="Times New Roman"/>
                        <a:ea typeface="Times New Roman"/>
                        <a:cs typeface="Times New Roman"/>
                        <a:sym typeface="Times New Roman"/>
                      </a:endParaRPr>
                    </a:p>
                  </a:txBody>
                  <a:tcPr marT="91425" marB="91425" marR="91425" marL="91425">
                    <a:solidFill>
                      <a:srgbClr val="C3A297"/>
                    </a:solidFill>
                  </a:tcPr>
                </a:tc>
              </a:tr>
              <a:tr h="1645900">
                <a:tc>
                  <a:txBody>
                    <a:bodyPr/>
                    <a:lstStyle/>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Postural Hypotension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Tachycardia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Absence of JVP @ 45</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Decreased skin turgor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Dry mucosa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Supine hypotension</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Oliguria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Organ failure</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Hypertension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Tachycardia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Raised JVP/Gallop rh</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Oedema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Pleural effusion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Pulmonary Ascites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Organ failure</a:t>
                      </a:r>
                      <a:endParaRPr sz="1200">
                        <a:latin typeface="Times New Roman"/>
                        <a:ea typeface="Times New Roman"/>
                        <a:cs typeface="Times New Roman"/>
                        <a:sym typeface="Times New Roman"/>
                      </a:endParaRPr>
                    </a:p>
                  </a:txBody>
                  <a:tcPr marT="91425" marB="91425" marR="91425" marL="91425">
                    <a:solidFill>
                      <a:srgbClr val="F3F3F3"/>
                    </a:solidFill>
                  </a:tcPr>
                </a:tc>
              </a:tr>
            </a:tbl>
          </a:graphicData>
        </a:graphic>
      </p:graphicFrame>
      <p:sp>
        <p:nvSpPr>
          <p:cNvPr id="605" name="Google Shape;605;p40"/>
          <p:cNvSpPr txBox="1"/>
          <p:nvPr/>
        </p:nvSpPr>
        <p:spPr>
          <a:xfrm>
            <a:off x="572400" y="439638"/>
            <a:ext cx="53352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FF0000"/>
                </a:solidFill>
                <a:latin typeface="Times New Roman"/>
                <a:ea typeface="Times New Roman"/>
                <a:cs typeface="Times New Roman"/>
                <a:sym typeface="Times New Roman"/>
              </a:rPr>
              <a:t>Comparison Between the Signs and Symptoms of Hypo/Hypervolemia </a:t>
            </a:r>
            <a:endParaRPr>
              <a:solidFill>
                <a:srgbClr val="FF0000"/>
              </a:solidFill>
            </a:endParaRPr>
          </a:p>
        </p:txBody>
      </p:sp>
      <p:sp>
        <p:nvSpPr>
          <p:cNvPr id="606" name="Google Shape;606;p40"/>
          <p:cNvSpPr txBox="1"/>
          <p:nvPr/>
        </p:nvSpPr>
        <p:spPr>
          <a:xfrm>
            <a:off x="298050" y="2950363"/>
            <a:ext cx="5883900" cy="553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1200">
              <a:latin typeface="Times New Roman"/>
              <a:ea typeface="Times New Roman"/>
              <a:cs typeface="Times New Roman"/>
              <a:sym typeface="Times New Roman"/>
            </a:endParaRPr>
          </a:p>
          <a:p>
            <a:pPr indent="-304800" lvl="0" marL="457200" rtl="0" algn="l">
              <a:lnSpc>
                <a:spcPct val="115000"/>
              </a:lnSpc>
              <a:spcBef>
                <a:spcPts val="700"/>
              </a:spcBef>
              <a:spcAft>
                <a:spcPts val="0"/>
              </a:spcAft>
              <a:buSzPts val="1200"/>
              <a:buFont typeface="Times New Roman"/>
              <a:buChar char="-"/>
            </a:pPr>
            <a:r>
              <a:rPr lang="en" sz="1200">
                <a:latin typeface="Times New Roman"/>
                <a:ea typeface="Times New Roman"/>
                <a:cs typeface="Times New Roman"/>
                <a:sym typeface="Times New Roman"/>
              </a:rPr>
              <a:t>caused by </a:t>
            </a:r>
            <a:r>
              <a:rPr b="1" lang="en" sz="1200">
                <a:latin typeface="Times New Roman"/>
                <a:ea typeface="Times New Roman"/>
                <a:cs typeface="Times New Roman"/>
                <a:sym typeface="Times New Roman"/>
              </a:rPr>
              <a:t>inappropriate use of hypotonic solutions</a:t>
            </a:r>
            <a:r>
              <a:rPr lang="en" sz="1200">
                <a:latin typeface="Times New Roman"/>
                <a:ea typeface="Times New Roman"/>
                <a:cs typeface="Times New Roman"/>
                <a:sym typeface="Times New Roman"/>
              </a:rPr>
              <a:t> (e.g. D5%Water) leading to hypo-osmolar hyponatremia, and </a:t>
            </a:r>
            <a:r>
              <a:rPr b="1" lang="en" sz="1200">
                <a:latin typeface="Times New Roman"/>
                <a:ea typeface="Times New Roman"/>
                <a:cs typeface="Times New Roman"/>
                <a:sym typeface="Times New Roman"/>
              </a:rPr>
              <a:t>Syndrome of inappropriate anti-diuretic hormone secretion (SIADH</a:t>
            </a:r>
            <a:r>
              <a:rPr lang="en" sz="1000">
                <a:solidFill>
                  <a:srgbClr val="9E9E9E"/>
                </a:solidFill>
                <a:latin typeface="Times New Roman"/>
                <a:ea typeface="Times New Roman"/>
                <a:cs typeface="Times New Roman"/>
                <a:sym typeface="Times New Roman"/>
              </a:rPr>
              <a:t> mainly a paraneoplastic syndrome</a:t>
            </a:r>
            <a:r>
              <a:rPr b="1" lang="en" sz="1200">
                <a:latin typeface="Times New Roman"/>
                <a:ea typeface="Times New Roman"/>
                <a:cs typeface="Times New Roman"/>
                <a:sym typeface="Times New Roman"/>
              </a:rPr>
              <a:t>) </a:t>
            </a:r>
            <a:r>
              <a:rPr lang="en" sz="1000">
                <a:solidFill>
                  <a:srgbClr val="9E9E9E"/>
                </a:solidFill>
                <a:latin typeface="Times New Roman"/>
                <a:ea typeface="Times New Roman"/>
                <a:cs typeface="Times New Roman"/>
                <a:sym typeface="Times New Roman"/>
              </a:rPr>
              <a:t>will present as hypernatremia</a:t>
            </a:r>
            <a:endParaRPr sz="1000">
              <a:solidFill>
                <a:srgbClr val="9E9E9E"/>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Look for SIADH causes :malignant tumors, CNS diseases, pulmonary disorders, medications, and severe stress.  </a:t>
            </a:r>
            <a:endParaRPr sz="1200">
              <a:solidFill>
                <a:srgbClr val="FFCC00"/>
              </a:solidFill>
              <a:latin typeface="Times New Roman"/>
              <a:ea typeface="Times New Roman"/>
              <a:cs typeface="Times New Roman"/>
              <a:sym typeface="Times New Roman"/>
            </a:endParaRPr>
          </a:p>
          <a:p>
            <a:pPr indent="0" lvl="0" marL="0" rtl="0" algn="l">
              <a:lnSpc>
                <a:spcPct val="115000"/>
              </a:lnSpc>
              <a:spcBef>
                <a:spcPts val="800"/>
              </a:spcBef>
              <a:spcAft>
                <a:spcPts val="0"/>
              </a:spcAft>
              <a:buNone/>
            </a:pPr>
            <a:r>
              <a:rPr lang="en">
                <a:solidFill>
                  <a:schemeClr val="accent6"/>
                </a:solidFill>
                <a:latin typeface="Times New Roman"/>
                <a:ea typeface="Times New Roman"/>
                <a:cs typeface="Times New Roman"/>
                <a:sym typeface="Times New Roman"/>
              </a:rPr>
              <a:t>The Role of ADH:</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ADH   = urinary concentration</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ADH   = secreted in response to increased osmo;</a:t>
            </a:r>
            <a:endParaRPr sz="1200">
              <a:latin typeface="Times New Roman"/>
              <a:ea typeface="Times New Roman"/>
              <a:cs typeface="Times New Roman"/>
              <a:sym typeface="Times New Roman"/>
            </a:endParaRPr>
          </a:p>
          <a:p>
            <a:pPr indent="0" lvl="0" marL="342900" rtl="0" algn="l">
              <a:lnSpc>
                <a:spcPct val="115000"/>
              </a:lnSpc>
              <a:spcBef>
                <a:spcPts val="800"/>
              </a:spcBef>
              <a:spcAft>
                <a:spcPts val="0"/>
              </a:spcAft>
              <a:buNone/>
            </a:pPr>
            <a:r>
              <a:rPr lang="en" sz="1200">
                <a:latin typeface="Times New Roman"/>
                <a:ea typeface="Times New Roman"/>
                <a:cs typeface="Times New Roman"/>
                <a:sym typeface="Times New Roman"/>
              </a:rPr>
              <a:t>      = secreted in response to decreased volume;</a:t>
            </a:r>
            <a:endParaRPr sz="1200">
              <a:latin typeface="Times New Roman"/>
              <a:ea typeface="Times New Roman"/>
              <a:cs typeface="Times New Roman"/>
              <a:sym typeface="Times New Roman"/>
            </a:endParaRPr>
          </a:p>
          <a:p>
            <a:pPr indent="-304800" lvl="0" marL="457200" rtl="0" algn="l">
              <a:lnSpc>
                <a:spcPct val="115000"/>
              </a:lnSpc>
              <a:spcBef>
                <a:spcPts val="800"/>
              </a:spcBef>
              <a:spcAft>
                <a:spcPts val="0"/>
              </a:spcAft>
              <a:buSzPts val="1200"/>
              <a:buFont typeface="Times New Roman"/>
              <a:buChar char="-"/>
            </a:pPr>
            <a:r>
              <a:rPr lang="en" sz="1200">
                <a:latin typeface="Times New Roman"/>
                <a:ea typeface="Times New Roman"/>
                <a:cs typeface="Times New Roman"/>
                <a:sym typeface="Times New Roman"/>
              </a:rPr>
              <a:t>ADH acts on DCT / CD to reabsorb water</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Acts via V2 receptors &amp; aquaporin 2</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Acts only on </a:t>
            </a:r>
            <a:r>
              <a:rPr lang="en" sz="1200">
                <a:solidFill>
                  <a:srgbClr val="FF0000"/>
                </a:solidFill>
                <a:latin typeface="Times New Roman"/>
                <a:ea typeface="Times New Roman"/>
                <a:cs typeface="Times New Roman"/>
                <a:sym typeface="Times New Roman"/>
              </a:rPr>
              <a:t>WATER</a:t>
            </a:r>
            <a:endParaRPr sz="1200">
              <a:solidFill>
                <a:srgbClr val="FF0000"/>
              </a:solidFill>
              <a:latin typeface="Times New Roman"/>
              <a:ea typeface="Times New Roman"/>
              <a:cs typeface="Times New Roman"/>
              <a:sym typeface="Times New Roman"/>
            </a:endParaRPr>
          </a:p>
          <a:p>
            <a:pPr indent="0" lvl="0" marL="0" rtl="0" algn="l">
              <a:lnSpc>
                <a:spcPct val="115000"/>
              </a:lnSpc>
              <a:spcBef>
                <a:spcPts val="800"/>
              </a:spcBef>
              <a:spcAft>
                <a:spcPts val="0"/>
              </a:spcAft>
              <a:buNone/>
            </a:pPr>
            <a:r>
              <a:rPr lang="en">
                <a:solidFill>
                  <a:schemeClr val="accent6"/>
                </a:solidFill>
                <a:latin typeface="Times New Roman"/>
                <a:ea typeface="Times New Roman"/>
                <a:cs typeface="Times New Roman"/>
                <a:sym typeface="Times New Roman"/>
              </a:rPr>
              <a:t>Symptoms of EW</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Symptoms of water excess develop slowly and if not recognized and treated promptly, they become evident by </a:t>
            </a:r>
            <a:r>
              <a:rPr b="1" lang="en" sz="1200">
                <a:latin typeface="Times New Roman"/>
                <a:ea typeface="Times New Roman"/>
                <a:cs typeface="Times New Roman"/>
                <a:sym typeface="Times New Roman"/>
              </a:rPr>
              <a:t>convulsions and coma </a:t>
            </a:r>
            <a:r>
              <a:rPr lang="en" sz="1200">
                <a:latin typeface="Times New Roman"/>
                <a:ea typeface="Times New Roman"/>
                <a:cs typeface="Times New Roman"/>
                <a:sym typeface="Times New Roman"/>
              </a:rPr>
              <a:t>due to cerebral edema</a:t>
            </a:r>
            <a:endParaRPr sz="1200">
              <a:solidFill>
                <a:srgbClr val="FFCC00"/>
              </a:solidFill>
              <a:latin typeface="Times New Roman"/>
              <a:ea typeface="Times New Roman"/>
              <a:cs typeface="Times New Roman"/>
              <a:sym typeface="Times New Roman"/>
            </a:endParaRPr>
          </a:p>
          <a:p>
            <a:pPr indent="0" lvl="0" marL="0" rtl="0" algn="l">
              <a:lnSpc>
                <a:spcPct val="115000"/>
              </a:lnSpc>
              <a:spcBef>
                <a:spcPts val="800"/>
              </a:spcBef>
              <a:spcAft>
                <a:spcPts val="0"/>
              </a:spcAft>
              <a:buNone/>
            </a:pPr>
            <a:r>
              <a:rPr lang="en">
                <a:solidFill>
                  <a:schemeClr val="accent6"/>
                </a:solidFill>
                <a:latin typeface="Times New Roman"/>
                <a:ea typeface="Times New Roman"/>
                <a:cs typeface="Times New Roman"/>
                <a:sym typeface="Times New Roman"/>
              </a:rPr>
              <a:t>Treatment of EW</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water restriction and infusion of isotonic or hypertonic saline solution</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In the SIADH secretion. Diagnosis of SIADH secretion is established when urine sodium &gt; 20 mEq/L </a:t>
            </a:r>
            <a:r>
              <a:rPr lang="en" sz="1000">
                <a:solidFill>
                  <a:srgbClr val="9E9E9E"/>
                </a:solidFill>
                <a:latin typeface="Times New Roman"/>
                <a:ea typeface="Times New Roman"/>
                <a:cs typeface="Times New Roman"/>
                <a:sym typeface="Times New Roman"/>
              </a:rPr>
              <a:t>Normal 2-5</a:t>
            </a:r>
            <a:r>
              <a:rPr lang="en" sz="1200">
                <a:latin typeface="Times New Roman"/>
                <a:ea typeface="Times New Roman"/>
                <a:cs typeface="Times New Roman"/>
                <a:sym typeface="Times New Roman"/>
              </a:rPr>
              <a:t> </a:t>
            </a:r>
            <a:r>
              <a:rPr b="1" lang="en" sz="1200">
                <a:latin typeface="Times New Roman"/>
                <a:ea typeface="Times New Roman"/>
                <a:cs typeface="Times New Roman"/>
                <a:sym typeface="Times New Roman"/>
              </a:rPr>
              <a:t>when there is no renal failure, hypotension, and edema</a:t>
            </a:r>
            <a:r>
              <a:rPr lang="en" sz="1200">
                <a:latin typeface="Times New Roman"/>
                <a:ea typeface="Times New Roman"/>
                <a:cs typeface="Times New Roman"/>
                <a:sym typeface="Times New Roman"/>
              </a:rPr>
              <a:t>. Treatment involves restriction of water intake (&lt;1000 ml/day) and use of ADH- Antagonist (Demeclocycline 300-600 mg b.i.d).</a:t>
            </a:r>
            <a:endParaRPr sz="1200">
              <a:latin typeface="Times New Roman"/>
              <a:ea typeface="Times New Roman"/>
              <a:cs typeface="Times New Roman"/>
              <a:sym typeface="Times New Roman"/>
            </a:endParaRPr>
          </a:p>
        </p:txBody>
      </p:sp>
      <p:sp>
        <p:nvSpPr>
          <p:cNvPr id="607" name="Google Shape;607;p40"/>
          <p:cNvSpPr txBox="1"/>
          <p:nvPr/>
        </p:nvSpPr>
        <p:spPr>
          <a:xfrm>
            <a:off x="153150" y="2950375"/>
            <a:ext cx="3753600" cy="4311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Water Excess (Volume Overload):</a:t>
            </a:r>
            <a:endParaRPr/>
          </a:p>
        </p:txBody>
      </p:sp>
      <p:sp>
        <p:nvSpPr>
          <p:cNvPr id="608" name="Google Shape;608;p40"/>
          <p:cNvSpPr/>
          <p:nvPr/>
        </p:nvSpPr>
        <p:spPr>
          <a:xfrm>
            <a:off x="3805000" y="5185900"/>
            <a:ext cx="1092600" cy="310200"/>
          </a:xfrm>
          <a:prstGeom prst="snip1Rect">
            <a:avLst>
              <a:gd fmla="val 16667" name="adj"/>
            </a:avLst>
          </a:prstGeom>
          <a:solidFill>
            <a:srgbClr val="EFEFEF"/>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CC0000"/>
                </a:solidFill>
                <a:latin typeface="Times New Roman"/>
                <a:ea typeface="Times New Roman"/>
                <a:cs typeface="Times New Roman"/>
                <a:sym typeface="Times New Roman"/>
              </a:rPr>
              <a:t>IMPORTANT</a:t>
            </a:r>
            <a:endParaRPr sz="1200">
              <a:solidFill>
                <a:srgbClr val="CC0000"/>
              </a:solidFill>
              <a:latin typeface="Times New Roman"/>
              <a:ea typeface="Times New Roman"/>
              <a:cs typeface="Times New Roman"/>
              <a:sym typeface="Times New Roman"/>
            </a:endParaRPr>
          </a:p>
        </p:txBody>
      </p:sp>
      <p:pic>
        <p:nvPicPr>
          <p:cNvPr id="609" name="Google Shape;609;p40"/>
          <p:cNvPicPr preferRelativeResize="0"/>
          <p:nvPr/>
        </p:nvPicPr>
        <p:blipFill>
          <a:blip r:embed="rId4">
            <a:alphaModFix/>
          </a:blip>
          <a:stretch>
            <a:fillRect/>
          </a:stretch>
        </p:blipFill>
        <p:spPr>
          <a:xfrm rot="2209895">
            <a:off x="4767395" y="4840158"/>
            <a:ext cx="420800" cy="512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pic>
        <p:nvPicPr>
          <p:cNvPr id="614" name="Google Shape;614;p41"/>
          <p:cNvPicPr preferRelativeResize="0"/>
          <p:nvPr/>
        </p:nvPicPr>
        <p:blipFill rotWithShape="1">
          <a:blip r:embed="rId3">
            <a:alphaModFix/>
          </a:blip>
          <a:srcRect b="10126" l="41543" r="39215" t="29160"/>
          <a:stretch/>
        </p:blipFill>
        <p:spPr>
          <a:xfrm>
            <a:off x="0" y="0"/>
            <a:ext cx="1057973" cy="1877750"/>
          </a:xfrm>
          <a:prstGeom prst="rect">
            <a:avLst/>
          </a:prstGeom>
          <a:noFill/>
          <a:ln>
            <a:noFill/>
          </a:ln>
        </p:spPr>
      </p:pic>
      <p:sp>
        <p:nvSpPr>
          <p:cNvPr id="615" name="Google Shape;615;p41"/>
          <p:cNvSpPr txBox="1"/>
          <p:nvPr/>
        </p:nvSpPr>
        <p:spPr>
          <a:xfrm>
            <a:off x="355950" y="347825"/>
            <a:ext cx="5774400" cy="5346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700"/>
              </a:spcBef>
              <a:spcAft>
                <a:spcPts val="0"/>
              </a:spcAft>
              <a:buNone/>
            </a:pPr>
            <a:r>
              <a:t/>
            </a:r>
            <a:endParaRPr b="1" sz="1200">
              <a:latin typeface="Times New Roman"/>
              <a:ea typeface="Times New Roman"/>
              <a:cs typeface="Times New Roman"/>
              <a:sym typeface="Times New Roman"/>
            </a:endParaRPr>
          </a:p>
          <a:p>
            <a:pPr indent="-304800" lvl="0" marL="457200" rtl="0" algn="l">
              <a:lnSpc>
                <a:spcPct val="115000"/>
              </a:lnSpc>
              <a:spcBef>
                <a:spcPts val="800"/>
              </a:spcBef>
              <a:spcAft>
                <a:spcPts val="0"/>
              </a:spcAft>
              <a:buSzPts val="1200"/>
              <a:buFont typeface="Times New Roman"/>
              <a:buChar char="-"/>
            </a:pPr>
            <a:r>
              <a:rPr lang="en" sz="1200" u="sng">
                <a:latin typeface="Times New Roman"/>
                <a:ea typeface="Times New Roman"/>
                <a:cs typeface="Times New Roman"/>
                <a:sym typeface="Times New Roman"/>
              </a:rPr>
              <a:t>the most encountered derangement of fluid balance in surgical patients</a:t>
            </a:r>
            <a:r>
              <a:rPr lang="en"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Causes include Bleeding, third spacing, gastrointestinal losses, </a:t>
            </a:r>
            <a:r>
              <a:rPr lang="en" sz="1200">
                <a:solidFill>
                  <a:srgbClr val="FF0000"/>
                </a:solidFill>
                <a:latin typeface="Times New Roman"/>
                <a:ea typeface="Times New Roman"/>
                <a:cs typeface="Times New Roman"/>
                <a:sym typeface="Times New Roman"/>
              </a:rPr>
              <a:t>increased insensible loss (normal ≈ 10ml/kg/day)</a:t>
            </a:r>
            <a:r>
              <a:rPr lang="en" sz="1200">
                <a:latin typeface="Times New Roman"/>
                <a:ea typeface="Times New Roman"/>
                <a:cs typeface="Times New Roman"/>
                <a:sym typeface="Times New Roman"/>
              </a:rPr>
              <a:t>, and increased renal losses (normal ≈ 500-1500 ml/day).</a:t>
            </a:r>
            <a:endParaRPr sz="1200">
              <a:latin typeface="Times New Roman"/>
              <a:ea typeface="Times New Roman"/>
              <a:cs typeface="Times New Roman"/>
              <a:sym typeface="Times New Roman"/>
            </a:endParaRPr>
          </a:p>
          <a:p>
            <a:pPr indent="0" lvl="0" marL="0" rtl="0" algn="l">
              <a:lnSpc>
                <a:spcPct val="115000"/>
              </a:lnSpc>
              <a:spcBef>
                <a:spcPts val="800"/>
              </a:spcBef>
              <a:spcAft>
                <a:spcPts val="0"/>
              </a:spcAft>
              <a:buNone/>
            </a:pPr>
            <a:r>
              <a:rPr lang="en">
                <a:solidFill>
                  <a:schemeClr val="accent6"/>
                </a:solidFill>
                <a:latin typeface="Times New Roman"/>
                <a:ea typeface="Times New Roman"/>
                <a:cs typeface="Times New Roman"/>
                <a:sym typeface="Times New Roman"/>
              </a:rPr>
              <a:t>Symptoms and Signs</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Symptoms of water deficit include feeling thirsty, dryness, lethargy, and confusion.</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Signs include dry tongue and mucous membranes, sunken eyes, dry skin, loss of skin turgor, collapsed veins, depressed level of consciousness, and coma.</a:t>
            </a:r>
            <a:endParaRPr sz="1200">
              <a:latin typeface="Times New Roman"/>
              <a:ea typeface="Times New Roman"/>
              <a:cs typeface="Times New Roman"/>
              <a:sym typeface="Times New Roman"/>
            </a:endParaRPr>
          </a:p>
          <a:p>
            <a:pPr indent="0" lvl="0" marL="0" rtl="0" algn="l">
              <a:lnSpc>
                <a:spcPct val="115000"/>
              </a:lnSpc>
              <a:spcBef>
                <a:spcPts val="800"/>
              </a:spcBef>
              <a:spcAft>
                <a:spcPts val="0"/>
              </a:spcAft>
              <a:buNone/>
            </a:pPr>
            <a:r>
              <a:rPr lang="en">
                <a:solidFill>
                  <a:schemeClr val="accent6"/>
                </a:solidFill>
                <a:latin typeface="Times New Roman"/>
                <a:ea typeface="Times New Roman"/>
                <a:cs typeface="Times New Roman"/>
                <a:sym typeface="Times New Roman"/>
              </a:rPr>
              <a:t>Diagnosis</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Diagnosis can be confirmed by ↑ serum sodium (&gt;145mEq/L) and ↑ serum osmolality (&gt;300 mOsmol/L) </a:t>
            </a:r>
            <a:endParaRPr sz="1200">
              <a:latin typeface="Times New Roman"/>
              <a:ea typeface="Times New Roman"/>
              <a:cs typeface="Times New Roman"/>
              <a:sym typeface="Times New Roman"/>
            </a:endParaRPr>
          </a:p>
          <a:p>
            <a:pPr indent="0" lvl="0" marL="0" rtl="0" algn="l">
              <a:lnSpc>
                <a:spcPct val="115000"/>
              </a:lnSpc>
              <a:spcBef>
                <a:spcPts val="800"/>
              </a:spcBef>
              <a:spcAft>
                <a:spcPts val="0"/>
              </a:spcAft>
              <a:buNone/>
            </a:pPr>
            <a:r>
              <a:rPr lang="en">
                <a:solidFill>
                  <a:schemeClr val="accent6"/>
                </a:solidFill>
                <a:latin typeface="Times New Roman"/>
                <a:ea typeface="Times New Roman"/>
                <a:cs typeface="Times New Roman"/>
                <a:sym typeface="Times New Roman"/>
              </a:rPr>
              <a:t>Treatment</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If sodium is &gt; 145mEq/L give 0.45% hypotonic saline solution,</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if sodium is &gt;160mEq/L give D5%Water </a:t>
            </a:r>
            <a:r>
              <a:rPr b="1" lang="en" sz="1200">
                <a:latin typeface="Times New Roman"/>
                <a:ea typeface="Times New Roman"/>
                <a:cs typeface="Times New Roman"/>
                <a:sym typeface="Times New Roman"/>
              </a:rPr>
              <a:t>cautiously and slowly</a:t>
            </a:r>
            <a:r>
              <a:rPr lang="en" sz="1200">
                <a:latin typeface="Times New Roman"/>
                <a:ea typeface="Times New Roman"/>
                <a:cs typeface="Times New Roman"/>
                <a:sym typeface="Times New Roman"/>
              </a:rPr>
              <a:t> (e.g. </a:t>
            </a:r>
            <a:r>
              <a:rPr lang="en" sz="1200">
                <a:latin typeface="Times New Roman"/>
                <a:ea typeface="Times New Roman"/>
                <a:cs typeface="Times New Roman"/>
                <a:sym typeface="Times New Roman"/>
              </a:rPr>
              <a:t>1 liter</a:t>
            </a:r>
            <a:r>
              <a:rPr lang="en" sz="1200">
                <a:latin typeface="Times New Roman"/>
                <a:ea typeface="Times New Roman"/>
                <a:cs typeface="Times New Roman"/>
                <a:sym typeface="Times New Roman"/>
              </a:rPr>
              <a:t> over 2-4 hours) in order not to cause water excess.</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Bleeding should be replaced by IVF initially then by whole blood or packed red cells depending on hemoglobin level. Each blood unit will raise the hemoglobin level by 1 g.</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Third spacing replacement can be estimated within a range of 4-8 ml/kg/h.</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 Gastrointestinal and intraoperative losses should be replaced cc/cc.</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 IVF maintenance can be roughly estimated as a 4/2/1 rule. </a:t>
            </a:r>
            <a:endParaRPr sz="1200">
              <a:latin typeface="Times New Roman"/>
              <a:ea typeface="Times New Roman"/>
              <a:cs typeface="Times New Roman"/>
              <a:sym typeface="Times New Roman"/>
            </a:endParaRPr>
          </a:p>
        </p:txBody>
      </p:sp>
      <p:sp>
        <p:nvSpPr>
          <p:cNvPr id="616" name="Google Shape;616;p41"/>
          <p:cNvSpPr txBox="1"/>
          <p:nvPr/>
        </p:nvSpPr>
        <p:spPr>
          <a:xfrm>
            <a:off x="294750" y="5765525"/>
            <a:ext cx="5890500" cy="2836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t/>
            </a:r>
            <a:endParaRPr b="1" sz="1200">
              <a:latin typeface="Times New Roman"/>
              <a:ea typeface="Times New Roman"/>
              <a:cs typeface="Times New Roman"/>
              <a:sym typeface="Times New Roman"/>
            </a:endParaRPr>
          </a:p>
          <a:p>
            <a:pPr indent="-304800" lvl="0" marL="457200" rtl="0" algn="l">
              <a:lnSpc>
                <a:spcPct val="115000"/>
              </a:lnSpc>
              <a:spcBef>
                <a:spcPts val="800"/>
              </a:spcBef>
              <a:spcAft>
                <a:spcPts val="0"/>
              </a:spcAft>
              <a:buSzPts val="1200"/>
              <a:buFont typeface="Times New Roman"/>
              <a:buChar char="-"/>
            </a:pPr>
            <a:r>
              <a:rPr lang="en" sz="1200">
                <a:solidFill>
                  <a:srgbClr val="FF0000"/>
                </a:solidFill>
                <a:latin typeface="Times New Roman"/>
                <a:ea typeface="Times New Roman"/>
                <a:cs typeface="Times New Roman"/>
                <a:sym typeface="Times New Roman"/>
              </a:rPr>
              <a:t>Diagnosis is established by measuring the free Ca</a:t>
            </a:r>
            <a:r>
              <a:rPr baseline="30000" lang="en" sz="1200">
                <a:solidFill>
                  <a:srgbClr val="FF0000"/>
                </a:solidFill>
                <a:latin typeface="Times New Roman"/>
                <a:ea typeface="Times New Roman"/>
                <a:cs typeface="Times New Roman"/>
                <a:sym typeface="Times New Roman"/>
              </a:rPr>
              <a:t>++</a:t>
            </a:r>
            <a:r>
              <a:rPr lang="en" sz="1200">
                <a:solidFill>
                  <a:srgbClr val="FF0000"/>
                </a:solidFill>
                <a:latin typeface="Times New Roman"/>
                <a:ea typeface="Times New Roman"/>
                <a:cs typeface="Times New Roman"/>
                <a:sym typeface="Times New Roman"/>
              </a:rPr>
              <a:t> &gt;10 mg/dl</a:t>
            </a:r>
            <a:r>
              <a:rPr lang="en"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In surgical patients hypercalcemia is usually caused by hyperparathyroidism and malignancy.</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Symptoms of hypercalcemia may include confusion, weakness, </a:t>
            </a:r>
            <a:r>
              <a:rPr b="1" lang="en" sz="1200">
                <a:latin typeface="Times New Roman"/>
                <a:ea typeface="Times New Roman"/>
                <a:cs typeface="Times New Roman"/>
                <a:sym typeface="Times New Roman"/>
              </a:rPr>
              <a:t>lethargy</a:t>
            </a:r>
            <a:r>
              <a:rPr lang="en" sz="1200">
                <a:latin typeface="Times New Roman"/>
                <a:ea typeface="Times New Roman"/>
                <a:cs typeface="Times New Roman"/>
                <a:sym typeface="Times New Roman"/>
              </a:rPr>
              <a:t>, anorexia, vomiting, epigastric abdominal pain due to pancreatitis, and nephrogenic diabetes insipidus polyuria. </a:t>
            </a:r>
            <a:r>
              <a:rPr lang="en" sz="1000">
                <a:solidFill>
                  <a:srgbClr val="38761D"/>
                </a:solidFill>
                <a:latin typeface="Times New Roman"/>
                <a:ea typeface="Times New Roman"/>
                <a:cs typeface="Times New Roman"/>
                <a:sym typeface="Times New Roman"/>
              </a:rPr>
              <a:t>Reflexes all absent or reduced</a:t>
            </a:r>
            <a:endParaRPr sz="1000">
              <a:solidFill>
                <a:srgbClr val="38761D"/>
              </a:solidFill>
              <a:latin typeface="Times New Roman"/>
              <a:ea typeface="Times New Roman"/>
              <a:cs typeface="Times New Roman"/>
              <a:sym typeface="Times New Roman"/>
            </a:endParaRPr>
          </a:p>
          <a:p>
            <a:pPr indent="0" lvl="0" marL="0" rtl="0" algn="l">
              <a:lnSpc>
                <a:spcPct val="115000"/>
              </a:lnSpc>
              <a:spcBef>
                <a:spcPts val="800"/>
              </a:spcBef>
              <a:spcAft>
                <a:spcPts val="0"/>
              </a:spcAft>
              <a:buNone/>
            </a:pPr>
            <a:r>
              <a:rPr lang="en">
                <a:solidFill>
                  <a:schemeClr val="accent6"/>
                </a:solidFill>
                <a:latin typeface="Times New Roman"/>
                <a:ea typeface="Times New Roman"/>
                <a:cs typeface="Times New Roman"/>
                <a:sym typeface="Times New Roman"/>
              </a:rPr>
              <a:t>Management of high Ca</a:t>
            </a:r>
            <a:endParaRPr sz="1200">
              <a:latin typeface="Times New Roman"/>
              <a:ea typeface="Times New Roman"/>
              <a:cs typeface="Times New Roman"/>
              <a:sym typeface="Times New Roman"/>
            </a:endParaRPr>
          </a:p>
          <a:p>
            <a:pPr indent="-304800" lvl="0" marL="457200" rtl="0" algn="l">
              <a:lnSpc>
                <a:spcPct val="115000"/>
              </a:lnSpc>
              <a:spcBef>
                <a:spcPts val="800"/>
              </a:spcBef>
              <a:spcAft>
                <a:spcPts val="0"/>
              </a:spcAft>
              <a:buSzPts val="1200"/>
              <a:buFont typeface="Times New Roman"/>
              <a:buChar char="-"/>
            </a:pPr>
            <a:r>
              <a:rPr lang="en" sz="1200">
                <a:latin typeface="Times New Roman"/>
                <a:ea typeface="Times New Roman"/>
                <a:cs typeface="Times New Roman"/>
                <a:sym typeface="Times New Roman"/>
              </a:rPr>
              <a:t>Diagnosis is established by measuring the free Ca</a:t>
            </a:r>
            <a:r>
              <a:rPr baseline="30000" lang="en" sz="1200">
                <a:latin typeface="Times New Roman"/>
                <a:ea typeface="Times New Roman"/>
                <a:cs typeface="Times New Roman"/>
                <a:sym typeface="Times New Roman"/>
              </a:rPr>
              <a:t>++</a:t>
            </a:r>
            <a:r>
              <a:rPr lang="en" sz="1200">
                <a:latin typeface="Times New Roman"/>
                <a:ea typeface="Times New Roman"/>
                <a:cs typeface="Times New Roman"/>
                <a:sym typeface="Times New Roman"/>
              </a:rPr>
              <a:t> &gt;10mg/dl.</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Treatment includes normal saline infusion</a:t>
            </a:r>
            <a:r>
              <a:rPr lang="en" sz="1000">
                <a:solidFill>
                  <a:srgbClr val="38761D"/>
                </a:solidFill>
                <a:latin typeface="Times New Roman"/>
                <a:ea typeface="Times New Roman"/>
                <a:cs typeface="Times New Roman"/>
                <a:sym typeface="Times New Roman"/>
              </a:rPr>
              <a:t> must give first</a:t>
            </a:r>
            <a:r>
              <a:rPr lang="en" sz="1200">
                <a:latin typeface="Times New Roman"/>
                <a:ea typeface="Times New Roman"/>
                <a:cs typeface="Times New Roman"/>
                <a:sym typeface="Times New Roman"/>
              </a:rPr>
              <a:t>, and if CA</a:t>
            </a:r>
            <a:r>
              <a:rPr baseline="30000" lang="en" sz="1200">
                <a:latin typeface="Times New Roman"/>
                <a:ea typeface="Times New Roman"/>
                <a:cs typeface="Times New Roman"/>
                <a:sym typeface="Times New Roman"/>
              </a:rPr>
              <a:t>++</a:t>
            </a:r>
            <a:r>
              <a:rPr lang="en" sz="1200">
                <a:latin typeface="Times New Roman"/>
                <a:ea typeface="Times New Roman"/>
                <a:cs typeface="Times New Roman"/>
                <a:sym typeface="Times New Roman"/>
              </a:rPr>
              <a:t>&gt;14mg/dl with ECG </a:t>
            </a:r>
            <a:r>
              <a:rPr lang="en" sz="1200">
                <a:highlight>
                  <a:schemeClr val="accent4"/>
                </a:highlight>
                <a:latin typeface="Times New Roman"/>
                <a:ea typeface="Times New Roman"/>
                <a:cs typeface="Times New Roman"/>
                <a:sym typeface="Times New Roman"/>
              </a:rPr>
              <a:t>changes </a:t>
            </a:r>
            <a:r>
              <a:rPr lang="en" sz="1200">
                <a:latin typeface="Times New Roman"/>
                <a:ea typeface="Times New Roman"/>
                <a:cs typeface="Times New Roman"/>
                <a:sym typeface="Times New Roman"/>
              </a:rPr>
              <a:t>additional </a:t>
            </a:r>
            <a:r>
              <a:rPr b="1" lang="en" sz="1200">
                <a:latin typeface="Times New Roman"/>
                <a:ea typeface="Times New Roman"/>
                <a:cs typeface="Times New Roman"/>
                <a:sym typeface="Times New Roman"/>
              </a:rPr>
              <a:t>diuretics</a:t>
            </a:r>
            <a:r>
              <a:rPr lang="en" sz="1200">
                <a:latin typeface="Times New Roman"/>
                <a:ea typeface="Times New Roman"/>
                <a:cs typeface="Times New Roman"/>
                <a:sym typeface="Times New Roman"/>
              </a:rPr>
              <a:t>, </a:t>
            </a:r>
            <a:r>
              <a:rPr b="1" lang="en" sz="1200">
                <a:latin typeface="Times New Roman"/>
                <a:ea typeface="Times New Roman"/>
                <a:cs typeface="Times New Roman"/>
                <a:sym typeface="Times New Roman"/>
              </a:rPr>
              <a:t>calcitonin</a:t>
            </a:r>
            <a:r>
              <a:rPr lang="en" sz="1200">
                <a:latin typeface="Times New Roman"/>
                <a:ea typeface="Times New Roman"/>
                <a:cs typeface="Times New Roman"/>
                <a:sym typeface="Times New Roman"/>
              </a:rPr>
              <a:t>, and </a:t>
            </a:r>
            <a:r>
              <a:rPr b="1" lang="en" sz="1200">
                <a:latin typeface="Times New Roman"/>
                <a:ea typeface="Times New Roman"/>
                <a:cs typeface="Times New Roman"/>
                <a:sym typeface="Times New Roman"/>
              </a:rPr>
              <a:t>mithramycin</a:t>
            </a:r>
            <a:r>
              <a:rPr lang="en" sz="1200">
                <a:latin typeface="Times New Roman"/>
                <a:ea typeface="Times New Roman"/>
                <a:cs typeface="Times New Roman"/>
                <a:sym typeface="Times New Roman"/>
              </a:rPr>
              <a:t> might be necessary</a:t>
            </a:r>
            <a:endParaRPr/>
          </a:p>
        </p:txBody>
      </p:sp>
      <p:sp>
        <p:nvSpPr>
          <p:cNvPr id="617" name="Google Shape;617;p41"/>
          <p:cNvSpPr txBox="1"/>
          <p:nvPr/>
        </p:nvSpPr>
        <p:spPr>
          <a:xfrm>
            <a:off x="173900" y="5765525"/>
            <a:ext cx="3000000" cy="4311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800"/>
              </a:spcBef>
              <a:spcAft>
                <a:spcPts val="0"/>
              </a:spcAft>
              <a:buClr>
                <a:schemeClr val="dk2"/>
              </a:buClr>
              <a:buSzPts val="1600"/>
              <a:buFont typeface="Times New Roman"/>
              <a:buChar char="❖"/>
            </a:pPr>
            <a:r>
              <a:rPr lang="en" sz="1600">
                <a:solidFill>
                  <a:schemeClr val="dk1"/>
                </a:solidFill>
                <a:latin typeface="Times New Roman"/>
                <a:ea typeface="Times New Roman"/>
                <a:cs typeface="Times New Roman"/>
                <a:sym typeface="Times New Roman"/>
              </a:rPr>
              <a:t>Hypercalcemia:</a:t>
            </a:r>
            <a:endParaRPr/>
          </a:p>
        </p:txBody>
      </p:sp>
      <p:sp>
        <p:nvSpPr>
          <p:cNvPr id="618" name="Google Shape;618;p41"/>
          <p:cNvSpPr txBox="1"/>
          <p:nvPr/>
        </p:nvSpPr>
        <p:spPr>
          <a:xfrm>
            <a:off x="173900" y="347825"/>
            <a:ext cx="4405800" cy="4311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70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Water Deficit (Volume Depletion):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pic>
        <p:nvPicPr>
          <p:cNvPr id="623" name="Google Shape;623;p42"/>
          <p:cNvPicPr preferRelativeResize="0"/>
          <p:nvPr/>
        </p:nvPicPr>
        <p:blipFill rotWithShape="1">
          <a:blip r:embed="rId3">
            <a:alphaModFix/>
          </a:blip>
          <a:srcRect b="10126" l="41543" r="39215" t="29160"/>
          <a:stretch/>
        </p:blipFill>
        <p:spPr>
          <a:xfrm>
            <a:off x="0" y="0"/>
            <a:ext cx="1057973" cy="1877750"/>
          </a:xfrm>
          <a:prstGeom prst="rect">
            <a:avLst/>
          </a:prstGeom>
          <a:noFill/>
          <a:ln>
            <a:noFill/>
          </a:ln>
        </p:spPr>
      </p:pic>
      <p:sp>
        <p:nvSpPr>
          <p:cNvPr id="624" name="Google Shape;624;p42"/>
          <p:cNvSpPr txBox="1"/>
          <p:nvPr/>
        </p:nvSpPr>
        <p:spPr>
          <a:xfrm>
            <a:off x="302500" y="112225"/>
            <a:ext cx="5972700" cy="3914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t/>
            </a:r>
            <a:endParaRPr b="1" sz="1200">
              <a:latin typeface="Times New Roman"/>
              <a:ea typeface="Times New Roman"/>
              <a:cs typeface="Times New Roman"/>
              <a:sym typeface="Times New Roman"/>
            </a:endParaRPr>
          </a:p>
          <a:p>
            <a:pPr indent="-304800" lvl="0" marL="457200" rtl="0" algn="l">
              <a:lnSpc>
                <a:spcPct val="115000"/>
              </a:lnSpc>
              <a:spcBef>
                <a:spcPts val="700"/>
              </a:spcBef>
              <a:spcAft>
                <a:spcPts val="0"/>
              </a:spcAft>
              <a:buSzPts val="1200"/>
              <a:buFont typeface="Times New Roman"/>
              <a:buChar char="-"/>
            </a:pPr>
            <a:r>
              <a:rPr lang="en" sz="1200">
                <a:latin typeface="Times New Roman"/>
                <a:ea typeface="Times New Roman"/>
                <a:cs typeface="Times New Roman"/>
                <a:sym typeface="Times New Roman"/>
              </a:rPr>
              <a:t>Results from </a:t>
            </a:r>
            <a:r>
              <a:rPr lang="en" sz="1200">
                <a:solidFill>
                  <a:srgbClr val="FF0000"/>
                </a:solidFill>
                <a:latin typeface="Times New Roman"/>
                <a:ea typeface="Times New Roman"/>
                <a:cs typeface="Times New Roman"/>
                <a:sym typeface="Times New Roman"/>
              </a:rPr>
              <a:t>low parathyroid hormone</a:t>
            </a:r>
            <a:r>
              <a:rPr lang="en" sz="1200">
                <a:latin typeface="Times New Roman"/>
                <a:ea typeface="Times New Roman"/>
                <a:cs typeface="Times New Roman"/>
                <a:sym typeface="Times New Roman"/>
              </a:rPr>
              <a:t> after thyroid or parathyroid surgeries,</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 </a:t>
            </a:r>
            <a:r>
              <a:rPr lang="en" sz="1200">
                <a:solidFill>
                  <a:srgbClr val="FF0000"/>
                </a:solidFill>
                <a:latin typeface="Times New Roman"/>
                <a:ea typeface="Times New Roman"/>
                <a:cs typeface="Times New Roman"/>
                <a:sym typeface="Times New Roman"/>
              </a:rPr>
              <a:t>low vitamin D</a:t>
            </a:r>
            <a:r>
              <a:rPr lang="en"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 </a:t>
            </a:r>
            <a:r>
              <a:rPr b="1" lang="en" sz="1200">
                <a:latin typeface="Times New Roman"/>
                <a:ea typeface="Times New Roman"/>
                <a:cs typeface="Times New Roman"/>
                <a:sym typeface="Times New Roman"/>
              </a:rPr>
              <a:t>pseudohypocalcemia (low albumin, hyperventilation </a:t>
            </a:r>
            <a:r>
              <a:rPr lang="en" sz="1000">
                <a:solidFill>
                  <a:srgbClr val="38761D"/>
                </a:solidFill>
                <a:latin typeface="Times New Roman"/>
                <a:ea typeface="Times New Roman"/>
                <a:cs typeface="Times New Roman"/>
                <a:sym typeface="Times New Roman"/>
              </a:rPr>
              <a:t>&gt;Alkalosis &gt;Ionised Ca gets low </a:t>
            </a:r>
            <a:r>
              <a:rPr b="1" lang="en" sz="1200">
                <a:latin typeface="Times New Roman"/>
                <a:ea typeface="Times New Roman"/>
                <a:cs typeface="Times New Roman"/>
                <a:sym typeface="Times New Roman"/>
              </a:rPr>
              <a:t>).</a:t>
            </a:r>
            <a:endParaRPr b="1"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 Other less common causes include pancreatitis, necrotizing fasciitis, high output G.I. fistula, and</a:t>
            </a:r>
            <a:r>
              <a:rPr lang="en" sz="1200">
                <a:solidFill>
                  <a:srgbClr val="FF0000"/>
                </a:solidFill>
                <a:latin typeface="Times New Roman"/>
                <a:ea typeface="Times New Roman"/>
                <a:cs typeface="Times New Roman"/>
                <a:sym typeface="Times New Roman"/>
              </a:rPr>
              <a:t> massive blood transfusion</a:t>
            </a:r>
            <a:r>
              <a:rPr lang="en" sz="1200">
                <a:latin typeface="Times New Roman"/>
                <a:ea typeface="Times New Roman"/>
                <a:cs typeface="Times New Roman"/>
                <a:sym typeface="Times New Roman"/>
              </a:rPr>
              <a:t>. </a:t>
            </a:r>
            <a:r>
              <a:rPr lang="en" sz="1000">
                <a:solidFill>
                  <a:srgbClr val="38761D"/>
                </a:solidFill>
                <a:latin typeface="Times New Roman"/>
                <a:ea typeface="Times New Roman"/>
                <a:cs typeface="Times New Roman"/>
                <a:sym typeface="Times New Roman"/>
              </a:rPr>
              <a:t> </a:t>
            </a:r>
            <a:r>
              <a:rPr lang="en" sz="1000">
                <a:solidFill>
                  <a:srgbClr val="9E9E9E"/>
                </a:solidFill>
                <a:latin typeface="Times New Roman"/>
                <a:ea typeface="Times New Roman"/>
                <a:cs typeface="Times New Roman"/>
                <a:sym typeface="Times New Roman"/>
              </a:rPr>
              <a:t>Bicarb coats the Ca+2</a:t>
            </a:r>
            <a:endParaRPr sz="1200">
              <a:solidFill>
                <a:srgbClr val="9E9E9E"/>
              </a:solidFill>
              <a:latin typeface="Times New Roman"/>
              <a:ea typeface="Times New Roman"/>
              <a:cs typeface="Times New Roman"/>
              <a:sym typeface="Times New Roman"/>
            </a:endParaRPr>
          </a:p>
          <a:p>
            <a:pPr indent="0" lvl="0" marL="0" rtl="0" algn="l">
              <a:lnSpc>
                <a:spcPct val="115000"/>
              </a:lnSpc>
              <a:spcBef>
                <a:spcPts val="800"/>
              </a:spcBef>
              <a:spcAft>
                <a:spcPts val="0"/>
              </a:spcAft>
              <a:buNone/>
            </a:pPr>
            <a:r>
              <a:rPr lang="en">
                <a:solidFill>
                  <a:schemeClr val="accent6"/>
                </a:solidFill>
                <a:latin typeface="Times New Roman"/>
                <a:ea typeface="Times New Roman"/>
                <a:cs typeface="Times New Roman"/>
                <a:sym typeface="Times New Roman"/>
              </a:rPr>
              <a:t>Symptoms and signs of low Ca</a:t>
            </a:r>
            <a:endParaRPr sz="1200">
              <a:latin typeface="Times New Roman"/>
              <a:ea typeface="Times New Roman"/>
              <a:cs typeface="Times New Roman"/>
              <a:sym typeface="Times New Roman"/>
            </a:endParaRPr>
          </a:p>
          <a:p>
            <a:pPr indent="-304800" lvl="0" marL="457200" rtl="0" algn="l">
              <a:lnSpc>
                <a:spcPct val="115000"/>
              </a:lnSpc>
              <a:spcBef>
                <a:spcPts val="800"/>
              </a:spcBef>
              <a:spcAft>
                <a:spcPts val="0"/>
              </a:spcAft>
              <a:buSzPts val="1200"/>
              <a:buFont typeface="Times New Roman"/>
              <a:buChar char="-"/>
            </a:pPr>
            <a:r>
              <a:rPr lang="en" sz="1200">
                <a:latin typeface="Times New Roman"/>
                <a:ea typeface="Times New Roman"/>
                <a:cs typeface="Times New Roman"/>
                <a:sym typeface="Times New Roman"/>
              </a:rPr>
              <a:t>may include numbness and tingling sensation </a:t>
            </a:r>
            <a:r>
              <a:rPr lang="en" sz="1200">
                <a:latin typeface="Times New Roman"/>
                <a:ea typeface="Times New Roman"/>
                <a:cs typeface="Times New Roman"/>
                <a:sym typeface="Times New Roman"/>
              </a:rPr>
              <a:t>circumoral</a:t>
            </a:r>
            <a:r>
              <a:rPr lang="en" sz="1200">
                <a:latin typeface="Times New Roman"/>
                <a:ea typeface="Times New Roman"/>
                <a:cs typeface="Times New Roman"/>
                <a:sym typeface="Times New Roman"/>
              </a:rPr>
              <a:t> or at the fingertips. Tetany and seizures may occur at a very low calcium level. Signs include tremor, hyperreflexia, carpopedal spasms and positive Chvostek sign. </a:t>
            </a:r>
            <a:r>
              <a:rPr lang="en" sz="1000">
                <a:solidFill>
                  <a:srgbClr val="38761D"/>
                </a:solidFill>
                <a:latin typeface="Times New Roman"/>
                <a:ea typeface="Times New Roman"/>
                <a:cs typeface="Times New Roman"/>
                <a:sym typeface="Times New Roman"/>
              </a:rPr>
              <a:t>+</a:t>
            </a:r>
            <a:r>
              <a:rPr lang="en" sz="1200">
                <a:solidFill>
                  <a:srgbClr val="38761D"/>
                </a:solidFill>
                <a:latin typeface="Times New Roman"/>
                <a:ea typeface="Times New Roman"/>
                <a:cs typeface="Times New Roman"/>
                <a:sym typeface="Times New Roman"/>
              </a:rPr>
              <a:t> Trousseau sign (Carpopedal spasm after inflating BP cuff)</a:t>
            </a:r>
            <a:endParaRPr sz="1200">
              <a:solidFill>
                <a:srgbClr val="38761D"/>
              </a:solidFill>
              <a:latin typeface="Times New Roman"/>
              <a:ea typeface="Times New Roman"/>
              <a:cs typeface="Times New Roman"/>
              <a:sym typeface="Times New Roman"/>
            </a:endParaRPr>
          </a:p>
          <a:p>
            <a:pPr indent="0" lvl="0" marL="0" rtl="0" algn="l">
              <a:lnSpc>
                <a:spcPct val="115000"/>
              </a:lnSpc>
              <a:spcBef>
                <a:spcPts val="800"/>
              </a:spcBef>
              <a:spcAft>
                <a:spcPts val="0"/>
              </a:spcAft>
              <a:buNone/>
            </a:pPr>
            <a:r>
              <a:rPr lang="en">
                <a:solidFill>
                  <a:schemeClr val="accent6"/>
                </a:solidFill>
                <a:latin typeface="Times New Roman"/>
                <a:ea typeface="Times New Roman"/>
                <a:cs typeface="Times New Roman"/>
                <a:sym typeface="Times New Roman"/>
              </a:rPr>
              <a:t>Treatment of low Ca</a:t>
            </a:r>
            <a:endParaRPr sz="1200">
              <a:latin typeface="Times New Roman"/>
              <a:ea typeface="Times New Roman"/>
              <a:cs typeface="Times New Roman"/>
              <a:sym typeface="Times New Roman"/>
            </a:endParaRPr>
          </a:p>
          <a:p>
            <a:pPr indent="-304800" lvl="0" marL="457200" rtl="0" algn="l">
              <a:lnSpc>
                <a:spcPct val="115000"/>
              </a:lnSpc>
              <a:spcBef>
                <a:spcPts val="800"/>
              </a:spcBef>
              <a:spcAft>
                <a:spcPts val="0"/>
              </a:spcAft>
              <a:buSzPts val="1200"/>
              <a:buFont typeface="Times New Roman"/>
              <a:buChar char="-"/>
            </a:pPr>
            <a:r>
              <a:rPr lang="en" sz="1200">
                <a:latin typeface="Times New Roman"/>
                <a:ea typeface="Times New Roman"/>
                <a:cs typeface="Times New Roman"/>
                <a:sym typeface="Times New Roman"/>
              </a:rPr>
              <a:t>Treatment should start by treating the cause. </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Calcium supplementation with calcium gluconate or calcium carbonate i.v. or orally. </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Vitamin D supplementation especially in chronic cases.</a:t>
            </a:r>
            <a:endParaRPr sz="1200">
              <a:latin typeface="Times New Roman"/>
              <a:ea typeface="Times New Roman"/>
              <a:cs typeface="Times New Roman"/>
              <a:sym typeface="Times New Roman"/>
            </a:endParaRPr>
          </a:p>
        </p:txBody>
      </p:sp>
      <p:sp>
        <p:nvSpPr>
          <p:cNvPr id="625" name="Google Shape;625;p42"/>
          <p:cNvSpPr txBox="1"/>
          <p:nvPr/>
        </p:nvSpPr>
        <p:spPr>
          <a:xfrm>
            <a:off x="-4543250" y="79925"/>
            <a:ext cx="4746300" cy="6126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800"/>
              </a:spcBef>
              <a:spcAft>
                <a:spcPts val="0"/>
              </a:spcAft>
              <a:buSzPts val="1200"/>
              <a:buFont typeface="Times New Roman"/>
              <a:buChar char="-"/>
            </a:pPr>
            <a:r>
              <a:t/>
            </a:r>
            <a:endParaRPr sz="1200">
              <a:solidFill>
                <a:srgbClr val="FFCC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t/>
            </a:r>
            <a:endParaRPr/>
          </a:p>
        </p:txBody>
      </p:sp>
      <p:sp>
        <p:nvSpPr>
          <p:cNvPr id="626" name="Google Shape;626;p42"/>
          <p:cNvSpPr txBox="1"/>
          <p:nvPr/>
        </p:nvSpPr>
        <p:spPr>
          <a:xfrm>
            <a:off x="250800" y="4588750"/>
            <a:ext cx="5826000" cy="3130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000">
                <a:solidFill>
                  <a:srgbClr val="38761D"/>
                </a:solidFill>
                <a:latin typeface="Times New Roman"/>
                <a:ea typeface="Times New Roman"/>
                <a:cs typeface="Times New Roman"/>
                <a:sym typeface="Times New Roman"/>
              </a:rPr>
              <a:t>Very rare to be low, mostly with bony diseases </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The majority of magnesium is intracellular with only &lt;1% is in extracellular space.</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FF0000"/>
              </a:buClr>
              <a:buSzPts val="1200"/>
              <a:buFont typeface="Times New Roman"/>
              <a:buChar char="-"/>
            </a:pPr>
            <a:r>
              <a:rPr lang="en" sz="1200">
                <a:solidFill>
                  <a:srgbClr val="FF0000"/>
                </a:solidFill>
                <a:latin typeface="Times New Roman"/>
                <a:ea typeface="Times New Roman"/>
                <a:cs typeface="Times New Roman"/>
                <a:sym typeface="Times New Roman"/>
              </a:rPr>
              <a:t>It happens from inadequate replacement in depleted surgical patients with major GI fistula and those on TPN.</a:t>
            </a:r>
            <a:endParaRPr sz="1200">
              <a:solidFill>
                <a:srgbClr val="FF00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b="1" lang="en" sz="1200">
                <a:latin typeface="Times New Roman"/>
                <a:ea typeface="Times New Roman"/>
                <a:cs typeface="Times New Roman"/>
                <a:sym typeface="Times New Roman"/>
              </a:rPr>
              <a:t>Magnesium is important for neuromuscular activities. (can not correct K nor Ca)</a:t>
            </a:r>
            <a:endParaRPr b="1"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In surgical patients hypomagnesaemia is a frequently missed common electrolyte abnormality as </a:t>
            </a:r>
            <a:r>
              <a:rPr b="1" lang="en" sz="1200">
                <a:latin typeface="Times New Roman"/>
                <a:ea typeface="Times New Roman"/>
                <a:cs typeface="Times New Roman"/>
                <a:sym typeface="Times New Roman"/>
              </a:rPr>
              <a:t>it causes no major alerting symptoms.</a:t>
            </a:r>
            <a:endParaRPr b="1"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Mostly occur in association with </a:t>
            </a:r>
            <a:r>
              <a:rPr lang="en" sz="1200">
                <a:solidFill>
                  <a:srgbClr val="FF0000"/>
                </a:solidFill>
                <a:latin typeface="Times New Roman"/>
                <a:ea typeface="Times New Roman"/>
                <a:cs typeface="Times New Roman"/>
                <a:sym typeface="Times New Roman"/>
              </a:rPr>
              <a:t>renal failure</a:t>
            </a:r>
            <a:r>
              <a:rPr lang="en" sz="1200">
                <a:latin typeface="Times New Roman"/>
                <a:ea typeface="Times New Roman"/>
                <a:cs typeface="Times New Roman"/>
                <a:sym typeface="Times New Roman"/>
              </a:rPr>
              <a:t>, when Mg+ excretion is impaired.</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The use of antacids containing Mg+ may aggravate hypermagnesaemia.</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Treatment includes rehydration and renal dialysis.</a:t>
            </a:r>
            <a:endParaRPr/>
          </a:p>
        </p:txBody>
      </p:sp>
      <p:sp>
        <p:nvSpPr>
          <p:cNvPr id="627" name="Google Shape;627;p42"/>
          <p:cNvSpPr txBox="1"/>
          <p:nvPr/>
        </p:nvSpPr>
        <p:spPr>
          <a:xfrm>
            <a:off x="203050" y="112225"/>
            <a:ext cx="3000000" cy="4311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80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Hypocalcemia:</a:t>
            </a:r>
            <a:endParaRPr/>
          </a:p>
        </p:txBody>
      </p:sp>
      <p:sp>
        <p:nvSpPr>
          <p:cNvPr id="628" name="Google Shape;628;p42"/>
          <p:cNvSpPr txBox="1"/>
          <p:nvPr/>
        </p:nvSpPr>
        <p:spPr>
          <a:xfrm>
            <a:off x="126850" y="4489925"/>
            <a:ext cx="3000000" cy="4311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80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Hypomagnesaemia:</a:t>
            </a:r>
            <a:endParaRPr/>
          </a:p>
        </p:txBody>
      </p:sp>
      <p:sp>
        <p:nvSpPr>
          <p:cNvPr id="629" name="Google Shape;629;p42"/>
          <p:cNvSpPr txBox="1"/>
          <p:nvPr/>
        </p:nvSpPr>
        <p:spPr>
          <a:xfrm>
            <a:off x="250800" y="6585375"/>
            <a:ext cx="3000000" cy="4311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80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Hypermagnesaemia:</a:t>
            </a:r>
            <a:endParaRPr/>
          </a:p>
        </p:txBody>
      </p:sp>
      <p:sp>
        <p:nvSpPr>
          <p:cNvPr id="630" name="Google Shape;630;p42"/>
          <p:cNvSpPr/>
          <p:nvPr/>
        </p:nvSpPr>
        <p:spPr>
          <a:xfrm>
            <a:off x="4094275" y="4219350"/>
            <a:ext cx="1992600" cy="431100"/>
          </a:xfrm>
          <a:prstGeom prst="snip1Rect">
            <a:avLst>
              <a:gd fmla="val 16667" name="adj"/>
            </a:avLst>
          </a:prstGeom>
          <a:solidFill>
            <a:srgbClr val="EFEFEF"/>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CC0000"/>
                </a:solidFill>
                <a:latin typeface="Times New Roman"/>
                <a:ea typeface="Times New Roman"/>
                <a:cs typeface="Times New Roman"/>
                <a:sym typeface="Times New Roman"/>
              </a:rPr>
              <a:t>If you </a:t>
            </a:r>
            <a:r>
              <a:rPr lang="en" sz="1200">
                <a:solidFill>
                  <a:srgbClr val="CC0000"/>
                </a:solidFill>
                <a:latin typeface="Times New Roman"/>
                <a:ea typeface="Times New Roman"/>
                <a:cs typeface="Times New Roman"/>
                <a:sym typeface="Times New Roman"/>
              </a:rPr>
              <a:t>couldn't</a:t>
            </a:r>
            <a:r>
              <a:rPr lang="en" sz="1200">
                <a:solidFill>
                  <a:srgbClr val="CC0000"/>
                </a:solidFill>
                <a:latin typeface="Times New Roman"/>
                <a:ea typeface="Times New Roman"/>
                <a:cs typeface="Times New Roman"/>
                <a:sym typeface="Times New Roman"/>
              </a:rPr>
              <a:t> correct hypocalcemia, check the mg</a:t>
            </a:r>
            <a:endParaRPr sz="1200">
              <a:solidFill>
                <a:srgbClr val="CC0000"/>
              </a:solidFill>
              <a:latin typeface="Times New Roman"/>
              <a:ea typeface="Times New Roman"/>
              <a:cs typeface="Times New Roman"/>
              <a:sym typeface="Times New Roman"/>
            </a:endParaRPr>
          </a:p>
        </p:txBody>
      </p:sp>
      <p:pic>
        <p:nvPicPr>
          <p:cNvPr id="631" name="Google Shape;631;p42"/>
          <p:cNvPicPr preferRelativeResize="0"/>
          <p:nvPr/>
        </p:nvPicPr>
        <p:blipFill>
          <a:blip r:embed="rId4">
            <a:alphaModFix/>
          </a:blip>
          <a:stretch>
            <a:fillRect/>
          </a:stretch>
        </p:blipFill>
        <p:spPr>
          <a:xfrm rot="2209895">
            <a:off x="5947445" y="3860771"/>
            <a:ext cx="420800" cy="512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id="636" name="Google Shape;636;p43"/>
          <p:cNvPicPr preferRelativeResize="0"/>
          <p:nvPr/>
        </p:nvPicPr>
        <p:blipFill rotWithShape="1">
          <a:blip r:embed="rId3">
            <a:alphaModFix/>
          </a:blip>
          <a:srcRect b="10126" l="41543" r="39215" t="29160"/>
          <a:stretch/>
        </p:blipFill>
        <p:spPr>
          <a:xfrm>
            <a:off x="0" y="0"/>
            <a:ext cx="1057973" cy="1877750"/>
          </a:xfrm>
          <a:prstGeom prst="rect">
            <a:avLst/>
          </a:prstGeom>
          <a:noFill/>
          <a:ln>
            <a:noFill/>
          </a:ln>
        </p:spPr>
      </p:pic>
      <p:sp>
        <p:nvSpPr>
          <p:cNvPr id="637" name="Google Shape;637;p43"/>
          <p:cNvSpPr txBox="1"/>
          <p:nvPr/>
        </p:nvSpPr>
        <p:spPr>
          <a:xfrm>
            <a:off x="428400" y="1142550"/>
            <a:ext cx="5934000" cy="2862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t/>
            </a:r>
            <a:endParaRPr b="1" sz="1200">
              <a:latin typeface="Times New Roman"/>
              <a:ea typeface="Times New Roman"/>
              <a:cs typeface="Times New Roman"/>
              <a:sym typeface="Times New Roman"/>
            </a:endParaRPr>
          </a:p>
          <a:p>
            <a:pPr indent="0" lvl="0" marL="0" rtl="0" algn="l">
              <a:lnSpc>
                <a:spcPct val="115000"/>
              </a:lnSpc>
              <a:spcBef>
                <a:spcPts val="1000"/>
              </a:spcBef>
              <a:spcAft>
                <a:spcPts val="0"/>
              </a:spcAft>
              <a:buNone/>
            </a:pPr>
            <a:r>
              <a:rPr lang="en" sz="1200">
                <a:latin typeface="Times New Roman"/>
                <a:ea typeface="Times New Roman"/>
                <a:cs typeface="Times New Roman"/>
                <a:sym typeface="Times New Roman"/>
              </a:rPr>
              <a:t>This condition may result from :</a:t>
            </a:r>
            <a:endParaRPr sz="1200">
              <a:latin typeface="Times New Roman"/>
              <a:ea typeface="Times New Roman"/>
              <a:cs typeface="Times New Roman"/>
              <a:sym typeface="Times New Roman"/>
            </a:endParaRPr>
          </a:p>
          <a:p>
            <a:pPr indent="0" lvl="0" marL="342900" rtl="0" algn="l">
              <a:lnSpc>
                <a:spcPct val="115000"/>
              </a:lnSpc>
              <a:spcBef>
                <a:spcPts val="0"/>
              </a:spcBef>
              <a:spcAft>
                <a:spcPts val="0"/>
              </a:spcAft>
              <a:buNone/>
            </a:pPr>
            <a:r>
              <a:rPr lang="en" sz="1200">
                <a:latin typeface="Times New Roman"/>
                <a:ea typeface="Times New Roman"/>
                <a:cs typeface="Times New Roman"/>
                <a:sym typeface="Times New Roman"/>
              </a:rPr>
              <a:t>  -inadequate intestinal absorption,</a:t>
            </a:r>
            <a:endParaRPr sz="1200">
              <a:latin typeface="Times New Roman"/>
              <a:ea typeface="Times New Roman"/>
              <a:cs typeface="Times New Roman"/>
              <a:sym typeface="Times New Roman"/>
            </a:endParaRPr>
          </a:p>
          <a:p>
            <a:pPr indent="0" lvl="0" marL="342900" rtl="0" algn="l">
              <a:lnSpc>
                <a:spcPct val="115000"/>
              </a:lnSpc>
              <a:spcBef>
                <a:spcPts val="0"/>
              </a:spcBef>
              <a:spcAft>
                <a:spcPts val="0"/>
              </a:spcAft>
              <a:buNone/>
            </a:pPr>
            <a:r>
              <a:rPr lang="en" sz="1200">
                <a:latin typeface="Times New Roman"/>
                <a:ea typeface="Times New Roman"/>
                <a:cs typeface="Times New Roman"/>
                <a:sym typeface="Times New Roman"/>
              </a:rPr>
              <a:t>  -increased renal excretion,</a:t>
            </a:r>
            <a:endParaRPr sz="1200">
              <a:latin typeface="Times New Roman"/>
              <a:ea typeface="Times New Roman"/>
              <a:cs typeface="Times New Roman"/>
              <a:sym typeface="Times New Roman"/>
            </a:endParaRPr>
          </a:p>
          <a:p>
            <a:pPr indent="0" lvl="0" marL="342900" rtl="0" algn="l">
              <a:lnSpc>
                <a:spcPct val="115000"/>
              </a:lnSpc>
              <a:spcBef>
                <a:spcPts val="0"/>
              </a:spcBef>
              <a:spcAft>
                <a:spcPts val="0"/>
              </a:spcAft>
              <a:buNone/>
            </a:pPr>
            <a:r>
              <a:rPr lang="en" sz="1200">
                <a:latin typeface="Times New Roman"/>
                <a:ea typeface="Times New Roman"/>
                <a:cs typeface="Times New Roman"/>
                <a:sym typeface="Times New Roman"/>
              </a:rPr>
              <a:t>  -hyperparathyroidism,</a:t>
            </a:r>
            <a:endParaRPr sz="1200">
              <a:latin typeface="Times New Roman"/>
              <a:ea typeface="Times New Roman"/>
              <a:cs typeface="Times New Roman"/>
              <a:sym typeface="Times New Roman"/>
            </a:endParaRPr>
          </a:p>
          <a:p>
            <a:pPr indent="0" lvl="0" marL="342900" rtl="0" algn="l">
              <a:lnSpc>
                <a:spcPct val="115000"/>
              </a:lnSpc>
              <a:spcBef>
                <a:spcPts val="0"/>
              </a:spcBef>
              <a:spcAft>
                <a:spcPts val="0"/>
              </a:spcAft>
              <a:buNone/>
            </a:pPr>
            <a:r>
              <a:rPr lang="en" sz="1200">
                <a:latin typeface="Times New Roman"/>
                <a:ea typeface="Times New Roman"/>
                <a:cs typeface="Times New Roman"/>
                <a:sym typeface="Times New Roman"/>
              </a:rPr>
              <a:t>  - </a:t>
            </a:r>
            <a:r>
              <a:rPr b="1" lang="en" sz="1200">
                <a:latin typeface="Times New Roman"/>
                <a:ea typeface="Times New Roman"/>
                <a:cs typeface="Times New Roman"/>
                <a:sym typeface="Times New Roman"/>
              </a:rPr>
              <a:t>massive liver resection</a:t>
            </a:r>
            <a:r>
              <a:rPr lang="en" sz="1200">
                <a:latin typeface="Times New Roman"/>
                <a:ea typeface="Times New Roman"/>
                <a:cs typeface="Times New Roman"/>
                <a:sym typeface="Times New Roman"/>
              </a:rPr>
              <a:t>, and</a:t>
            </a:r>
            <a:endParaRPr sz="1200">
              <a:latin typeface="Times New Roman"/>
              <a:ea typeface="Times New Roman"/>
              <a:cs typeface="Times New Roman"/>
              <a:sym typeface="Times New Roman"/>
            </a:endParaRPr>
          </a:p>
          <a:p>
            <a:pPr indent="0" lvl="0" marL="342900" rtl="0" algn="l">
              <a:lnSpc>
                <a:spcPct val="115000"/>
              </a:lnSpc>
              <a:spcBef>
                <a:spcPts val="0"/>
              </a:spcBef>
              <a:spcAft>
                <a:spcPts val="0"/>
              </a:spcAft>
              <a:buNone/>
            </a:pPr>
            <a:r>
              <a:rPr lang="en" sz="1200">
                <a:latin typeface="Times New Roman"/>
                <a:ea typeface="Times New Roman"/>
                <a:cs typeface="Times New Roman"/>
                <a:sym typeface="Times New Roman"/>
              </a:rPr>
              <a:t>  -inadequate replacement after recovery from significant starvation and catabolism.</a:t>
            </a:r>
            <a:endParaRPr sz="1200">
              <a:latin typeface="Times New Roman"/>
              <a:ea typeface="Times New Roman"/>
              <a:cs typeface="Times New Roman"/>
              <a:sym typeface="Times New Roman"/>
            </a:endParaRPr>
          </a:p>
          <a:p>
            <a:pPr indent="0" lvl="0" marL="0" rtl="0" algn="l">
              <a:lnSpc>
                <a:spcPct val="115000"/>
              </a:lnSpc>
              <a:spcBef>
                <a:spcPts val="800"/>
              </a:spcBef>
              <a:spcAft>
                <a:spcPts val="0"/>
              </a:spcAft>
              <a:buNone/>
            </a:pPr>
            <a:r>
              <a:rPr lang="en">
                <a:solidFill>
                  <a:schemeClr val="accent6"/>
                </a:solidFill>
                <a:latin typeface="Times New Roman"/>
                <a:ea typeface="Times New Roman"/>
                <a:cs typeface="Times New Roman"/>
                <a:sym typeface="Times New Roman"/>
              </a:rPr>
              <a:t>Management of low phos</a:t>
            </a:r>
            <a:endParaRPr sz="1200">
              <a:latin typeface="Times New Roman"/>
              <a:ea typeface="Times New Roman"/>
              <a:cs typeface="Times New Roman"/>
              <a:sym typeface="Times New Roman"/>
            </a:endParaRPr>
          </a:p>
          <a:p>
            <a:pPr indent="-304800" lvl="0" marL="457200" rtl="0" algn="l">
              <a:lnSpc>
                <a:spcPct val="115000"/>
              </a:lnSpc>
              <a:spcBef>
                <a:spcPts val="800"/>
              </a:spcBef>
              <a:spcAft>
                <a:spcPts val="0"/>
              </a:spcAft>
              <a:buSzPts val="1200"/>
              <a:buFont typeface="Times New Roman"/>
              <a:buChar char="-"/>
            </a:pPr>
            <a:r>
              <a:rPr lang="en" sz="1200">
                <a:latin typeface="Times New Roman"/>
                <a:ea typeface="Times New Roman"/>
                <a:cs typeface="Times New Roman"/>
                <a:sym typeface="Times New Roman"/>
              </a:rPr>
              <a:t>Hypophosphatemia</a:t>
            </a:r>
            <a:r>
              <a:rPr lang="en" sz="1200">
                <a:latin typeface="Times New Roman"/>
                <a:ea typeface="Times New Roman"/>
                <a:cs typeface="Times New Roman"/>
                <a:sym typeface="Times New Roman"/>
              </a:rPr>
              <a:t> causes muscle weakness and inadequate tissue oxygenation due to reduced 2,3- diphosphoglycerate levels.</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Early recognition and replacement will improve these symptoms.</a:t>
            </a:r>
            <a:endParaRPr/>
          </a:p>
        </p:txBody>
      </p:sp>
      <p:sp>
        <p:nvSpPr>
          <p:cNvPr id="638" name="Google Shape;638;p43"/>
          <p:cNvSpPr txBox="1"/>
          <p:nvPr/>
        </p:nvSpPr>
        <p:spPr>
          <a:xfrm>
            <a:off x="273000" y="4222475"/>
            <a:ext cx="5934000" cy="4442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rPr lang="en" sz="1600">
                <a:solidFill>
                  <a:schemeClr val="dk1"/>
                </a:solidFill>
                <a:latin typeface="Times New Roman"/>
                <a:ea typeface="Times New Roman"/>
                <a:cs typeface="Times New Roman"/>
                <a:sym typeface="Times New Roman"/>
              </a:rPr>
              <a:t>Prescribing fluids:</a:t>
            </a:r>
            <a:endParaRPr sz="1200">
              <a:latin typeface="Times New Roman"/>
              <a:ea typeface="Times New Roman"/>
              <a:cs typeface="Times New Roman"/>
              <a:sym typeface="Times New Roman"/>
            </a:endParaRPr>
          </a:p>
          <a:p>
            <a:pPr indent="0" lvl="0" marL="0" rtl="0" algn="l">
              <a:lnSpc>
                <a:spcPct val="115000"/>
              </a:lnSpc>
              <a:spcBef>
                <a:spcPts val="800"/>
              </a:spcBef>
              <a:spcAft>
                <a:spcPts val="0"/>
              </a:spcAft>
              <a:buNone/>
            </a:pPr>
            <a:r>
              <a:rPr lang="en">
                <a:solidFill>
                  <a:schemeClr val="accent6"/>
                </a:solidFill>
                <a:latin typeface="Times New Roman"/>
                <a:ea typeface="Times New Roman"/>
                <a:cs typeface="Times New Roman"/>
                <a:sym typeface="Times New Roman"/>
              </a:rPr>
              <a:t>Crystalloids:( iso, hypo, hypertonic)</a:t>
            </a:r>
            <a:endParaRPr sz="1200">
              <a:latin typeface="Times New Roman"/>
              <a:ea typeface="Times New Roman"/>
              <a:cs typeface="Times New Roman"/>
              <a:sym typeface="Times New Roman"/>
            </a:endParaRPr>
          </a:p>
          <a:p>
            <a:pPr indent="-304800" lvl="0" marL="457200" rtl="0" algn="l">
              <a:lnSpc>
                <a:spcPct val="115000"/>
              </a:lnSpc>
              <a:spcBef>
                <a:spcPts val="600"/>
              </a:spcBef>
              <a:spcAft>
                <a:spcPts val="0"/>
              </a:spcAft>
              <a:buSzPts val="1200"/>
              <a:buFont typeface="Times New Roman"/>
              <a:buChar char="-"/>
            </a:pPr>
            <a:r>
              <a:rPr lang="en" sz="1200">
                <a:latin typeface="Times New Roman"/>
                <a:ea typeface="Times New Roman"/>
                <a:cs typeface="Times New Roman"/>
                <a:sym typeface="Times New Roman"/>
              </a:rPr>
              <a:t>0.9% saline - not “ normal “ !</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5% dextrose</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0.18% saline + 0.45% dextrose</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Others</a:t>
            </a:r>
            <a:endParaRPr sz="1200">
              <a:latin typeface="Times New Roman"/>
              <a:ea typeface="Times New Roman"/>
              <a:cs typeface="Times New Roman"/>
              <a:sym typeface="Times New Roman"/>
            </a:endParaRPr>
          </a:p>
          <a:p>
            <a:pPr indent="0" lvl="0" marL="0" rtl="0" algn="l">
              <a:lnSpc>
                <a:spcPct val="115000"/>
              </a:lnSpc>
              <a:spcBef>
                <a:spcPts val="800"/>
              </a:spcBef>
              <a:spcAft>
                <a:spcPts val="0"/>
              </a:spcAft>
              <a:buNone/>
            </a:pPr>
            <a:r>
              <a:rPr lang="en">
                <a:solidFill>
                  <a:schemeClr val="accent6"/>
                </a:solidFill>
                <a:latin typeface="Times New Roman"/>
                <a:ea typeface="Times New Roman"/>
                <a:cs typeface="Times New Roman"/>
                <a:sym typeface="Times New Roman"/>
              </a:rPr>
              <a:t>Colloids:</a:t>
            </a:r>
            <a:endParaRPr sz="1200">
              <a:latin typeface="Times New Roman"/>
              <a:ea typeface="Times New Roman"/>
              <a:cs typeface="Times New Roman"/>
              <a:sym typeface="Times New Roman"/>
            </a:endParaRPr>
          </a:p>
          <a:p>
            <a:pPr indent="-304800" lvl="0" marL="457200" rtl="0" algn="l">
              <a:lnSpc>
                <a:spcPct val="115000"/>
              </a:lnSpc>
              <a:spcBef>
                <a:spcPts val="600"/>
              </a:spcBef>
              <a:spcAft>
                <a:spcPts val="0"/>
              </a:spcAft>
              <a:buSzPts val="1200"/>
              <a:buFont typeface="Times New Roman"/>
              <a:buChar char="-"/>
            </a:pPr>
            <a:r>
              <a:rPr lang="en" sz="1200">
                <a:latin typeface="Times New Roman"/>
                <a:ea typeface="Times New Roman"/>
                <a:cs typeface="Times New Roman"/>
                <a:sym typeface="Times New Roman"/>
              </a:rPr>
              <a:t>Blood </a:t>
            </a:r>
            <a:r>
              <a:rPr lang="en" sz="1200">
                <a:solidFill>
                  <a:srgbClr val="38761D"/>
                </a:solidFill>
                <a:latin typeface="Times New Roman"/>
                <a:ea typeface="Times New Roman"/>
                <a:cs typeface="Times New Roman"/>
                <a:sym typeface="Times New Roman"/>
              </a:rPr>
              <a:t>if patient lost blood best thing to give is blood but can’t give in the ER because you need cross and type</a:t>
            </a:r>
            <a:endParaRPr sz="1200">
              <a:solidFill>
                <a:srgbClr val="38761D"/>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plasma / albumin</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synthetics</a:t>
            </a:r>
            <a:endParaRPr sz="1200">
              <a:solidFill>
                <a:srgbClr val="FFCC00"/>
              </a:solidFill>
              <a:latin typeface="Times New Roman"/>
              <a:ea typeface="Times New Roman"/>
              <a:cs typeface="Times New Roman"/>
              <a:sym typeface="Times New Roman"/>
            </a:endParaRPr>
          </a:p>
          <a:p>
            <a:pPr indent="0" lvl="0" marL="0" rtl="0" algn="l">
              <a:lnSpc>
                <a:spcPct val="115000"/>
              </a:lnSpc>
              <a:spcBef>
                <a:spcPts val="800"/>
              </a:spcBef>
              <a:spcAft>
                <a:spcPts val="0"/>
              </a:spcAft>
              <a:buNone/>
            </a:pPr>
            <a:r>
              <a:rPr lang="en" sz="1600">
                <a:solidFill>
                  <a:schemeClr val="dk1"/>
                </a:solidFill>
                <a:latin typeface="Times New Roman"/>
                <a:ea typeface="Times New Roman"/>
                <a:cs typeface="Times New Roman"/>
                <a:sym typeface="Times New Roman"/>
              </a:rPr>
              <a:t>The rules of fluid replacement:</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FF0000"/>
              </a:buClr>
              <a:buSzPts val="1200"/>
              <a:buFont typeface="Times New Roman"/>
              <a:buChar char="-"/>
            </a:pPr>
            <a:r>
              <a:rPr lang="en" sz="1200">
                <a:solidFill>
                  <a:srgbClr val="FF0000"/>
                </a:solidFill>
                <a:latin typeface="Times New Roman"/>
                <a:ea typeface="Times New Roman"/>
                <a:cs typeface="Times New Roman"/>
                <a:sym typeface="Times New Roman"/>
              </a:rPr>
              <a:t>Replace blood with blood</a:t>
            </a:r>
            <a:endParaRPr sz="1200">
              <a:solidFill>
                <a:srgbClr val="FF00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Replace plasma with colloid</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Resuscitate with colloid (</a:t>
            </a:r>
            <a:r>
              <a:rPr lang="en" sz="1200">
                <a:solidFill>
                  <a:srgbClr val="38761D"/>
                </a:solidFill>
                <a:latin typeface="Times New Roman"/>
                <a:ea typeface="Times New Roman"/>
                <a:cs typeface="Times New Roman"/>
                <a:sym typeface="Times New Roman"/>
              </a:rPr>
              <a:t>Blood + colloid are the most fluids that stay intravascular</a:t>
            </a:r>
            <a:r>
              <a:rPr lang="en"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Replace ECF depletion with saline</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Rehydrate with dextrose </a:t>
            </a:r>
            <a:r>
              <a:rPr lang="en" sz="1200">
                <a:solidFill>
                  <a:srgbClr val="38761D"/>
                </a:solidFill>
                <a:latin typeface="Times New Roman"/>
                <a:ea typeface="Times New Roman"/>
                <a:cs typeface="Times New Roman"/>
                <a:sym typeface="Times New Roman"/>
              </a:rPr>
              <a:t>goes to cell directly</a:t>
            </a:r>
            <a:endParaRPr sz="1200"/>
          </a:p>
        </p:txBody>
      </p:sp>
      <p:sp>
        <p:nvSpPr>
          <p:cNvPr id="639" name="Google Shape;639;p43"/>
          <p:cNvSpPr txBox="1"/>
          <p:nvPr/>
        </p:nvSpPr>
        <p:spPr>
          <a:xfrm>
            <a:off x="86950" y="1142550"/>
            <a:ext cx="3000000" cy="4311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80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Hypophosphatemia:</a:t>
            </a:r>
            <a:endParaRPr/>
          </a:p>
        </p:txBody>
      </p:sp>
      <p:sp>
        <p:nvSpPr>
          <p:cNvPr id="640" name="Google Shape;640;p43"/>
          <p:cNvSpPr/>
          <p:nvPr/>
        </p:nvSpPr>
        <p:spPr>
          <a:xfrm flipH="1" rot="10800000">
            <a:off x="273000" y="4178921"/>
            <a:ext cx="5934000" cy="21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43"/>
          <p:cNvSpPr txBox="1"/>
          <p:nvPr/>
        </p:nvSpPr>
        <p:spPr>
          <a:xfrm>
            <a:off x="119250" y="111250"/>
            <a:ext cx="5805300" cy="89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t/>
            </a:r>
            <a:endParaRPr b="1" sz="1200">
              <a:latin typeface="Times New Roman"/>
              <a:ea typeface="Times New Roman"/>
              <a:cs typeface="Times New Roman"/>
              <a:sym typeface="Times New Roman"/>
            </a:endParaRPr>
          </a:p>
          <a:p>
            <a:pPr indent="-304800" lvl="0" marL="457200" rtl="0" algn="l">
              <a:lnSpc>
                <a:spcPct val="115000"/>
              </a:lnSpc>
              <a:spcBef>
                <a:spcPts val="800"/>
              </a:spcBef>
              <a:spcAft>
                <a:spcPts val="0"/>
              </a:spcAft>
              <a:buSzPts val="1200"/>
              <a:buFont typeface="Times New Roman"/>
              <a:buChar char="-"/>
            </a:pPr>
            <a:r>
              <a:rPr lang="en" sz="1200">
                <a:latin typeface="Times New Roman"/>
                <a:ea typeface="Times New Roman"/>
                <a:cs typeface="Times New Roman"/>
                <a:sym typeface="Times New Roman"/>
              </a:rPr>
              <a:t>Mostly is associated with </a:t>
            </a:r>
            <a:r>
              <a:rPr lang="en" sz="1200">
                <a:solidFill>
                  <a:srgbClr val="FF0000"/>
                </a:solidFill>
                <a:latin typeface="Times New Roman"/>
                <a:ea typeface="Times New Roman"/>
                <a:cs typeface="Times New Roman"/>
                <a:sym typeface="Times New Roman"/>
              </a:rPr>
              <a:t>renal failure</a:t>
            </a:r>
            <a:r>
              <a:rPr lang="en" sz="1200">
                <a:latin typeface="Times New Roman"/>
                <a:ea typeface="Times New Roman"/>
                <a:cs typeface="Times New Roman"/>
                <a:sym typeface="Times New Roman"/>
              </a:rPr>
              <a:t> and hypocalcaemia due to hypoparathyroidism, which reduces renal phosphate excretion.</a:t>
            </a:r>
            <a:endParaRPr/>
          </a:p>
        </p:txBody>
      </p:sp>
      <p:sp>
        <p:nvSpPr>
          <p:cNvPr id="642" name="Google Shape;642;p43"/>
          <p:cNvSpPr txBox="1"/>
          <p:nvPr/>
        </p:nvSpPr>
        <p:spPr>
          <a:xfrm>
            <a:off x="119250" y="111250"/>
            <a:ext cx="3000000" cy="4311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80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Hyperphosphataemia: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pic>
        <p:nvPicPr>
          <p:cNvPr id="647" name="Google Shape;647;p44"/>
          <p:cNvPicPr preferRelativeResize="0"/>
          <p:nvPr/>
        </p:nvPicPr>
        <p:blipFill>
          <a:blip r:embed="rId3">
            <a:alphaModFix/>
          </a:blip>
          <a:stretch>
            <a:fillRect/>
          </a:stretch>
        </p:blipFill>
        <p:spPr>
          <a:xfrm>
            <a:off x="736125" y="938350"/>
            <a:ext cx="3940927" cy="2786749"/>
          </a:xfrm>
          <a:prstGeom prst="rect">
            <a:avLst/>
          </a:prstGeom>
          <a:noFill/>
          <a:ln cap="flat" cmpd="sng" w="9525">
            <a:solidFill>
              <a:schemeClr val="dk1"/>
            </a:solidFill>
            <a:prstDash val="solid"/>
            <a:round/>
            <a:headEnd len="sm" w="sm" type="none"/>
            <a:tailEnd len="sm" w="sm" type="none"/>
          </a:ln>
        </p:spPr>
      </p:pic>
      <p:sp>
        <p:nvSpPr>
          <p:cNvPr id="648" name="Google Shape;648;p44"/>
          <p:cNvSpPr txBox="1"/>
          <p:nvPr/>
        </p:nvSpPr>
        <p:spPr>
          <a:xfrm>
            <a:off x="573000" y="406875"/>
            <a:ext cx="30000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rPr lang="en" sz="1600">
                <a:solidFill>
                  <a:schemeClr val="dk1"/>
                </a:solidFill>
                <a:latin typeface="Times New Roman"/>
                <a:ea typeface="Times New Roman"/>
                <a:cs typeface="Times New Roman"/>
                <a:sym typeface="Times New Roman"/>
              </a:rPr>
              <a:t>Principles of Surgical Care:</a:t>
            </a:r>
            <a:endParaRPr sz="1600"/>
          </a:p>
        </p:txBody>
      </p:sp>
      <p:sp>
        <p:nvSpPr>
          <p:cNvPr id="649" name="Google Shape;649;p44"/>
          <p:cNvSpPr txBox="1"/>
          <p:nvPr/>
        </p:nvSpPr>
        <p:spPr>
          <a:xfrm>
            <a:off x="532525" y="3913050"/>
            <a:ext cx="30000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rPr lang="en" sz="1600">
                <a:solidFill>
                  <a:schemeClr val="dk1"/>
                </a:solidFill>
                <a:latin typeface="Times New Roman"/>
                <a:ea typeface="Times New Roman"/>
                <a:cs typeface="Times New Roman"/>
                <a:sym typeface="Times New Roman"/>
              </a:rPr>
              <a:t>Guidelines</a:t>
            </a:r>
            <a:r>
              <a:rPr lang="en" sz="1600">
                <a:solidFill>
                  <a:schemeClr val="dk1"/>
                </a:solidFill>
                <a:latin typeface="Times New Roman"/>
                <a:ea typeface="Times New Roman"/>
                <a:cs typeface="Times New Roman"/>
                <a:sym typeface="Times New Roman"/>
              </a:rPr>
              <a:t> for Fluid Therapy</a:t>
            </a:r>
            <a:endParaRPr/>
          </a:p>
        </p:txBody>
      </p:sp>
      <p:pic>
        <p:nvPicPr>
          <p:cNvPr id="650" name="Google Shape;650;p44"/>
          <p:cNvPicPr preferRelativeResize="0"/>
          <p:nvPr/>
        </p:nvPicPr>
        <p:blipFill>
          <a:blip r:embed="rId4">
            <a:alphaModFix/>
          </a:blip>
          <a:stretch>
            <a:fillRect/>
          </a:stretch>
        </p:blipFill>
        <p:spPr>
          <a:xfrm>
            <a:off x="71616" y="4433375"/>
            <a:ext cx="6336746" cy="4156925"/>
          </a:xfrm>
          <a:prstGeom prst="rect">
            <a:avLst/>
          </a:prstGeom>
          <a:noFill/>
          <a:ln cap="flat" cmpd="sng" w="9525">
            <a:solidFill>
              <a:schemeClr val="dk1"/>
            </a:solidFill>
            <a:prstDash val="solid"/>
            <a:round/>
            <a:headEnd len="sm" w="sm" type="none"/>
            <a:tailEnd len="sm" w="sm" type="none"/>
          </a:ln>
        </p:spPr>
      </p:pic>
      <p:sp>
        <p:nvSpPr>
          <p:cNvPr id="651" name="Google Shape;651;p44"/>
          <p:cNvSpPr/>
          <p:nvPr/>
        </p:nvSpPr>
        <p:spPr>
          <a:xfrm>
            <a:off x="4712075" y="1082838"/>
            <a:ext cx="1092600" cy="310200"/>
          </a:xfrm>
          <a:prstGeom prst="snip1Rect">
            <a:avLst>
              <a:gd fmla="val 16667" name="adj"/>
            </a:avLst>
          </a:prstGeom>
          <a:solidFill>
            <a:srgbClr val="EFEFEF"/>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CC0000"/>
                </a:solidFill>
                <a:latin typeface="Times New Roman"/>
                <a:ea typeface="Times New Roman"/>
                <a:cs typeface="Times New Roman"/>
                <a:sym typeface="Times New Roman"/>
              </a:rPr>
              <a:t>IMPORTANT</a:t>
            </a:r>
            <a:endParaRPr sz="1200">
              <a:solidFill>
                <a:srgbClr val="CC0000"/>
              </a:solidFill>
              <a:latin typeface="Times New Roman"/>
              <a:ea typeface="Times New Roman"/>
              <a:cs typeface="Times New Roman"/>
              <a:sym typeface="Times New Roman"/>
            </a:endParaRPr>
          </a:p>
        </p:txBody>
      </p:sp>
      <p:pic>
        <p:nvPicPr>
          <p:cNvPr id="652" name="Google Shape;652;p44"/>
          <p:cNvPicPr preferRelativeResize="0"/>
          <p:nvPr/>
        </p:nvPicPr>
        <p:blipFill>
          <a:blip r:embed="rId5">
            <a:alphaModFix/>
          </a:blip>
          <a:stretch>
            <a:fillRect/>
          </a:stretch>
        </p:blipFill>
        <p:spPr>
          <a:xfrm rot="2209895">
            <a:off x="5674470" y="720371"/>
            <a:ext cx="420800" cy="512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45"/>
          <p:cNvSpPr txBox="1"/>
          <p:nvPr>
            <p:ph idx="1" type="body"/>
          </p:nvPr>
        </p:nvSpPr>
        <p:spPr>
          <a:xfrm>
            <a:off x="406050" y="1179125"/>
            <a:ext cx="5970900" cy="10065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40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Giving 2 litres of blood to someone, will expand their intravascular compartment by 2 litres. None of this fluid will escape across the blood vessel walls ( in the short term at least ) and the other compartments are unaffected.</a:t>
            </a:r>
            <a:endParaRPr sz="1200">
              <a:solidFill>
                <a:srgbClr val="000000"/>
              </a:solidFill>
              <a:latin typeface="Times New Roman"/>
              <a:ea typeface="Times New Roman"/>
              <a:cs typeface="Times New Roman"/>
              <a:sym typeface="Times New Roman"/>
            </a:endParaRPr>
          </a:p>
          <a:p>
            <a:pPr indent="-304800" lvl="0" marL="457200" rtl="0" algn="l">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This is the right treatment for blood loss.</a:t>
            </a:r>
            <a:endParaRPr sz="1200">
              <a:latin typeface="Times New Roman"/>
              <a:ea typeface="Times New Roman"/>
              <a:cs typeface="Times New Roman"/>
              <a:sym typeface="Times New Roman"/>
            </a:endParaRPr>
          </a:p>
        </p:txBody>
      </p:sp>
      <p:sp>
        <p:nvSpPr>
          <p:cNvPr id="658" name="Google Shape;658;p45"/>
          <p:cNvSpPr txBox="1"/>
          <p:nvPr/>
        </p:nvSpPr>
        <p:spPr>
          <a:xfrm>
            <a:off x="406050" y="4072475"/>
            <a:ext cx="5970900" cy="5817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400"/>
              </a:spcBef>
              <a:spcAft>
                <a:spcPts val="0"/>
              </a:spcAft>
              <a:buSzPts val="1200"/>
              <a:buFont typeface="Times New Roman"/>
              <a:buChar char="-"/>
            </a:pPr>
            <a:r>
              <a:rPr lang="en" sz="1200">
                <a:latin typeface="Times New Roman"/>
                <a:ea typeface="Times New Roman"/>
                <a:cs typeface="Times New Roman"/>
                <a:sym typeface="Times New Roman"/>
              </a:rPr>
              <a:t>Giving colloid into the vascular space results in an immediate expansion of the </a:t>
            </a:r>
            <a:r>
              <a:rPr lang="en" sz="1200">
                <a:latin typeface="Times New Roman"/>
                <a:ea typeface="Times New Roman"/>
                <a:cs typeface="Times New Roman"/>
                <a:sym typeface="Times New Roman"/>
              </a:rPr>
              <a:t>intravascular</a:t>
            </a:r>
            <a:r>
              <a:rPr lang="en" sz="1200">
                <a:latin typeface="Times New Roman"/>
                <a:ea typeface="Times New Roman"/>
                <a:cs typeface="Times New Roman"/>
                <a:sym typeface="Times New Roman"/>
              </a:rPr>
              <a:t> compartment by 2 litres, as does blood.</a:t>
            </a:r>
            <a:endParaRPr sz="1200">
              <a:latin typeface="Times New Roman"/>
              <a:ea typeface="Times New Roman"/>
              <a:cs typeface="Times New Roman"/>
              <a:sym typeface="Times New Roman"/>
            </a:endParaRPr>
          </a:p>
        </p:txBody>
      </p:sp>
      <p:sp>
        <p:nvSpPr>
          <p:cNvPr id="659" name="Google Shape;659;p45"/>
          <p:cNvSpPr txBox="1"/>
          <p:nvPr/>
        </p:nvSpPr>
        <p:spPr>
          <a:xfrm>
            <a:off x="695675" y="507250"/>
            <a:ext cx="50289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rPr lang="en" sz="1600">
                <a:solidFill>
                  <a:schemeClr val="dk1"/>
                </a:solidFill>
                <a:latin typeface="Times New Roman"/>
                <a:ea typeface="Times New Roman"/>
                <a:cs typeface="Times New Roman"/>
                <a:sym typeface="Times New Roman"/>
              </a:rPr>
              <a:t>Intravenous Fluids and Fluid Compartments</a:t>
            </a:r>
            <a:endParaRPr/>
          </a:p>
        </p:txBody>
      </p:sp>
      <p:pic>
        <p:nvPicPr>
          <p:cNvPr id="660" name="Google Shape;660;p45"/>
          <p:cNvPicPr preferRelativeResize="0"/>
          <p:nvPr/>
        </p:nvPicPr>
        <p:blipFill>
          <a:blip r:embed="rId3">
            <a:alphaModFix/>
          </a:blip>
          <a:stretch>
            <a:fillRect/>
          </a:stretch>
        </p:blipFill>
        <p:spPr>
          <a:xfrm>
            <a:off x="290485" y="2265126"/>
            <a:ext cx="2775978" cy="1450426"/>
          </a:xfrm>
          <a:prstGeom prst="rect">
            <a:avLst/>
          </a:prstGeom>
          <a:noFill/>
          <a:ln cap="flat" cmpd="sng" w="9525">
            <a:solidFill>
              <a:schemeClr val="dk1"/>
            </a:solidFill>
            <a:prstDash val="solid"/>
            <a:round/>
            <a:headEnd len="sm" w="sm" type="none"/>
            <a:tailEnd len="sm" w="sm" type="none"/>
          </a:ln>
        </p:spPr>
      </p:pic>
      <p:pic>
        <p:nvPicPr>
          <p:cNvPr id="661" name="Google Shape;661;p45"/>
          <p:cNvPicPr preferRelativeResize="0"/>
          <p:nvPr/>
        </p:nvPicPr>
        <p:blipFill>
          <a:blip r:embed="rId4">
            <a:alphaModFix/>
          </a:blip>
          <a:stretch>
            <a:fillRect/>
          </a:stretch>
        </p:blipFill>
        <p:spPr>
          <a:xfrm>
            <a:off x="3420637" y="2244750"/>
            <a:ext cx="2692774" cy="1450426"/>
          </a:xfrm>
          <a:prstGeom prst="rect">
            <a:avLst/>
          </a:prstGeom>
          <a:noFill/>
          <a:ln cap="flat" cmpd="sng" w="9525">
            <a:solidFill>
              <a:schemeClr val="dk1"/>
            </a:solidFill>
            <a:prstDash val="solid"/>
            <a:round/>
            <a:headEnd len="sm" w="sm" type="none"/>
            <a:tailEnd len="sm" w="sm" type="none"/>
          </a:ln>
        </p:spPr>
      </p:pic>
      <p:sp>
        <p:nvSpPr>
          <p:cNvPr id="662" name="Google Shape;662;p45"/>
          <p:cNvSpPr txBox="1"/>
          <p:nvPr/>
        </p:nvSpPr>
        <p:spPr>
          <a:xfrm>
            <a:off x="623175" y="938350"/>
            <a:ext cx="1318800" cy="400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800"/>
              </a:spcBef>
              <a:spcAft>
                <a:spcPts val="0"/>
              </a:spcAft>
              <a:buClr>
                <a:schemeClr val="accent6"/>
              </a:buClr>
              <a:buSzPts val="1400"/>
              <a:buFont typeface="Times New Roman"/>
              <a:buChar char="❖"/>
            </a:pPr>
            <a:r>
              <a:rPr lang="en">
                <a:solidFill>
                  <a:schemeClr val="accent6"/>
                </a:solidFill>
                <a:latin typeface="Times New Roman"/>
                <a:ea typeface="Times New Roman"/>
                <a:cs typeface="Times New Roman"/>
                <a:sym typeface="Times New Roman"/>
              </a:rPr>
              <a:t>Blood</a:t>
            </a:r>
            <a:endParaRPr/>
          </a:p>
        </p:txBody>
      </p:sp>
      <p:cxnSp>
        <p:nvCxnSpPr>
          <p:cNvPr id="663" name="Google Shape;663;p45"/>
          <p:cNvCxnSpPr>
            <a:stCxn id="660" idx="3"/>
            <a:endCxn id="661" idx="1"/>
          </p:cNvCxnSpPr>
          <p:nvPr/>
        </p:nvCxnSpPr>
        <p:spPr>
          <a:xfrm flipH="1" rot="10800000">
            <a:off x="3066463" y="2969939"/>
            <a:ext cx="354300" cy="20400"/>
          </a:xfrm>
          <a:prstGeom prst="straightConnector1">
            <a:avLst/>
          </a:prstGeom>
          <a:noFill/>
          <a:ln cap="flat" cmpd="sng" w="9525">
            <a:solidFill>
              <a:schemeClr val="dk1"/>
            </a:solidFill>
            <a:prstDash val="solid"/>
            <a:round/>
            <a:headEnd len="med" w="med" type="none"/>
            <a:tailEnd len="med" w="med" type="triangle"/>
          </a:ln>
        </p:spPr>
      </p:cxnSp>
      <p:sp>
        <p:nvSpPr>
          <p:cNvPr id="664" name="Google Shape;664;p45"/>
          <p:cNvSpPr txBox="1"/>
          <p:nvPr/>
        </p:nvSpPr>
        <p:spPr>
          <a:xfrm>
            <a:off x="695675" y="3795063"/>
            <a:ext cx="1318800" cy="400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800"/>
              </a:spcBef>
              <a:spcAft>
                <a:spcPts val="0"/>
              </a:spcAft>
              <a:buClr>
                <a:schemeClr val="accent6"/>
              </a:buClr>
              <a:buSzPts val="1400"/>
              <a:buFont typeface="Times New Roman"/>
              <a:buChar char="❖"/>
            </a:pPr>
            <a:r>
              <a:rPr lang="en">
                <a:solidFill>
                  <a:schemeClr val="accent6"/>
                </a:solidFill>
                <a:latin typeface="Times New Roman"/>
                <a:ea typeface="Times New Roman"/>
                <a:cs typeface="Times New Roman"/>
                <a:sym typeface="Times New Roman"/>
              </a:rPr>
              <a:t>Colloid</a:t>
            </a:r>
            <a:endParaRPr/>
          </a:p>
        </p:txBody>
      </p:sp>
      <p:pic>
        <p:nvPicPr>
          <p:cNvPr id="665" name="Google Shape;665;p45"/>
          <p:cNvPicPr preferRelativeResize="0"/>
          <p:nvPr/>
        </p:nvPicPr>
        <p:blipFill>
          <a:blip r:embed="rId5">
            <a:alphaModFix/>
          </a:blip>
          <a:stretch>
            <a:fillRect/>
          </a:stretch>
        </p:blipFill>
        <p:spPr>
          <a:xfrm>
            <a:off x="325550" y="4692300"/>
            <a:ext cx="2667626" cy="1399550"/>
          </a:xfrm>
          <a:prstGeom prst="rect">
            <a:avLst/>
          </a:prstGeom>
          <a:noFill/>
          <a:ln cap="flat" cmpd="sng" w="9525">
            <a:solidFill>
              <a:schemeClr val="dk1"/>
            </a:solidFill>
            <a:prstDash val="solid"/>
            <a:round/>
            <a:headEnd len="sm" w="sm" type="none"/>
            <a:tailEnd len="sm" w="sm" type="none"/>
          </a:ln>
        </p:spPr>
      </p:pic>
      <p:pic>
        <p:nvPicPr>
          <p:cNvPr id="666" name="Google Shape;666;p45"/>
          <p:cNvPicPr preferRelativeResize="0"/>
          <p:nvPr/>
        </p:nvPicPr>
        <p:blipFill>
          <a:blip r:embed="rId6">
            <a:alphaModFix/>
          </a:blip>
          <a:stretch>
            <a:fillRect/>
          </a:stretch>
        </p:blipFill>
        <p:spPr>
          <a:xfrm>
            <a:off x="3401512" y="4692300"/>
            <a:ext cx="2628609" cy="1399550"/>
          </a:xfrm>
          <a:prstGeom prst="rect">
            <a:avLst/>
          </a:prstGeom>
          <a:noFill/>
          <a:ln cap="flat" cmpd="sng" w="9525">
            <a:solidFill>
              <a:schemeClr val="dk1"/>
            </a:solidFill>
            <a:prstDash val="solid"/>
            <a:round/>
            <a:headEnd len="sm" w="sm" type="none"/>
            <a:tailEnd len="sm" w="sm" type="none"/>
          </a:ln>
        </p:spPr>
      </p:pic>
      <p:pic>
        <p:nvPicPr>
          <p:cNvPr id="667" name="Google Shape;667;p45"/>
          <p:cNvPicPr preferRelativeResize="0"/>
          <p:nvPr/>
        </p:nvPicPr>
        <p:blipFill>
          <a:blip r:embed="rId7">
            <a:alphaModFix/>
          </a:blip>
          <a:stretch>
            <a:fillRect/>
          </a:stretch>
        </p:blipFill>
        <p:spPr>
          <a:xfrm>
            <a:off x="1710125" y="7124426"/>
            <a:ext cx="2999998" cy="1609971"/>
          </a:xfrm>
          <a:prstGeom prst="rect">
            <a:avLst/>
          </a:prstGeom>
          <a:noFill/>
          <a:ln cap="flat" cmpd="sng" w="9525">
            <a:solidFill>
              <a:schemeClr val="dk1"/>
            </a:solidFill>
            <a:prstDash val="solid"/>
            <a:round/>
            <a:headEnd len="sm" w="sm" type="none"/>
            <a:tailEnd len="sm" w="sm" type="none"/>
          </a:ln>
        </p:spPr>
      </p:pic>
      <p:cxnSp>
        <p:nvCxnSpPr>
          <p:cNvPr id="668" name="Google Shape;668;p45"/>
          <p:cNvCxnSpPr>
            <a:stCxn id="665" idx="3"/>
            <a:endCxn id="666" idx="1"/>
          </p:cNvCxnSpPr>
          <p:nvPr/>
        </p:nvCxnSpPr>
        <p:spPr>
          <a:xfrm>
            <a:off x="2993176" y="5392075"/>
            <a:ext cx="408300" cy="0"/>
          </a:xfrm>
          <a:prstGeom prst="straightConnector1">
            <a:avLst/>
          </a:prstGeom>
          <a:noFill/>
          <a:ln cap="flat" cmpd="sng" w="9525">
            <a:solidFill>
              <a:schemeClr val="dk2"/>
            </a:solidFill>
            <a:prstDash val="solid"/>
            <a:round/>
            <a:headEnd len="med" w="med" type="none"/>
            <a:tailEnd len="med" w="med" type="triangle"/>
          </a:ln>
        </p:spPr>
      </p:cxnSp>
      <p:sp>
        <p:nvSpPr>
          <p:cNvPr id="669" name="Google Shape;669;p45"/>
          <p:cNvSpPr txBox="1"/>
          <p:nvPr/>
        </p:nvSpPr>
        <p:spPr>
          <a:xfrm>
            <a:off x="258175" y="6079800"/>
            <a:ext cx="5970900" cy="10065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400"/>
              </a:spcBef>
              <a:spcAft>
                <a:spcPts val="0"/>
              </a:spcAft>
              <a:buSzPts val="1200"/>
              <a:buFont typeface="Times New Roman"/>
              <a:buChar char="-"/>
            </a:pPr>
            <a:r>
              <a:rPr lang="en" sz="1200">
                <a:latin typeface="Times New Roman"/>
                <a:ea typeface="Times New Roman"/>
                <a:cs typeface="Times New Roman"/>
                <a:sym typeface="Times New Roman"/>
              </a:rPr>
              <a:t>Colloid does not escape from the vascular space, but does increase oncotic pressure markedly causing water to be drawn into the vascular space from the interstitial and intracellular reservoirs. Giving colloid  therefore not only expands the vascular space itself, but does so by moving water from other spaces.</a:t>
            </a:r>
            <a:endParaRPr sz="1200">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id="674" name="Google Shape;674;p46"/>
          <p:cNvPicPr preferRelativeResize="0"/>
          <p:nvPr/>
        </p:nvPicPr>
        <p:blipFill rotWithShape="1">
          <a:blip r:embed="rId3">
            <a:alphaModFix/>
          </a:blip>
          <a:srcRect b="10126" l="41543" r="39215" t="29160"/>
          <a:stretch/>
        </p:blipFill>
        <p:spPr>
          <a:xfrm>
            <a:off x="0" y="-159425"/>
            <a:ext cx="1057973" cy="1877750"/>
          </a:xfrm>
          <a:prstGeom prst="rect">
            <a:avLst/>
          </a:prstGeom>
          <a:noFill/>
          <a:ln>
            <a:noFill/>
          </a:ln>
        </p:spPr>
      </p:pic>
      <p:pic>
        <p:nvPicPr>
          <p:cNvPr id="675" name="Google Shape;675;p46"/>
          <p:cNvPicPr preferRelativeResize="0"/>
          <p:nvPr/>
        </p:nvPicPr>
        <p:blipFill>
          <a:blip r:embed="rId4">
            <a:alphaModFix/>
          </a:blip>
          <a:stretch>
            <a:fillRect/>
          </a:stretch>
        </p:blipFill>
        <p:spPr>
          <a:xfrm>
            <a:off x="333325" y="1631376"/>
            <a:ext cx="2687101" cy="1410324"/>
          </a:xfrm>
          <a:prstGeom prst="rect">
            <a:avLst/>
          </a:prstGeom>
          <a:noFill/>
          <a:ln>
            <a:noFill/>
          </a:ln>
        </p:spPr>
      </p:pic>
      <p:pic>
        <p:nvPicPr>
          <p:cNvPr id="676" name="Google Shape;676;p46"/>
          <p:cNvPicPr preferRelativeResize="0"/>
          <p:nvPr/>
        </p:nvPicPr>
        <p:blipFill>
          <a:blip r:embed="rId5">
            <a:alphaModFix/>
          </a:blip>
          <a:stretch>
            <a:fillRect/>
          </a:stretch>
        </p:blipFill>
        <p:spPr>
          <a:xfrm>
            <a:off x="3397940" y="1631374"/>
            <a:ext cx="2626611" cy="1410324"/>
          </a:xfrm>
          <a:prstGeom prst="rect">
            <a:avLst/>
          </a:prstGeom>
          <a:noFill/>
          <a:ln>
            <a:noFill/>
          </a:ln>
        </p:spPr>
      </p:pic>
      <p:pic>
        <p:nvPicPr>
          <p:cNvPr id="677" name="Google Shape;677;p46"/>
          <p:cNvPicPr preferRelativeResize="0"/>
          <p:nvPr/>
        </p:nvPicPr>
        <p:blipFill>
          <a:blip r:embed="rId6">
            <a:alphaModFix/>
          </a:blip>
          <a:stretch>
            <a:fillRect/>
          </a:stretch>
        </p:blipFill>
        <p:spPr>
          <a:xfrm>
            <a:off x="1829566" y="4167075"/>
            <a:ext cx="2759120" cy="1485526"/>
          </a:xfrm>
          <a:prstGeom prst="rect">
            <a:avLst/>
          </a:prstGeom>
          <a:noFill/>
          <a:ln>
            <a:noFill/>
          </a:ln>
        </p:spPr>
      </p:pic>
      <p:pic>
        <p:nvPicPr>
          <p:cNvPr id="678" name="Google Shape;678;p46"/>
          <p:cNvPicPr preferRelativeResize="0"/>
          <p:nvPr/>
        </p:nvPicPr>
        <p:blipFill>
          <a:blip r:embed="rId7">
            <a:alphaModFix/>
          </a:blip>
          <a:stretch>
            <a:fillRect/>
          </a:stretch>
        </p:blipFill>
        <p:spPr>
          <a:xfrm>
            <a:off x="389875" y="7102600"/>
            <a:ext cx="2589189" cy="1410325"/>
          </a:xfrm>
          <a:prstGeom prst="rect">
            <a:avLst/>
          </a:prstGeom>
          <a:noFill/>
          <a:ln>
            <a:noFill/>
          </a:ln>
        </p:spPr>
      </p:pic>
      <p:pic>
        <p:nvPicPr>
          <p:cNvPr id="679" name="Google Shape;679;p46"/>
          <p:cNvPicPr preferRelativeResize="0"/>
          <p:nvPr/>
        </p:nvPicPr>
        <p:blipFill>
          <a:blip r:embed="rId8">
            <a:alphaModFix/>
          </a:blip>
          <a:stretch>
            <a:fillRect/>
          </a:stretch>
        </p:blipFill>
        <p:spPr>
          <a:xfrm>
            <a:off x="3500950" y="7103400"/>
            <a:ext cx="2589199" cy="1408735"/>
          </a:xfrm>
          <a:prstGeom prst="rect">
            <a:avLst/>
          </a:prstGeom>
          <a:noFill/>
          <a:ln>
            <a:noFill/>
          </a:ln>
        </p:spPr>
      </p:pic>
      <p:sp>
        <p:nvSpPr>
          <p:cNvPr id="680" name="Google Shape;680;p46"/>
          <p:cNvSpPr txBox="1"/>
          <p:nvPr/>
        </p:nvSpPr>
        <p:spPr>
          <a:xfrm>
            <a:off x="333325" y="820125"/>
            <a:ext cx="5956500" cy="7941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400"/>
              </a:spcBef>
              <a:spcAft>
                <a:spcPts val="0"/>
              </a:spcAft>
              <a:buSzPts val="1200"/>
              <a:buFont typeface="Times New Roman"/>
              <a:buChar char="-"/>
            </a:pPr>
            <a:r>
              <a:rPr lang="en" sz="1200">
                <a:latin typeface="Times New Roman"/>
                <a:ea typeface="Times New Roman"/>
                <a:cs typeface="Times New Roman"/>
                <a:sym typeface="Times New Roman"/>
              </a:rPr>
              <a:t>Saline being a crystalloid, does not remain within the vascular space, but will diffuse into the interstitial space. The sodium it carries will not enter the intracellular space however, because of active sodium extrusion from the cell.</a:t>
            </a:r>
            <a:endParaRPr sz="1200">
              <a:latin typeface="Times New Roman"/>
              <a:ea typeface="Times New Roman"/>
              <a:cs typeface="Times New Roman"/>
              <a:sym typeface="Times New Roman"/>
            </a:endParaRPr>
          </a:p>
        </p:txBody>
      </p:sp>
      <p:sp>
        <p:nvSpPr>
          <p:cNvPr id="681" name="Google Shape;681;p46"/>
          <p:cNvSpPr txBox="1"/>
          <p:nvPr/>
        </p:nvSpPr>
        <p:spPr>
          <a:xfrm>
            <a:off x="333325" y="5994400"/>
            <a:ext cx="5956500" cy="1108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5 Dextrose is isotonic to plasma. Giving 2 litres of 5% dextrose will cause the immediate expansion of the vascular compartment but, as its glucose content is rapidly metabolised, the remaining water will distribute itself between all compartments and very little will remain within the blood space. For this simple reason, dextrose is not a fluid of resuscitation.</a:t>
            </a:r>
            <a:endParaRPr sz="1200">
              <a:latin typeface="Times New Roman"/>
              <a:ea typeface="Times New Roman"/>
              <a:cs typeface="Times New Roman"/>
              <a:sym typeface="Times New Roman"/>
            </a:endParaRPr>
          </a:p>
        </p:txBody>
      </p:sp>
      <p:sp>
        <p:nvSpPr>
          <p:cNvPr id="682" name="Google Shape;682;p46"/>
          <p:cNvSpPr txBox="1"/>
          <p:nvPr/>
        </p:nvSpPr>
        <p:spPr>
          <a:xfrm>
            <a:off x="380100" y="416188"/>
            <a:ext cx="1318800" cy="400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800"/>
              </a:spcBef>
              <a:spcAft>
                <a:spcPts val="0"/>
              </a:spcAft>
              <a:buClr>
                <a:schemeClr val="accent6"/>
              </a:buClr>
              <a:buSzPts val="1400"/>
              <a:buFont typeface="Times New Roman"/>
              <a:buChar char="❖"/>
            </a:pPr>
            <a:r>
              <a:rPr lang="en">
                <a:solidFill>
                  <a:schemeClr val="accent6"/>
                </a:solidFill>
                <a:latin typeface="Times New Roman"/>
                <a:ea typeface="Times New Roman"/>
                <a:cs typeface="Times New Roman"/>
                <a:sym typeface="Times New Roman"/>
              </a:rPr>
              <a:t>ٍSaline</a:t>
            </a:r>
            <a:endParaRPr/>
          </a:p>
        </p:txBody>
      </p:sp>
      <p:sp>
        <p:nvSpPr>
          <p:cNvPr id="683" name="Google Shape;683;p46"/>
          <p:cNvSpPr txBox="1"/>
          <p:nvPr/>
        </p:nvSpPr>
        <p:spPr>
          <a:xfrm>
            <a:off x="333325" y="3058875"/>
            <a:ext cx="5956500" cy="1108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Saline will therefore cause immediate expansion of the intravascular volume, followed by equilibration between the vascular and interstitial spaces, the osmolality of which are equal, but are now slightly greater than that of  the intracellular space, due to the increased sodium load. This results in water movement from the intracellular space in order to equalise osmolality throughout all three compartments. </a:t>
            </a:r>
            <a:endParaRPr sz="1200">
              <a:latin typeface="Times New Roman"/>
              <a:ea typeface="Times New Roman"/>
              <a:cs typeface="Times New Roman"/>
              <a:sym typeface="Times New Roman"/>
            </a:endParaRPr>
          </a:p>
        </p:txBody>
      </p:sp>
      <p:cxnSp>
        <p:nvCxnSpPr>
          <p:cNvPr id="684" name="Google Shape;684;p46"/>
          <p:cNvCxnSpPr>
            <a:stCxn id="675" idx="3"/>
            <a:endCxn id="676" idx="1"/>
          </p:cNvCxnSpPr>
          <p:nvPr/>
        </p:nvCxnSpPr>
        <p:spPr>
          <a:xfrm>
            <a:off x="3020426" y="2336538"/>
            <a:ext cx="377400" cy="0"/>
          </a:xfrm>
          <a:prstGeom prst="straightConnector1">
            <a:avLst/>
          </a:prstGeom>
          <a:noFill/>
          <a:ln cap="flat" cmpd="sng" w="9525">
            <a:solidFill>
              <a:schemeClr val="dk2"/>
            </a:solidFill>
            <a:prstDash val="solid"/>
            <a:round/>
            <a:headEnd len="med" w="med" type="none"/>
            <a:tailEnd len="med" w="med" type="triangle"/>
          </a:ln>
        </p:spPr>
      </p:cxnSp>
      <p:sp>
        <p:nvSpPr>
          <p:cNvPr id="685" name="Google Shape;685;p46"/>
          <p:cNvSpPr txBox="1"/>
          <p:nvPr/>
        </p:nvSpPr>
        <p:spPr>
          <a:xfrm>
            <a:off x="608700" y="5724613"/>
            <a:ext cx="1318800" cy="400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800"/>
              </a:spcBef>
              <a:spcAft>
                <a:spcPts val="0"/>
              </a:spcAft>
              <a:buClr>
                <a:schemeClr val="accent6"/>
              </a:buClr>
              <a:buSzPts val="1400"/>
              <a:buFont typeface="Times New Roman"/>
              <a:buChar char="❖"/>
            </a:pPr>
            <a:r>
              <a:rPr lang="en">
                <a:solidFill>
                  <a:schemeClr val="accent6"/>
                </a:solidFill>
                <a:latin typeface="Times New Roman"/>
                <a:ea typeface="Times New Roman"/>
                <a:cs typeface="Times New Roman"/>
                <a:sym typeface="Times New Roman"/>
              </a:rPr>
              <a:t>Dextrose</a:t>
            </a:r>
            <a:endParaRPr/>
          </a:p>
        </p:txBody>
      </p:sp>
      <p:cxnSp>
        <p:nvCxnSpPr>
          <p:cNvPr id="686" name="Google Shape;686;p46"/>
          <p:cNvCxnSpPr>
            <a:stCxn id="678" idx="3"/>
            <a:endCxn id="679" idx="1"/>
          </p:cNvCxnSpPr>
          <p:nvPr/>
        </p:nvCxnSpPr>
        <p:spPr>
          <a:xfrm>
            <a:off x="2979064" y="7807763"/>
            <a:ext cx="5220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47"/>
          <p:cNvSpPr txBox="1"/>
          <p:nvPr/>
        </p:nvSpPr>
        <p:spPr>
          <a:xfrm>
            <a:off x="543275" y="437100"/>
            <a:ext cx="62898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chemeClr val="dk1"/>
                </a:solidFill>
                <a:latin typeface="Times New Roman"/>
                <a:ea typeface="Times New Roman"/>
                <a:cs typeface="Times New Roman"/>
                <a:sym typeface="Times New Roman"/>
              </a:rPr>
              <a:t>How much fluid to give ?</a:t>
            </a:r>
            <a:endParaRPr/>
          </a:p>
        </p:txBody>
      </p:sp>
      <p:sp>
        <p:nvSpPr>
          <p:cNvPr id="692" name="Google Shape;692;p47"/>
          <p:cNvSpPr txBox="1"/>
          <p:nvPr/>
        </p:nvSpPr>
        <p:spPr>
          <a:xfrm>
            <a:off x="3695675" y="2398800"/>
            <a:ext cx="3000000" cy="76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Insensible:</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sweat</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exhaled</a:t>
            </a:r>
            <a:endParaRPr/>
          </a:p>
        </p:txBody>
      </p:sp>
      <p:sp>
        <p:nvSpPr>
          <p:cNvPr id="693" name="Google Shape;693;p47"/>
          <p:cNvSpPr txBox="1"/>
          <p:nvPr/>
        </p:nvSpPr>
        <p:spPr>
          <a:xfrm>
            <a:off x="3246400" y="3295900"/>
            <a:ext cx="3000000" cy="951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IV intake:</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colloids &amp; crystalloids</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feeds</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drugs</a:t>
            </a:r>
            <a:endParaRPr/>
          </a:p>
        </p:txBody>
      </p:sp>
      <p:sp>
        <p:nvSpPr>
          <p:cNvPr id="694" name="Google Shape;694;p47"/>
          <p:cNvSpPr txBox="1"/>
          <p:nvPr/>
        </p:nvSpPr>
        <p:spPr>
          <a:xfrm>
            <a:off x="536250" y="944400"/>
            <a:ext cx="5260800" cy="34878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What is your starting point ?</a:t>
            </a:r>
            <a:endParaRPr sz="1200">
              <a:latin typeface="Times New Roman"/>
              <a:ea typeface="Times New Roman"/>
              <a:cs typeface="Times New Roman"/>
              <a:sym typeface="Times New Roman"/>
            </a:endParaRPr>
          </a:p>
          <a:p>
            <a:pPr indent="-304800" lvl="0" marL="9144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Euvolaemia ?  ( normal )</a:t>
            </a:r>
            <a:endParaRPr sz="1200">
              <a:latin typeface="Times New Roman"/>
              <a:ea typeface="Times New Roman"/>
              <a:cs typeface="Times New Roman"/>
              <a:sym typeface="Times New Roman"/>
            </a:endParaRPr>
          </a:p>
          <a:p>
            <a:pPr indent="-304800" lvl="0" marL="9144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Hypovolaemia ?  ( dry )</a:t>
            </a:r>
            <a:endParaRPr sz="1200">
              <a:latin typeface="Times New Roman"/>
              <a:ea typeface="Times New Roman"/>
              <a:cs typeface="Times New Roman"/>
              <a:sym typeface="Times New Roman"/>
            </a:endParaRPr>
          </a:p>
          <a:p>
            <a:pPr indent="-304800" lvl="0" marL="9144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Hypervolaemia ?   ( wet )</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What are the expected losses ?</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What are the expected gains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What are the expected losses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Measurable:</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urine ( measure hourly if necessary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GI ( stool, stoma, drains, tubes )</a:t>
            </a:r>
            <a:endParaRPr sz="1200">
              <a:solidFill>
                <a:srgbClr val="FFCC00"/>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What are the potential gains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Oral intake:</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fluids</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nutritional supplements</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bowel preparations</a:t>
            </a:r>
            <a:endParaRPr sz="1200">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48"/>
          <p:cNvSpPr txBox="1"/>
          <p:nvPr/>
        </p:nvSpPr>
        <p:spPr>
          <a:xfrm>
            <a:off x="536250" y="563400"/>
            <a:ext cx="5538000" cy="738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2"/>
                </a:solidFill>
                <a:latin typeface="Times New Roman"/>
                <a:ea typeface="Times New Roman"/>
                <a:cs typeface="Times New Roman"/>
                <a:sym typeface="Times New Roman"/>
              </a:rPr>
              <a:t>Acid-Base balance</a:t>
            </a:r>
            <a:endParaRPr sz="1600">
              <a:solidFill>
                <a:schemeClr val="dk2"/>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a:solidFill>
                  <a:schemeClr val="accent3"/>
                </a:solidFill>
                <a:latin typeface="Times New Roman"/>
                <a:ea typeface="Times New Roman"/>
                <a:cs typeface="Times New Roman"/>
                <a:sym typeface="Times New Roman"/>
              </a:rPr>
              <a:t>Normal physiology</a:t>
            </a:r>
            <a:endParaRPr>
              <a:solidFill>
                <a:schemeClr val="accent3"/>
              </a:solidFill>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Hydrogen ion is generated in the body by: </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1-Protein and CHO metabolism (1meq/kg of body weight)</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2-Predominant CO2 production</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It is mainly intracellular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PH depends on HCO3/ CO2</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PH = log 1/[H+]</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Normal PH range = 7.3 – 7.42</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PH&lt;7.3 indicates acidosis</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PH&gt;7.42 indicates alkalosis</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a:solidFill>
                  <a:schemeClr val="accent3"/>
                </a:solidFill>
                <a:latin typeface="Times New Roman"/>
                <a:ea typeface="Times New Roman"/>
                <a:cs typeface="Times New Roman"/>
                <a:sym typeface="Times New Roman"/>
              </a:rPr>
              <a:t>Buffers </a:t>
            </a:r>
            <a:endParaRPr>
              <a:solidFill>
                <a:schemeClr val="accent3"/>
              </a:solidFill>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Intracellular  </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Proteins </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Hemoglobin </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Phosphate</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bicarbonate/carbonic acid system The main MECHANISM</a:t>
            </a:r>
            <a:endParaRPr sz="1200">
              <a:latin typeface="Times New Roman"/>
              <a:ea typeface="Times New Roman"/>
              <a:cs typeface="Times New Roman"/>
              <a:sym typeface="Times New Roman"/>
            </a:endParaRPr>
          </a:p>
          <a:p>
            <a:pPr indent="0" lvl="0" marL="914400" rtl="0" algn="l">
              <a:spcBef>
                <a:spcPts val="0"/>
              </a:spcBef>
              <a:spcAft>
                <a:spcPts val="0"/>
              </a:spcAft>
              <a:buNone/>
            </a:pPr>
            <a:r>
              <a:rPr lang="en" sz="1200">
                <a:latin typeface="Times New Roman"/>
                <a:ea typeface="Times New Roman"/>
                <a:cs typeface="Times New Roman"/>
                <a:sym typeface="Times New Roman"/>
              </a:rPr>
              <a:t>H+ + HCO</a:t>
            </a:r>
            <a:r>
              <a:rPr lang="en" sz="800">
                <a:latin typeface="Times New Roman"/>
                <a:ea typeface="Times New Roman"/>
                <a:cs typeface="Times New Roman"/>
                <a:sym typeface="Times New Roman"/>
              </a:rPr>
              <a:t>3</a:t>
            </a:r>
            <a:r>
              <a:rPr lang="en" sz="1200">
                <a:latin typeface="Times New Roman"/>
                <a:ea typeface="Times New Roman"/>
                <a:cs typeface="Times New Roman"/>
                <a:sym typeface="Times New Roman"/>
              </a:rPr>
              <a:t>↔H</a:t>
            </a:r>
            <a:r>
              <a:rPr lang="en" sz="800">
                <a:latin typeface="Times New Roman"/>
                <a:ea typeface="Times New Roman"/>
                <a:cs typeface="Times New Roman"/>
                <a:sym typeface="Times New Roman"/>
              </a:rPr>
              <a:t>2</a:t>
            </a:r>
            <a:r>
              <a:rPr lang="en" sz="1200">
                <a:latin typeface="Times New Roman"/>
                <a:ea typeface="Times New Roman"/>
                <a:cs typeface="Times New Roman"/>
                <a:sym typeface="Times New Roman"/>
              </a:rPr>
              <a:t>CO</a:t>
            </a:r>
            <a:r>
              <a:rPr lang="en" sz="800">
                <a:latin typeface="Times New Roman"/>
                <a:ea typeface="Times New Roman"/>
                <a:cs typeface="Times New Roman"/>
                <a:sym typeface="Times New Roman"/>
              </a:rPr>
              <a:t>3</a:t>
            </a:r>
            <a:r>
              <a:rPr lang="en" sz="1200">
                <a:latin typeface="Times New Roman"/>
                <a:ea typeface="Times New Roman"/>
                <a:cs typeface="Times New Roman"/>
                <a:sym typeface="Times New Roman"/>
              </a:rPr>
              <a:t> ↔ H2O + CO</a:t>
            </a:r>
            <a:r>
              <a:rPr lang="en" sz="800">
                <a:latin typeface="Times New Roman"/>
                <a:ea typeface="Times New Roman"/>
                <a:cs typeface="Times New Roman"/>
                <a:sym typeface="Times New Roman"/>
              </a:rPr>
              <a:t>2</a:t>
            </a:r>
            <a:endParaRPr sz="800">
              <a:latin typeface="Times New Roman"/>
              <a:ea typeface="Times New Roman"/>
              <a:cs typeface="Times New Roman"/>
              <a:sym typeface="Times New Roman"/>
            </a:endParaRPr>
          </a:p>
          <a:p>
            <a:pPr indent="0" lvl="0" marL="91440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a:solidFill>
                  <a:schemeClr val="accent3"/>
                </a:solidFill>
                <a:latin typeface="Times New Roman"/>
                <a:ea typeface="Times New Roman"/>
                <a:cs typeface="Times New Roman"/>
                <a:sym typeface="Times New Roman"/>
              </a:rPr>
              <a:t>HOW DO YOU READ A/VBG </a:t>
            </a:r>
            <a:endParaRPr>
              <a:solidFill>
                <a:schemeClr val="accent3"/>
              </a:solidFill>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PH = 7.3-7.4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Partial pressure of CO2 in plasma (Pco2) = 40 mmHg </a:t>
            </a:r>
            <a:r>
              <a:rPr lang="en" sz="1000">
                <a:solidFill>
                  <a:srgbClr val="999999"/>
                </a:solidFill>
                <a:latin typeface="Times New Roman"/>
                <a:ea typeface="Times New Roman"/>
                <a:cs typeface="Times New Roman"/>
                <a:sym typeface="Times New Roman"/>
              </a:rPr>
              <a:t>if 80 it's acidosis</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Partial pressure of O2 in plasma (Po2) = 65 mmHg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Bicarbonate concentration (HCO3) = 24 mEq/L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O2 Saturation ≥ 90%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Base Excess 2.5 mEq/L (&lt;2.5 metabolic acidosis, &gt;2.5 metabolic alkalosis)</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u="sng">
                <a:solidFill>
                  <a:srgbClr val="FF0000"/>
                </a:solidFill>
                <a:latin typeface="Times New Roman"/>
                <a:ea typeface="Times New Roman"/>
                <a:cs typeface="Times New Roman"/>
                <a:sym typeface="Times New Roman"/>
              </a:rPr>
              <a:t>Anion Gap (Na+ - [HCO3+Cl])</a:t>
            </a:r>
            <a:r>
              <a:rPr lang="en" sz="1200">
                <a:latin typeface="Times New Roman"/>
                <a:ea typeface="Times New Roman"/>
                <a:cs typeface="Times New Roman"/>
                <a:sym typeface="Times New Roman"/>
              </a:rPr>
              <a:t> = 12 (&gt;12 met. acidosis, &lt; 12 met. Alkalosis</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a:solidFill>
                  <a:schemeClr val="accent3"/>
                </a:solidFill>
                <a:latin typeface="Times New Roman"/>
                <a:ea typeface="Times New Roman"/>
                <a:cs typeface="Times New Roman"/>
                <a:sym typeface="Times New Roman"/>
              </a:rPr>
              <a:t>Anion Gap</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AG= Cations (NA+ K) – Anions (CL + HCO3)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Normal value is 12 mmol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Metabolic acidosis with:</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1-Normal AG (Diarrhea, Renal tubular acidosis)</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2-High AG ,</a:t>
            </a:r>
            <a:endParaRPr sz="1200">
              <a:latin typeface="Times New Roman"/>
              <a:ea typeface="Times New Roman"/>
              <a:cs typeface="Times New Roman"/>
              <a:sym typeface="Times New Roman"/>
            </a:endParaRPr>
          </a:p>
          <a:p>
            <a:pPr indent="-304800" lvl="2" marL="13716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Endogenous(Renal failure, diabetic acidosis, sepsis) </a:t>
            </a:r>
            <a:endParaRPr sz="1200">
              <a:latin typeface="Times New Roman"/>
              <a:ea typeface="Times New Roman"/>
              <a:cs typeface="Times New Roman"/>
              <a:sym typeface="Times New Roman"/>
            </a:endParaRPr>
          </a:p>
          <a:p>
            <a:pPr indent="-304800" lvl="2" marL="13716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Exogenous (aspirin, methanol, ethylene glycol )</a:t>
            </a:r>
            <a:endParaRPr sz="1200">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49"/>
          <p:cNvSpPr txBox="1"/>
          <p:nvPr/>
        </p:nvSpPr>
        <p:spPr>
          <a:xfrm>
            <a:off x="536250" y="182400"/>
            <a:ext cx="5538000" cy="760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2"/>
                </a:solidFill>
                <a:latin typeface="Times New Roman"/>
                <a:ea typeface="Times New Roman"/>
                <a:cs typeface="Times New Roman"/>
                <a:sym typeface="Times New Roman"/>
              </a:rPr>
              <a:t>Acid-base disorders</a:t>
            </a:r>
            <a:endParaRPr sz="1600">
              <a:solidFill>
                <a:schemeClr val="dk2"/>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a:solidFill>
                  <a:schemeClr val="accent3"/>
                </a:solidFill>
                <a:latin typeface="Times New Roman"/>
                <a:ea typeface="Times New Roman"/>
                <a:cs typeface="Times New Roman"/>
                <a:sym typeface="Times New Roman"/>
              </a:rPr>
              <a:t>Causes of metabolic acidosis </a:t>
            </a:r>
            <a:endParaRPr>
              <a:solidFill>
                <a:schemeClr val="accent3"/>
              </a:solidFill>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Lactic acidosis </a:t>
            </a: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Shock (any cause) </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Severe hypoxaemia </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Severe haemorrhage/anaemia </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Liver failure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Accumulation of other acids </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Diabetic ketoacidosis </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Acute or chronic renal failure </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Poisoning (ethylene glycol,methanol,salicylates)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Increased bicarbonate loss </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Diarrhoea </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Intestinal fistula</a:t>
            </a:r>
            <a:endParaRPr sz="1200">
              <a:latin typeface="Times New Roman"/>
              <a:ea typeface="Times New Roman"/>
              <a:cs typeface="Times New Roman"/>
              <a:sym typeface="Times New Roman"/>
            </a:endParaRPr>
          </a:p>
          <a:p>
            <a:pPr indent="0" lvl="0" marL="91440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a:solidFill>
                  <a:schemeClr val="accent3"/>
                </a:solidFill>
                <a:latin typeface="Times New Roman"/>
                <a:ea typeface="Times New Roman"/>
                <a:cs typeface="Times New Roman"/>
                <a:sym typeface="Times New Roman"/>
              </a:rPr>
              <a:t>Causes of metabolic alkalosis</a:t>
            </a:r>
            <a:endParaRPr>
              <a:solidFill>
                <a:schemeClr val="accent3"/>
              </a:solidFill>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Loss of sodium, chloride, water: vomiting, NGT, </a:t>
            </a:r>
            <a:r>
              <a:rPr lang="en" sz="1200">
                <a:solidFill>
                  <a:srgbClr val="FF0000"/>
                </a:solidFill>
                <a:latin typeface="Times New Roman"/>
                <a:ea typeface="Times New Roman"/>
                <a:cs typeface="Times New Roman"/>
                <a:sym typeface="Times New Roman"/>
              </a:rPr>
              <a:t>LASIX</a:t>
            </a: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hypokalaemia</a:t>
            </a:r>
            <a:endParaRPr sz="1200">
              <a:latin typeface="Times New Roman"/>
              <a:ea typeface="Times New Roman"/>
              <a:cs typeface="Times New Roman"/>
              <a:sym typeface="Times New Roman"/>
            </a:endParaRPr>
          </a:p>
          <a:p>
            <a:pPr indent="0" lvl="0" marL="45720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a:solidFill>
                  <a:schemeClr val="accent3"/>
                </a:solidFill>
                <a:latin typeface="Times New Roman"/>
                <a:ea typeface="Times New Roman"/>
                <a:cs typeface="Times New Roman"/>
                <a:sym typeface="Times New Roman"/>
              </a:rPr>
              <a:t>Causes of respiratory acidosis </a:t>
            </a:r>
            <a:r>
              <a:rPr lang="en" sz="1000">
                <a:solidFill>
                  <a:srgbClr val="999999"/>
                </a:solidFill>
                <a:latin typeface="Times New Roman"/>
                <a:ea typeface="Times New Roman"/>
                <a:cs typeface="Times New Roman"/>
                <a:sym typeface="Times New Roman"/>
              </a:rPr>
              <a:t>anything that stop </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Common surgical causes of respiratory acidosis</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Central respiratory depression </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Opioid drugs </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Head injury or intracranial pathology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Pulmonary disease </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Severe asthma </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COPD </a:t>
            </a:r>
            <a:endParaRPr sz="1200">
              <a:latin typeface="Times New Roman"/>
              <a:ea typeface="Times New Roman"/>
              <a:cs typeface="Times New Roman"/>
              <a:sym typeface="Times New Roman"/>
            </a:endParaRPr>
          </a:p>
          <a:p>
            <a:pPr indent="-304800" lvl="1" marL="9144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Severe chest infection</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a:solidFill>
                <a:schemeClr val="accent3"/>
              </a:solidFill>
              <a:latin typeface="Times New Roman"/>
              <a:ea typeface="Times New Roman"/>
              <a:cs typeface="Times New Roman"/>
              <a:sym typeface="Times New Roman"/>
            </a:endParaRPr>
          </a:p>
          <a:p>
            <a:pPr indent="0" lvl="0" marL="0" rtl="0" algn="l">
              <a:spcBef>
                <a:spcPts val="0"/>
              </a:spcBef>
              <a:spcAft>
                <a:spcPts val="0"/>
              </a:spcAft>
              <a:buNone/>
            </a:pPr>
            <a:r>
              <a:rPr lang="en">
                <a:solidFill>
                  <a:schemeClr val="accent3"/>
                </a:solidFill>
                <a:latin typeface="Times New Roman"/>
                <a:ea typeface="Times New Roman"/>
                <a:cs typeface="Times New Roman"/>
                <a:sym typeface="Times New Roman"/>
              </a:rPr>
              <a:t>Causes of respiratory alkalosis </a:t>
            </a:r>
            <a:r>
              <a:rPr lang="en" sz="1000">
                <a:solidFill>
                  <a:srgbClr val="999999"/>
                </a:solidFill>
                <a:latin typeface="Times New Roman"/>
                <a:ea typeface="Times New Roman"/>
                <a:cs typeface="Times New Roman"/>
                <a:sym typeface="Times New Roman"/>
              </a:rPr>
              <a:t>any cause of hyperventilation</a:t>
            </a:r>
            <a:endParaRPr>
              <a:solidFill>
                <a:schemeClr val="accent3"/>
              </a:solidFill>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Pain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apprehension/hysterical hyperventilation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Pneumonia Central nervous system disorders(meningitis, encephalopathy)</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Pulmonary embolism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Septicaemia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Salicylate poisoning </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Liver failure</a:t>
            </a:r>
            <a:endParaRPr sz="1200">
              <a:latin typeface="Times New Roman"/>
              <a:ea typeface="Times New Roman"/>
              <a:cs typeface="Times New Roman"/>
              <a:sym typeface="Times New Roman"/>
            </a:endParaRPr>
          </a:p>
        </p:txBody>
      </p:sp>
      <p:pic>
        <p:nvPicPr>
          <p:cNvPr id="705" name="Google Shape;705;p49"/>
          <p:cNvPicPr preferRelativeResize="0"/>
          <p:nvPr/>
        </p:nvPicPr>
        <p:blipFill>
          <a:blip r:embed="rId3">
            <a:alphaModFix/>
          </a:blip>
          <a:stretch>
            <a:fillRect/>
          </a:stretch>
        </p:blipFill>
        <p:spPr>
          <a:xfrm>
            <a:off x="2483274" y="7571477"/>
            <a:ext cx="3115702" cy="12825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32"/>
          <p:cNvSpPr txBox="1"/>
          <p:nvPr>
            <p:ph idx="1" type="body"/>
          </p:nvPr>
        </p:nvSpPr>
        <p:spPr>
          <a:xfrm>
            <a:off x="415350" y="1245125"/>
            <a:ext cx="5925300" cy="3039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b="1" sz="16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b="1" sz="10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400">
                <a:solidFill>
                  <a:schemeClr val="accent6"/>
                </a:solidFill>
                <a:latin typeface="Times New Roman"/>
                <a:ea typeface="Times New Roman"/>
                <a:cs typeface="Times New Roman"/>
                <a:sym typeface="Times New Roman"/>
              </a:rPr>
              <a:t>Definition of Intravenous Fluids:</a:t>
            </a:r>
            <a:endParaRPr sz="1400">
              <a:solidFill>
                <a:schemeClr val="accent6"/>
              </a:solidFill>
              <a:latin typeface="Times New Roman"/>
              <a:ea typeface="Times New Roman"/>
              <a:cs typeface="Times New Roman"/>
              <a:sym typeface="Times New Roman"/>
            </a:endParaRPr>
          </a:p>
          <a:p>
            <a:pPr indent="-304800" lvl="0" marL="457200" rtl="0" algn="l">
              <a:lnSpc>
                <a:spcPct val="100000"/>
              </a:lnSpc>
              <a:spcBef>
                <a:spcPts val="0"/>
              </a:spcBef>
              <a:spcAft>
                <a:spcPts val="0"/>
              </a:spcAft>
              <a:buClr>
                <a:srgbClr val="000000"/>
              </a:buClr>
              <a:buSzPts val="1200"/>
              <a:buFont typeface="Times New Roman"/>
              <a:buChar char="-"/>
            </a:pPr>
            <a:r>
              <a:rPr lang="en" sz="1200">
                <a:solidFill>
                  <a:srgbClr val="38761D"/>
                </a:solidFill>
                <a:latin typeface="Times New Roman"/>
                <a:ea typeface="Times New Roman"/>
                <a:cs typeface="Times New Roman"/>
                <a:sym typeface="Times New Roman"/>
              </a:rPr>
              <a:t>Any fluid put in the veins</a:t>
            </a:r>
            <a:endParaRPr sz="1200">
              <a:solidFill>
                <a:srgbClr val="000000"/>
              </a:solidFill>
              <a:latin typeface="Times New Roman"/>
              <a:ea typeface="Times New Roman"/>
              <a:cs typeface="Times New Roman"/>
              <a:sym typeface="Times New Roman"/>
            </a:endParaRPr>
          </a:p>
          <a:p>
            <a:pPr indent="-304800" lvl="0" marL="457200" rtl="0" algn="l">
              <a:lnSpc>
                <a:spcPct val="100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Intravenous (IV) fluids are infused to maintain fluid balance, replace fluid losses, and treat electrolyte imbalances. </a:t>
            </a:r>
            <a:endParaRPr sz="1200">
              <a:solidFill>
                <a:srgbClr val="000000"/>
              </a:solidFill>
              <a:latin typeface="Times New Roman"/>
              <a:ea typeface="Times New Roman"/>
              <a:cs typeface="Times New Roman"/>
              <a:sym typeface="Times New Roman"/>
            </a:endParaRPr>
          </a:p>
          <a:p>
            <a:pPr indent="-304800" lvl="0" marL="457200" rtl="0" algn="l">
              <a:lnSpc>
                <a:spcPct val="100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They are commonly available in volumes ranging from 25 mL to 1,000 mL</a:t>
            </a:r>
            <a:endParaRPr sz="1200">
              <a:solidFill>
                <a:srgbClr val="000000"/>
              </a:solidFill>
              <a:latin typeface="Times New Roman"/>
              <a:ea typeface="Times New Roman"/>
              <a:cs typeface="Times New Roman"/>
              <a:sym typeface="Times New Roman"/>
            </a:endParaRPr>
          </a:p>
          <a:p>
            <a:pPr indent="-304800" lvl="0" marL="457200" rtl="0" algn="l">
              <a:lnSpc>
                <a:spcPct val="100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 and are dispensed in either plastic bags or glass bottles.</a:t>
            </a:r>
            <a:endParaRPr b="1">
              <a:solidFill>
                <a:srgbClr val="000000"/>
              </a:solidFill>
              <a:latin typeface="Times New Roman"/>
              <a:ea typeface="Times New Roman"/>
              <a:cs typeface="Times New Roman"/>
              <a:sym typeface="Times New Roman"/>
            </a:endParaRPr>
          </a:p>
          <a:p>
            <a:pPr indent="-304800" lvl="0" marL="457200" rtl="0" algn="l">
              <a:lnSpc>
                <a:spcPct val="100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IV fluid is the giving of fluid and substances directly into a vein. </a:t>
            </a:r>
            <a:endParaRPr sz="1200">
              <a:solidFill>
                <a:srgbClr val="000000"/>
              </a:solidFill>
              <a:latin typeface="Times New Roman"/>
              <a:ea typeface="Times New Roman"/>
              <a:cs typeface="Times New Roman"/>
              <a:sym typeface="Times New Roman"/>
            </a:endParaRPr>
          </a:p>
          <a:p>
            <a:pPr indent="-304800" lvl="0" marL="457200" rtl="0" algn="l">
              <a:lnSpc>
                <a:spcPct val="100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Human Body has fluid and substances</a:t>
            </a:r>
            <a:endParaRPr sz="1200">
              <a:solidFill>
                <a:srgbClr val="0000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b="1" sz="900">
              <a:solidFill>
                <a:srgbClr val="0000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400">
                <a:solidFill>
                  <a:schemeClr val="accent6"/>
                </a:solidFill>
                <a:latin typeface="Times New Roman"/>
                <a:ea typeface="Times New Roman"/>
                <a:cs typeface="Times New Roman"/>
                <a:sym typeface="Times New Roman"/>
              </a:rPr>
              <a:t>Substances that may be infused intravenously </a:t>
            </a:r>
            <a:endParaRPr b="1">
              <a:solidFill>
                <a:srgbClr val="000000"/>
              </a:solidFill>
              <a:latin typeface="Times New Roman"/>
              <a:ea typeface="Times New Roman"/>
              <a:cs typeface="Times New Roman"/>
              <a:sym typeface="Times New Roman"/>
            </a:endParaRPr>
          </a:p>
          <a:p>
            <a:pPr indent="-304800" lvl="0" marL="457200" rtl="0" algn="l">
              <a:lnSpc>
                <a:spcPct val="100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volume expanders </a:t>
            </a:r>
            <a:r>
              <a:rPr lang="en" sz="1200" u="sng">
                <a:solidFill>
                  <a:srgbClr val="000000"/>
                </a:solidFill>
                <a:latin typeface="Times New Roman"/>
                <a:ea typeface="Times New Roman"/>
                <a:cs typeface="Times New Roman"/>
                <a:sym typeface="Times New Roman"/>
              </a:rPr>
              <a:t>(crystalloids and colloids)</a:t>
            </a:r>
            <a:r>
              <a:rPr lang="en" sz="1200">
                <a:solidFill>
                  <a:srgbClr val="000000"/>
                </a:solidFill>
                <a:latin typeface="Times New Roman"/>
                <a:ea typeface="Times New Roman"/>
                <a:cs typeface="Times New Roman"/>
                <a:sym typeface="Times New Roman"/>
              </a:rPr>
              <a:t> </a:t>
            </a:r>
            <a:r>
              <a:rPr lang="en" sz="1000">
                <a:solidFill>
                  <a:srgbClr val="38761D"/>
                </a:solidFill>
                <a:latin typeface="Times New Roman"/>
                <a:ea typeface="Times New Roman"/>
                <a:cs typeface="Times New Roman"/>
                <a:sym typeface="Times New Roman"/>
              </a:rPr>
              <a:t>i</a:t>
            </a:r>
            <a:r>
              <a:rPr lang="en" sz="1200">
                <a:solidFill>
                  <a:srgbClr val="38761D"/>
                </a:solidFill>
                <a:latin typeface="Times New Roman"/>
                <a:ea typeface="Times New Roman"/>
                <a:cs typeface="Times New Roman"/>
                <a:sym typeface="Times New Roman"/>
              </a:rPr>
              <a:t>mportant to know that </a:t>
            </a:r>
            <a:r>
              <a:rPr lang="en" sz="1200">
                <a:solidFill>
                  <a:srgbClr val="FF0000"/>
                </a:solidFill>
                <a:latin typeface="Times New Roman"/>
                <a:ea typeface="Times New Roman"/>
                <a:cs typeface="Times New Roman"/>
                <a:sym typeface="Times New Roman"/>
              </a:rPr>
              <a:t>these are the 2 main classifications of fluids</a:t>
            </a:r>
            <a:endParaRPr sz="1200">
              <a:solidFill>
                <a:srgbClr val="FF0000"/>
              </a:solidFill>
              <a:latin typeface="Times New Roman"/>
              <a:ea typeface="Times New Roman"/>
              <a:cs typeface="Times New Roman"/>
              <a:sym typeface="Times New Roman"/>
            </a:endParaRPr>
          </a:p>
          <a:p>
            <a:pPr indent="-304800" lvl="0" marL="457200" rtl="0" algn="l">
              <a:lnSpc>
                <a:spcPct val="100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blood-based products (whole blood blood-based products (whole blood, fresh frozen plasma, cryoprecipitate)</a:t>
            </a:r>
            <a:endParaRPr sz="1200">
              <a:solidFill>
                <a:srgbClr val="000000"/>
              </a:solidFill>
              <a:latin typeface="Times New Roman"/>
              <a:ea typeface="Times New Roman"/>
              <a:cs typeface="Times New Roman"/>
              <a:sym typeface="Times New Roman"/>
            </a:endParaRPr>
          </a:p>
          <a:p>
            <a:pPr indent="-304800" lvl="0" marL="457200" rtl="0" algn="l">
              <a:lnSpc>
                <a:spcPct val="100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blood substitutes,</a:t>
            </a:r>
            <a:endParaRPr sz="1200">
              <a:solidFill>
                <a:srgbClr val="000000"/>
              </a:solidFill>
              <a:latin typeface="Times New Roman"/>
              <a:ea typeface="Times New Roman"/>
              <a:cs typeface="Times New Roman"/>
              <a:sym typeface="Times New Roman"/>
            </a:endParaRPr>
          </a:p>
          <a:p>
            <a:pPr indent="-304800" lvl="0" marL="457200" rtl="0" algn="l">
              <a:lnSpc>
                <a:spcPct val="100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medications. </a:t>
            </a:r>
            <a:endParaRPr sz="1200">
              <a:solidFill>
                <a:srgbClr val="0000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b="1" sz="1200">
              <a:solidFill>
                <a:srgbClr val="000000"/>
              </a:solidFill>
              <a:latin typeface="Times New Roman"/>
              <a:ea typeface="Times New Roman"/>
              <a:cs typeface="Times New Roman"/>
              <a:sym typeface="Times New Roman"/>
            </a:endParaRPr>
          </a:p>
        </p:txBody>
      </p:sp>
      <p:sp>
        <p:nvSpPr>
          <p:cNvPr id="499" name="Google Shape;499;p32"/>
          <p:cNvSpPr txBox="1"/>
          <p:nvPr/>
        </p:nvSpPr>
        <p:spPr>
          <a:xfrm>
            <a:off x="415350" y="756725"/>
            <a:ext cx="2940300" cy="400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solidFill>
                  <a:schemeClr val="accent6"/>
                </a:solidFill>
                <a:latin typeface="Times New Roman"/>
                <a:ea typeface="Times New Roman"/>
                <a:cs typeface="Times New Roman"/>
                <a:sym typeface="Times New Roman"/>
              </a:rPr>
              <a:t>Why is I.V fluids important?</a:t>
            </a:r>
            <a:endParaRPr>
              <a:latin typeface="Open Sans"/>
              <a:ea typeface="Open Sans"/>
              <a:cs typeface="Open Sans"/>
              <a:sym typeface="Open Sans"/>
            </a:endParaRPr>
          </a:p>
        </p:txBody>
      </p:sp>
      <p:sp>
        <p:nvSpPr>
          <p:cNvPr id="500" name="Google Shape;500;p32"/>
          <p:cNvSpPr txBox="1"/>
          <p:nvPr/>
        </p:nvSpPr>
        <p:spPr>
          <a:xfrm>
            <a:off x="536725" y="1029075"/>
            <a:ext cx="2595300" cy="738900"/>
          </a:xfrm>
          <a:prstGeom prst="rect">
            <a:avLst/>
          </a:prstGeom>
          <a:noFill/>
          <a:ln>
            <a:noFill/>
          </a:ln>
        </p:spPr>
        <p:txBody>
          <a:bodyPr anchorCtr="0" anchor="t" bIns="91425" lIns="91425" spcFirstLastPara="1" rIns="91425" wrap="square" tIns="91425">
            <a:spAutoFit/>
          </a:bodyPr>
          <a:lstStyle/>
          <a:p>
            <a:pPr indent="-304800" lvl="0" marL="457200" rtl="0" algn="l">
              <a:lnSpc>
                <a:spcPct val="10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Very basic requirements </a:t>
            </a:r>
            <a:endParaRPr sz="1200">
              <a:latin typeface="Times New Roman"/>
              <a:ea typeface="Times New Roman"/>
              <a:cs typeface="Times New Roman"/>
              <a:sym typeface="Times New Roman"/>
            </a:endParaRPr>
          </a:p>
          <a:p>
            <a:pPr indent="-304800" lvl="0" marL="457200" rtl="0" algn="l">
              <a:lnSpc>
                <a:spcPct val="10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Daily basic requirements </a:t>
            </a:r>
            <a:endParaRPr sz="1000">
              <a:solidFill>
                <a:srgbClr val="38761D"/>
              </a:solidFill>
              <a:latin typeface="Times New Roman"/>
              <a:ea typeface="Times New Roman"/>
              <a:cs typeface="Times New Roman"/>
              <a:sym typeface="Times New Roman"/>
            </a:endParaRPr>
          </a:p>
          <a:p>
            <a:pPr indent="-304800" lvl="0" marL="457200" rtl="0" algn="l">
              <a:lnSpc>
                <a:spcPct val="100000"/>
              </a:lnSpc>
              <a:spcBef>
                <a:spcPts val="0"/>
              </a:spcBef>
              <a:spcAft>
                <a:spcPts val="0"/>
              </a:spcAft>
              <a:buSzPts val="1200"/>
              <a:buFont typeface="Times New Roman"/>
              <a:buChar char="●"/>
            </a:pPr>
            <a:r>
              <a:rPr lang="en" sz="1200">
                <a:solidFill>
                  <a:srgbClr val="38761D"/>
                </a:solidFill>
                <a:latin typeface="Times New Roman"/>
                <a:ea typeface="Times New Roman"/>
                <a:cs typeface="Times New Roman"/>
                <a:sym typeface="Times New Roman"/>
              </a:rPr>
              <a:t>done by juniors. </a:t>
            </a:r>
            <a:endParaRPr sz="1200">
              <a:latin typeface="Times New Roman"/>
              <a:ea typeface="Times New Roman"/>
              <a:cs typeface="Times New Roman"/>
              <a:sym typeface="Times New Roman"/>
            </a:endParaRPr>
          </a:p>
        </p:txBody>
      </p:sp>
      <p:sp>
        <p:nvSpPr>
          <p:cNvPr id="501" name="Google Shape;501;p32"/>
          <p:cNvSpPr txBox="1"/>
          <p:nvPr/>
        </p:nvSpPr>
        <p:spPr>
          <a:xfrm>
            <a:off x="2658900" y="1029075"/>
            <a:ext cx="3681900" cy="554100"/>
          </a:xfrm>
          <a:prstGeom prst="rect">
            <a:avLst/>
          </a:prstGeom>
          <a:noFill/>
          <a:ln>
            <a:noFill/>
          </a:ln>
        </p:spPr>
        <p:txBody>
          <a:bodyPr anchorCtr="0" anchor="t" bIns="91425" lIns="91425" spcFirstLastPara="1" rIns="91425" wrap="square" tIns="91425">
            <a:spAutoFit/>
          </a:bodyPr>
          <a:lstStyle/>
          <a:p>
            <a:pPr indent="-304800" lvl="0" marL="457200" rtl="0" algn="l">
              <a:lnSpc>
                <a:spcPct val="10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You will be asked to do it as junior staff </a:t>
            </a:r>
            <a:endParaRPr sz="1200">
              <a:latin typeface="Times New Roman"/>
              <a:ea typeface="Times New Roman"/>
              <a:cs typeface="Times New Roman"/>
              <a:sym typeface="Times New Roman"/>
            </a:endParaRPr>
          </a:p>
          <a:p>
            <a:pPr indent="-304800" lvl="0" marL="457200" rtl="0" algn="l">
              <a:lnSpc>
                <a:spcPct val="10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To maintain patient life</a:t>
            </a:r>
            <a:endParaRPr sz="1200">
              <a:latin typeface="Times New Roman"/>
              <a:ea typeface="Times New Roman"/>
              <a:cs typeface="Times New Roman"/>
              <a:sym typeface="Times New Roman"/>
            </a:endParaRPr>
          </a:p>
        </p:txBody>
      </p:sp>
      <p:pic>
        <p:nvPicPr>
          <p:cNvPr id="502" name="Google Shape;502;p32"/>
          <p:cNvPicPr preferRelativeResize="0"/>
          <p:nvPr/>
        </p:nvPicPr>
        <p:blipFill rotWithShape="1">
          <a:blip r:embed="rId3">
            <a:alphaModFix/>
          </a:blip>
          <a:srcRect b="6759" l="5392" r="0" t="0"/>
          <a:stretch/>
        </p:blipFill>
        <p:spPr>
          <a:xfrm>
            <a:off x="5667850" y="2388850"/>
            <a:ext cx="511525" cy="1081790"/>
          </a:xfrm>
          <a:prstGeom prst="rect">
            <a:avLst/>
          </a:prstGeom>
          <a:noFill/>
          <a:ln cap="flat" cmpd="sng" w="9525">
            <a:solidFill>
              <a:schemeClr val="dk1"/>
            </a:solidFill>
            <a:prstDash val="solid"/>
            <a:round/>
            <a:headEnd len="sm" w="sm" type="none"/>
            <a:tailEnd len="sm" w="sm" type="none"/>
          </a:ln>
        </p:spPr>
      </p:pic>
      <p:sp>
        <p:nvSpPr>
          <p:cNvPr id="503" name="Google Shape;503;p32"/>
          <p:cNvSpPr txBox="1"/>
          <p:nvPr/>
        </p:nvSpPr>
        <p:spPr>
          <a:xfrm>
            <a:off x="638300" y="389450"/>
            <a:ext cx="2013900" cy="431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600">
                <a:solidFill>
                  <a:schemeClr val="dk1"/>
                </a:solidFill>
                <a:latin typeface="Times New Roman"/>
                <a:ea typeface="Times New Roman"/>
                <a:cs typeface="Times New Roman"/>
                <a:sym typeface="Times New Roman"/>
              </a:rPr>
              <a:t>Theory Part </a:t>
            </a:r>
            <a:endParaRPr/>
          </a:p>
        </p:txBody>
      </p:sp>
      <p:sp>
        <p:nvSpPr>
          <p:cNvPr id="504" name="Google Shape;504;p32"/>
          <p:cNvSpPr txBox="1"/>
          <p:nvPr/>
        </p:nvSpPr>
        <p:spPr>
          <a:xfrm>
            <a:off x="638300" y="4785200"/>
            <a:ext cx="2013900" cy="431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600">
                <a:solidFill>
                  <a:schemeClr val="dk1"/>
                </a:solidFill>
                <a:latin typeface="Times New Roman"/>
                <a:ea typeface="Times New Roman"/>
                <a:cs typeface="Times New Roman"/>
                <a:sym typeface="Times New Roman"/>
              </a:rPr>
              <a:t>First Part is Fluids </a:t>
            </a:r>
            <a:endParaRPr b="1" sz="1600">
              <a:solidFill>
                <a:schemeClr val="dk1"/>
              </a:solidFill>
              <a:latin typeface="Times New Roman"/>
              <a:ea typeface="Times New Roman"/>
              <a:cs typeface="Times New Roman"/>
              <a:sym typeface="Times New Roman"/>
            </a:endParaRPr>
          </a:p>
        </p:txBody>
      </p:sp>
      <p:pic>
        <p:nvPicPr>
          <p:cNvPr id="505" name="Google Shape;505;p32"/>
          <p:cNvPicPr preferRelativeResize="0"/>
          <p:nvPr/>
        </p:nvPicPr>
        <p:blipFill rotWithShape="1">
          <a:blip r:embed="rId4">
            <a:alphaModFix/>
          </a:blip>
          <a:srcRect b="22217" l="35245" r="49026" t="32834"/>
          <a:stretch/>
        </p:blipFill>
        <p:spPr>
          <a:xfrm>
            <a:off x="126775" y="4742000"/>
            <a:ext cx="511526" cy="822301"/>
          </a:xfrm>
          <a:prstGeom prst="rect">
            <a:avLst/>
          </a:prstGeom>
          <a:noFill/>
          <a:ln>
            <a:noFill/>
          </a:ln>
        </p:spPr>
      </p:pic>
      <p:graphicFrame>
        <p:nvGraphicFramePr>
          <p:cNvPr id="506" name="Google Shape;506;p32"/>
          <p:cNvGraphicFramePr/>
          <p:nvPr/>
        </p:nvGraphicFramePr>
        <p:xfrm>
          <a:off x="192300" y="5366800"/>
          <a:ext cx="3000000" cy="3000000"/>
        </p:xfrm>
        <a:graphic>
          <a:graphicData uri="http://schemas.openxmlformats.org/drawingml/2006/table">
            <a:tbl>
              <a:tblPr>
                <a:noFill/>
                <a:tableStyleId>{DF55B72A-1B2A-493C-8FCA-59ED900D9271}</a:tableStyleId>
              </a:tblPr>
              <a:tblGrid>
                <a:gridCol w="2864725"/>
                <a:gridCol w="3329000"/>
              </a:tblGrid>
              <a:tr h="365725">
                <a:tc>
                  <a:txBody>
                    <a:bodyPr/>
                    <a:lstStyle/>
                    <a:p>
                      <a:pPr indent="0" lvl="0" marL="0" rtl="0" algn="ctr">
                        <a:spcBef>
                          <a:spcPts val="0"/>
                        </a:spcBef>
                        <a:spcAft>
                          <a:spcPts val="0"/>
                        </a:spcAft>
                        <a:buNone/>
                      </a:pPr>
                      <a:r>
                        <a:rPr lang="en" sz="1200">
                          <a:solidFill>
                            <a:srgbClr val="FFFFFF"/>
                          </a:solidFill>
                          <a:latin typeface="Times New Roman"/>
                          <a:ea typeface="Times New Roman"/>
                          <a:cs typeface="Times New Roman"/>
                          <a:sym typeface="Times New Roman"/>
                        </a:rPr>
                        <a:t>Colloid Solutions</a:t>
                      </a:r>
                      <a:endParaRPr sz="1200">
                        <a:solidFill>
                          <a:srgbClr val="FFFFFF"/>
                        </a:solidFill>
                        <a:latin typeface="Times New Roman"/>
                        <a:ea typeface="Times New Roman"/>
                        <a:cs typeface="Times New Roman"/>
                        <a:sym typeface="Times New Roman"/>
                      </a:endParaRPr>
                    </a:p>
                  </a:txBody>
                  <a:tcPr marT="91425" marB="91425" marR="91425" marL="91425" anchor="ctr">
                    <a:solidFill>
                      <a:srgbClr val="C3A297"/>
                    </a:solidFill>
                  </a:tcPr>
                </a:tc>
                <a:tc>
                  <a:txBody>
                    <a:bodyPr/>
                    <a:lstStyle/>
                    <a:p>
                      <a:pPr indent="0" lvl="0" marL="0" rtl="0" algn="ctr">
                        <a:spcBef>
                          <a:spcPts val="0"/>
                        </a:spcBef>
                        <a:spcAft>
                          <a:spcPts val="0"/>
                        </a:spcAft>
                        <a:buNone/>
                      </a:pPr>
                      <a:r>
                        <a:rPr lang="en" sz="1200">
                          <a:solidFill>
                            <a:srgbClr val="FFFFFF"/>
                          </a:solidFill>
                          <a:latin typeface="Times New Roman"/>
                          <a:ea typeface="Times New Roman"/>
                          <a:cs typeface="Times New Roman"/>
                          <a:sym typeface="Times New Roman"/>
                        </a:rPr>
                        <a:t>Crystalloid </a:t>
                      </a:r>
                      <a:r>
                        <a:rPr lang="en" sz="1200">
                          <a:solidFill>
                            <a:srgbClr val="FFFFFF"/>
                          </a:solidFill>
                          <a:latin typeface="Times New Roman"/>
                          <a:ea typeface="Times New Roman"/>
                          <a:cs typeface="Times New Roman"/>
                          <a:sym typeface="Times New Roman"/>
                        </a:rPr>
                        <a:t>Solutions</a:t>
                      </a:r>
                      <a:endParaRPr sz="1200">
                        <a:solidFill>
                          <a:srgbClr val="FFFFFF"/>
                        </a:solidFill>
                        <a:latin typeface="Times New Roman"/>
                        <a:ea typeface="Times New Roman"/>
                        <a:cs typeface="Times New Roman"/>
                        <a:sym typeface="Times New Roman"/>
                      </a:endParaRPr>
                    </a:p>
                  </a:txBody>
                  <a:tcPr marT="91425" marB="91425" marR="91425" marL="91425" anchor="ctr">
                    <a:solidFill>
                      <a:srgbClr val="C3A297"/>
                    </a:solidFill>
                  </a:tcPr>
                </a:tc>
              </a:tr>
              <a:tr h="2560300">
                <a:tc>
                  <a:txBody>
                    <a:bodyPr/>
                    <a:lstStyle/>
                    <a:p>
                      <a:pPr indent="0" lvl="0" marL="0" rtl="0" algn="l">
                        <a:lnSpc>
                          <a:spcPct val="100000"/>
                        </a:lnSpc>
                        <a:spcBef>
                          <a:spcPts val="0"/>
                        </a:spcBef>
                        <a:spcAft>
                          <a:spcPts val="0"/>
                        </a:spcAft>
                        <a:buNone/>
                      </a:pPr>
                      <a:r>
                        <a:rPr lang="en" sz="1200">
                          <a:solidFill>
                            <a:srgbClr val="38761D"/>
                          </a:solidFill>
                          <a:latin typeface="Times New Roman"/>
                          <a:ea typeface="Times New Roman"/>
                          <a:cs typeface="Times New Roman"/>
                          <a:sym typeface="Times New Roman"/>
                        </a:rPr>
                        <a:t>No electrolytes.</a:t>
                      </a:r>
                      <a:endParaRPr sz="1200">
                        <a:solidFill>
                          <a:srgbClr val="38761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200">
                          <a:latin typeface="Times New Roman"/>
                          <a:ea typeface="Times New Roman"/>
                          <a:cs typeface="Times New Roman"/>
                          <a:sym typeface="Times New Roman"/>
                        </a:rPr>
                        <a:t>Containing water and </a:t>
                      </a:r>
                      <a:r>
                        <a:rPr lang="en" sz="1200" u="sng">
                          <a:latin typeface="Times New Roman"/>
                          <a:ea typeface="Times New Roman"/>
                          <a:cs typeface="Times New Roman"/>
                          <a:sym typeface="Times New Roman"/>
                        </a:rPr>
                        <a:t>large proteins</a:t>
                      </a:r>
                      <a:r>
                        <a:rPr lang="en" sz="1200">
                          <a:solidFill>
                            <a:srgbClr val="38761D"/>
                          </a:solidFill>
                          <a:latin typeface="Times New Roman"/>
                          <a:ea typeface="Times New Roman"/>
                          <a:cs typeface="Times New Roman"/>
                          <a:sym typeface="Times New Roman"/>
                        </a:rPr>
                        <a:t>  </a:t>
                      </a:r>
                      <a:r>
                        <a:rPr lang="en" sz="1200">
                          <a:latin typeface="Times New Roman"/>
                          <a:ea typeface="Times New Roman"/>
                          <a:cs typeface="Times New Roman"/>
                          <a:sym typeface="Times New Roman"/>
                        </a:rPr>
                        <a:t>and molecules. </a:t>
                      </a:r>
                      <a:r>
                        <a:rPr lang="en" sz="1200">
                          <a:solidFill>
                            <a:srgbClr val="38761D"/>
                          </a:solidFill>
                          <a:latin typeface="Times New Roman"/>
                          <a:ea typeface="Times New Roman"/>
                          <a:cs typeface="Times New Roman"/>
                          <a:sym typeface="Times New Roman"/>
                        </a:rPr>
                        <a:t>The large proteins can’t pass through the pores of the vessels &gt; remain intravascular &gt; increase intravascular volume</a:t>
                      </a:r>
                      <a:endParaRPr sz="12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200">
                          <a:latin typeface="Times New Roman"/>
                          <a:ea typeface="Times New Roman"/>
                          <a:cs typeface="Times New Roman"/>
                          <a:sym typeface="Times New Roman"/>
                        </a:rPr>
                        <a:t>- tend to stay within the vascular space  increase intravascular pressure </a:t>
                      </a:r>
                      <a:endParaRPr sz="12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200">
                          <a:latin typeface="Times New Roman"/>
                          <a:ea typeface="Times New Roman"/>
                          <a:cs typeface="Times New Roman"/>
                          <a:sym typeface="Times New Roman"/>
                        </a:rPr>
                        <a:t>- very expensive </a:t>
                      </a:r>
                      <a:endParaRPr sz="12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200">
                          <a:latin typeface="Times New Roman"/>
                          <a:ea typeface="Times New Roman"/>
                          <a:cs typeface="Times New Roman"/>
                          <a:sym typeface="Times New Roman"/>
                        </a:rPr>
                        <a:t>- Examples: Dextran, hetastarch, albumin...</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0" lvl="0" marL="0" rtl="0" algn="l">
                        <a:lnSpc>
                          <a:spcPct val="100000"/>
                        </a:lnSpc>
                        <a:spcBef>
                          <a:spcPts val="0"/>
                        </a:spcBef>
                        <a:spcAft>
                          <a:spcPts val="0"/>
                        </a:spcAft>
                        <a:buNone/>
                      </a:pPr>
                      <a:r>
                        <a:rPr lang="en" sz="1200">
                          <a:solidFill>
                            <a:srgbClr val="38761D"/>
                          </a:solidFill>
                          <a:latin typeface="Times New Roman"/>
                          <a:ea typeface="Times New Roman"/>
                          <a:cs typeface="Times New Roman"/>
                          <a:sym typeface="Times New Roman"/>
                        </a:rPr>
                        <a:t>Crystals= Electrolytes. No large proteins.</a:t>
                      </a:r>
                      <a:endParaRPr sz="1200">
                        <a:solidFill>
                          <a:srgbClr val="38761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200">
                          <a:latin typeface="Times New Roman"/>
                          <a:ea typeface="Times New Roman"/>
                          <a:cs typeface="Times New Roman"/>
                          <a:sym typeface="Times New Roman"/>
                        </a:rPr>
                        <a:t>Containing water and electrolytes (e.g.,sodium</a:t>
                      </a:r>
                      <a:r>
                        <a:rPr lang="en" sz="1200">
                          <a:solidFill>
                            <a:srgbClr val="38761D"/>
                          </a:solidFill>
                          <a:latin typeface="Times New Roman"/>
                          <a:ea typeface="Times New Roman"/>
                          <a:cs typeface="Times New Roman"/>
                          <a:sym typeface="Times New Roman"/>
                        </a:rPr>
                        <a:t> the main tonic substance in extracellular fluid</a:t>
                      </a:r>
                      <a:r>
                        <a:rPr lang="en" sz="1200">
                          <a:latin typeface="Times New Roman"/>
                          <a:ea typeface="Times New Roman"/>
                          <a:cs typeface="Times New Roman"/>
                          <a:sym typeface="Times New Roman"/>
                        </a:rPr>
                        <a:t>, potassium, calcium, chloride)</a:t>
                      </a:r>
                      <a:endParaRPr sz="12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200">
                          <a:latin typeface="Times New Roman"/>
                          <a:ea typeface="Times New Roman"/>
                          <a:cs typeface="Times New Roman"/>
                          <a:sym typeface="Times New Roman"/>
                        </a:rPr>
                        <a:t>- Lack the large proteins and molecules </a:t>
                      </a:r>
                      <a:endParaRPr sz="12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200">
                          <a:latin typeface="Times New Roman"/>
                          <a:ea typeface="Times New Roman"/>
                          <a:cs typeface="Times New Roman"/>
                          <a:sym typeface="Times New Roman"/>
                        </a:rPr>
                        <a:t>- Come in many preparations and volume</a:t>
                      </a:r>
                      <a:endParaRPr sz="12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200">
                          <a:latin typeface="Times New Roman"/>
                          <a:ea typeface="Times New Roman"/>
                          <a:cs typeface="Times New Roman"/>
                          <a:sym typeface="Times New Roman"/>
                        </a:rPr>
                        <a:t>- Classified according to their “</a:t>
                      </a:r>
                      <a:r>
                        <a:rPr lang="en" sz="1200">
                          <a:solidFill>
                            <a:srgbClr val="FF0000"/>
                          </a:solidFill>
                          <a:latin typeface="Times New Roman"/>
                          <a:ea typeface="Times New Roman"/>
                          <a:cs typeface="Times New Roman"/>
                          <a:sym typeface="Times New Roman"/>
                        </a:rPr>
                        <a:t>tonicity</a:t>
                      </a:r>
                      <a:r>
                        <a:rPr lang="en" sz="1200">
                          <a:latin typeface="Times New Roman"/>
                          <a:ea typeface="Times New Roman"/>
                          <a:cs typeface="Times New Roman"/>
                          <a:sym typeface="Times New Roman"/>
                        </a:rPr>
                        <a:t>”:</a:t>
                      </a:r>
                      <a:r>
                        <a:rPr lang="en" sz="1200">
                          <a:solidFill>
                            <a:srgbClr val="38761D"/>
                          </a:solidFill>
                          <a:latin typeface="Times New Roman"/>
                          <a:ea typeface="Times New Roman"/>
                          <a:cs typeface="Times New Roman"/>
                          <a:sym typeface="Times New Roman"/>
                        </a:rPr>
                        <a:t> amount of fluid is constant but % of substance differ</a:t>
                      </a:r>
                      <a:endParaRPr sz="1200">
                        <a:latin typeface="Times New Roman"/>
                        <a:ea typeface="Times New Roman"/>
                        <a:cs typeface="Times New Roman"/>
                        <a:sym typeface="Times New Roman"/>
                      </a:endParaRPr>
                    </a:p>
                    <a:p>
                      <a:pPr indent="-304800" lvl="0" marL="457200" rtl="0" algn="l">
                        <a:lnSpc>
                          <a:spcPct val="100000"/>
                        </a:lnSpc>
                        <a:spcBef>
                          <a:spcPts val="0"/>
                        </a:spcBef>
                        <a:spcAft>
                          <a:spcPts val="0"/>
                        </a:spcAft>
                        <a:buSzPts val="1200"/>
                        <a:buFont typeface="Times New Roman"/>
                        <a:buChar char="●"/>
                      </a:pPr>
                      <a:r>
                        <a:rPr b="1" lang="en" sz="1200">
                          <a:latin typeface="Times New Roman"/>
                          <a:ea typeface="Times New Roman"/>
                          <a:cs typeface="Times New Roman"/>
                          <a:sym typeface="Times New Roman"/>
                        </a:rPr>
                        <a:t>Isotonic</a:t>
                      </a:r>
                      <a:r>
                        <a:rPr lang="en" sz="1200">
                          <a:solidFill>
                            <a:srgbClr val="38761D"/>
                          </a:solidFill>
                          <a:latin typeface="Times New Roman"/>
                          <a:ea typeface="Times New Roman"/>
                          <a:cs typeface="Times New Roman"/>
                          <a:sym typeface="Times New Roman"/>
                        </a:rPr>
                        <a:t> same as blood</a:t>
                      </a:r>
                      <a:r>
                        <a:rPr lang="en" sz="1200">
                          <a:latin typeface="Times New Roman"/>
                          <a:ea typeface="Times New Roman"/>
                          <a:cs typeface="Times New Roman"/>
                          <a:sym typeface="Times New Roman"/>
                        </a:rPr>
                        <a:t>: 0.9% NaCl (normal saline), Lactated Ringer's solution.</a:t>
                      </a:r>
                      <a:endParaRPr sz="1200">
                        <a:latin typeface="Times New Roman"/>
                        <a:ea typeface="Times New Roman"/>
                        <a:cs typeface="Times New Roman"/>
                        <a:sym typeface="Times New Roman"/>
                      </a:endParaRPr>
                    </a:p>
                    <a:p>
                      <a:pPr indent="-304800" lvl="0" marL="457200" rtl="0" algn="l">
                        <a:lnSpc>
                          <a:spcPct val="100000"/>
                        </a:lnSpc>
                        <a:spcBef>
                          <a:spcPts val="0"/>
                        </a:spcBef>
                        <a:spcAft>
                          <a:spcPts val="0"/>
                        </a:spcAft>
                        <a:buSzPts val="1200"/>
                        <a:buFont typeface="Times New Roman"/>
                        <a:buChar char="●"/>
                      </a:pPr>
                      <a:r>
                        <a:rPr b="1" lang="en" sz="1200">
                          <a:latin typeface="Times New Roman"/>
                          <a:ea typeface="Times New Roman"/>
                          <a:cs typeface="Times New Roman"/>
                          <a:sym typeface="Times New Roman"/>
                        </a:rPr>
                        <a:t>Hypotonic</a:t>
                      </a:r>
                      <a:r>
                        <a:rPr lang="en" sz="1200">
                          <a:latin typeface="Times New Roman"/>
                          <a:ea typeface="Times New Roman"/>
                          <a:cs typeface="Times New Roman"/>
                          <a:sym typeface="Times New Roman"/>
                        </a:rPr>
                        <a:t>: 2.5% dextrose </a:t>
                      </a:r>
                      <a:endParaRPr sz="1200">
                        <a:latin typeface="Times New Roman"/>
                        <a:ea typeface="Times New Roman"/>
                        <a:cs typeface="Times New Roman"/>
                        <a:sym typeface="Times New Roman"/>
                      </a:endParaRPr>
                    </a:p>
                    <a:p>
                      <a:pPr indent="-304800" lvl="0" marL="457200" rtl="0" algn="l">
                        <a:lnSpc>
                          <a:spcPct val="100000"/>
                        </a:lnSpc>
                        <a:spcBef>
                          <a:spcPts val="0"/>
                        </a:spcBef>
                        <a:spcAft>
                          <a:spcPts val="0"/>
                        </a:spcAft>
                        <a:buSzPts val="1200"/>
                        <a:buFont typeface="Times New Roman"/>
                        <a:buChar char="●"/>
                      </a:pPr>
                      <a:r>
                        <a:rPr b="1" lang="en" sz="1200">
                          <a:latin typeface="Times New Roman"/>
                          <a:ea typeface="Times New Roman"/>
                          <a:cs typeface="Times New Roman"/>
                          <a:sym typeface="Times New Roman"/>
                        </a:rPr>
                        <a:t>Hypertonic</a:t>
                      </a:r>
                      <a:r>
                        <a:rPr lang="en" sz="1200">
                          <a:latin typeface="Times New Roman"/>
                          <a:ea typeface="Times New Roman"/>
                          <a:cs typeface="Times New Roman"/>
                          <a:sym typeface="Times New Roman"/>
                        </a:rPr>
                        <a:t>: D5 NaCl </a:t>
                      </a:r>
                      <a:endParaRPr sz="1200">
                        <a:latin typeface="Times New Roman"/>
                        <a:ea typeface="Times New Roman"/>
                        <a:cs typeface="Times New Roman"/>
                        <a:sym typeface="Times New Roman"/>
                      </a:endParaRPr>
                    </a:p>
                  </a:txBody>
                  <a:tcPr marT="91425" marB="91425" marR="91425" marL="91425">
                    <a:solidFill>
                      <a:srgbClr val="F3F3F3"/>
                    </a:solidFill>
                  </a:tcPr>
                </a:tc>
              </a:tr>
            </a:tbl>
          </a:graphicData>
        </a:graphic>
      </p:graphicFrame>
      <p:sp>
        <p:nvSpPr>
          <p:cNvPr id="507" name="Google Shape;507;p32"/>
          <p:cNvSpPr txBox="1"/>
          <p:nvPr/>
        </p:nvSpPr>
        <p:spPr>
          <a:xfrm>
            <a:off x="2493775" y="5001050"/>
            <a:ext cx="1631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en">
                <a:solidFill>
                  <a:schemeClr val="accent6"/>
                </a:solidFill>
                <a:latin typeface="Times New Roman"/>
                <a:ea typeface="Times New Roman"/>
                <a:cs typeface="Times New Roman"/>
                <a:sym typeface="Times New Roman"/>
              </a:rPr>
              <a:t>Types of IV Fluids</a:t>
            </a:r>
            <a:endParaRPr>
              <a:solidFill>
                <a:schemeClr val="accent6"/>
              </a:solidFill>
              <a:latin typeface="Times New Roman"/>
              <a:ea typeface="Times New Roman"/>
              <a:cs typeface="Times New Roman"/>
              <a:sym typeface="Times New Roman"/>
            </a:endParaRPr>
          </a:p>
        </p:txBody>
      </p:sp>
      <p:sp>
        <p:nvSpPr>
          <p:cNvPr id="508" name="Google Shape;508;p32"/>
          <p:cNvSpPr txBox="1"/>
          <p:nvPr/>
        </p:nvSpPr>
        <p:spPr>
          <a:xfrm>
            <a:off x="460525" y="8309725"/>
            <a:ext cx="3043800" cy="649500"/>
          </a:xfrm>
          <a:prstGeom prst="rect">
            <a:avLst/>
          </a:prstGeom>
          <a:noFill/>
          <a:ln>
            <a:noFill/>
          </a:ln>
        </p:spPr>
        <p:txBody>
          <a:bodyPr anchorCtr="0" anchor="t" bIns="91425" lIns="91425" spcFirstLastPara="1" rIns="91425" wrap="square" tIns="91425">
            <a:spAutoFit/>
          </a:bodyPr>
          <a:lstStyle/>
          <a:p>
            <a:pPr indent="-292100" lvl="0" marL="457200" rtl="0" algn="l">
              <a:lnSpc>
                <a:spcPct val="101000"/>
              </a:lnSpc>
              <a:spcBef>
                <a:spcPts val="0"/>
              </a:spcBef>
              <a:spcAft>
                <a:spcPts val="0"/>
              </a:spcAft>
              <a:buClr>
                <a:srgbClr val="38761D"/>
              </a:buClr>
              <a:buSzPts val="1000"/>
              <a:buFont typeface="Times New Roman"/>
              <a:buChar char="●"/>
            </a:pPr>
            <a:r>
              <a:rPr lang="en" sz="1000">
                <a:solidFill>
                  <a:srgbClr val="38761D"/>
                </a:solidFill>
                <a:latin typeface="Times New Roman"/>
                <a:ea typeface="Times New Roman"/>
                <a:cs typeface="Times New Roman"/>
                <a:sym typeface="Times New Roman"/>
              </a:rPr>
              <a:t>Tonicity = Osmolarity</a:t>
            </a:r>
            <a:endParaRPr sz="1000">
              <a:solidFill>
                <a:srgbClr val="38761D"/>
              </a:solidFill>
              <a:latin typeface="Times New Roman"/>
              <a:ea typeface="Times New Roman"/>
              <a:cs typeface="Times New Roman"/>
              <a:sym typeface="Times New Roman"/>
            </a:endParaRPr>
          </a:p>
          <a:p>
            <a:pPr indent="-292100" lvl="0" marL="457200" rtl="0" algn="l">
              <a:lnSpc>
                <a:spcPct val="101000"/>
              </a:lnSpc>
              <a:spcBef>
                <a:spcPts val="0"/>
              </a:spcBef>
              <a:spcAft>
                <a:spcPts val="0"/>
              </a:spcAft>
              <a:buClr>
                <a:srgbClr val="38761D"/>
              </a:buClr>
              <a:buSzPts val="1000"/>
              <a:buFont typeface="Times New Roman"/>
              <a:buChar char="●"/>
            </a:pPr>
            <a:r>
              <a:rPr lang="en" sz="1000">
                <a:solidFill>
                  <a:srgbClr val="38761D"/>
                </a:solidFill>
                <a:latin typeface="Times New Roman"/>
                <a:ea typeface="Times New Roman"/>
                <a:cs typeface="Times New Roman"/>
                <a:sym typeface="Times New Roman"/>
              </a:rPr>
              <a:t>Osmolarity = Tonicity in grams</a:t>
            </a:r>
            <a:endParaRPr sz="1000">
              <a:solidFill>
                <a:srgbClr val="38761D"/>
              </a:solidFill>
              <a:latin typeface="Times New Roman"/>
              <a:ea typeface="Times New Roman"/>
              <a:cs typeface="Times New Roman"/>
              <a:sym typeface="Times New Roman"/>
            </a:endParaRPr>
          </a:p>
          <a:p>
            <a:pPr indent="-292100" lvl="0" marL="457200" rtl="0" algn="l">
              <a:lnSpc>
                <a:spcPct val="101000"/>
              </a:lnSpc>
              <a:spcBef>
                <a:spcPts val="0"/>
              </a:spcBef>
              <a:spcAft>
                <a:spcPts val="0"/>
              </a:spcAft>
              <a:buClr>
                <a:srgbClr val="38761D"/>
              </a:buClr>
              <a:buSzPts val="1000"/>
              <a:buFont typeface="Times New Roman"/>
              <a:buChar char="●"/>
            </a:pPr>
            <a:r>
              <a:rPr lang="en" sz="1000">
                <a:solidFill>
                  <a:srgbClr val="38761D"/>
                </a:solidFill>
                <a:latin typeface="Times New Roman"/>
                <a:ea typeface="Times New Roman"/>
                <a:cs typeface="Times New Roman"/>
                <a:sym typeface="Times New Roman"/>
              </a:rPr>
              <a:t>Osmolality = Tonicity in mmol</a:t>
            </a:r>
            <a:endParaRPr sz="1000">
              <a:solidFill>
                <a:srgbClr val="38761D"/>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50"/>
          <p:cNvSpPr txBox="1"/>
          <p:nvPr/>
        </p:nvSpPr>
        <p:spPr>
          <a:xfrm>
            <a:off x="206300" y="429625"/>
            <a:ext cx="6198900" cy="8441100"/>
          </a:xfrm>
          <a:prstGeom prst="rect">
            <a:avLst/>
          </a:prstGeom>
          <a:solidFill>
            <a:schemeClr val="accent4"/>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1600">
                <a:solidFill>
                  <a:schemeClr val="dk1"/>
                </a:solidFill>
                <a:latin typeface="Times New Roman"/>
                <a:ea typeface="Times New Roman"/>
                <a:cs typeface="Times New Roman"/>
                <a:sym typeface="Times New Roman"/>
              </a:rPr>
              <a:t>Examples:</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a:solidFill>
                  <a:schemeClr val="accent6"/>
                </a:solidFill>
                <a:latin typeface="Times New Roman"/>
                <a:ea typeface="Times New Roman"/>
                <a:cs typeface="Times New Roman"/>
                <a:sym typeface="Times New Roman"/>
              </a:rPr>
              <a:t>Case 1:</a:t>
            </a:r>
            <a:endParaRPr b="1">
              <a:solidFill>
                <a:schemeClr val="accent6"/>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A 62 year old man is 2 days post-colectomy. He is euvolemic, and is allowed to drink 500ml. His urine output is 63 ml/hour:</a:t>
            </a:r>
            <a:endParaRPr>
              <a:solidFill>
                <a:schemeClr val="accent6"/>
              </a:solidFill>
              <a:latin typeface="Times New Roman"/>
              <a:ea typeface="Times New Roman"/>
              <a:cs typeface="Times New Roman"/>
              <a:sym typeface="Times New Roman"/>
            </a:endParaRPr>
          </a:p>
          <a:p>
            <a:pPr indent="0" lvl="0" marL="342900" rtl="0" algn="l">
              <a:lnSpc>
                <a:spcPct val="115000"/>
              </a:lnSpc>
              <a:spcBef>
                <a:spcPts val="0"/>
              </a:spcBef>
              <a:spcAft>
                <a:spcPts val="0"/>
              </a:spcAft>
              <a:buNone/>
            </a:pPr>
            <a:r>
              <a:rPr lang="en" sz="1200">
                <a:latin typeface="Times New Roman"/>
                <a:ea typeface="Times New Roman"/>
                <a:cs typeface="Times New Roman"/>
                <a:sym typeface="Times New Roman"/>
              </a:rPr>
              <a:t>1. How much IV fluid does he need today ?</a:t>
            </a:r>
            <a:endParaRPr sz="1200">
              <a:latin typeface="Times New Roman"/>
              <a:ea typeface="Times New Roman"/>
              <a:cs typeface="Times New Roman"/>
              <a:sym typeface="Times New Roman"/>
            </a:endParaRPr>
          </a:p>
          <a:p>
            <a:pPr indent="0" lvl="0" marL="342900" rtl="0" algn="l">
              <a:lnSpc>
                <a:spcPct val="115000"/>
              </a:lnSpc>
              <a:spcBef>
                <a:spcPts val="0"/>
              </a:spcBef>
              <a:spcAft>
                <a:spcPts val="0"/>
              </a:spcAft>
              <a:buNone/>
            </a:pPr>
            <a:r>
              <a:rPr lang="en" sz="1200">
                <a:latin typeface="Times New Roman"/>
                <a:ea typeface="Times New Roman"/>
                <a:cs typeface="Times New Roman"/>
                <a:sym typeface="Times New Roman"/>
              </a:rPr>
              <a:t>2. What type of IV fluid does he need ?</a:t>
            </a:r>
            <a:endParaRPr sz="1200">
              <a:latin typeface="Times New Roman"/>
              <a:ea typeface="Times New Roman"/>
              <a:cs typeface="Times New Roman"/>
              <a:sym typeface="Times New Roman"/>
            </a:endParaRPr>
          </a:p>
          <a:p>
            <a:pPr indent="0" lvl="0" marL="342900" rtl="0" algn="l">
              <a:lnSpc>
                <a:spcPct val="115000"/>
              </a:lnSpc>
              <a:spcBef>
                <a:spcPts val="0"/>
              </a:spcBef>
              <a:spcAft>
                <a:spcPts val="0"/>
              </a:spcAft>
              <a:buNone/>
            </a:pPr>
            <a:r>
              <a:t/>
            </a:r>
            <a:endParaRPr sz="1200">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b="1" lang="en">
                <a:solidFill>
                  <a:schemeClr val="accent6"/>
                </a:solidFill>
                <a:latin typeface="Times New Roman"/>
                <a:ea typeface="Times New Roman"/>
                <a:cs typeface="Times New Roman"/>
                <a:sym typeface="Times New Roman"/>
              </a:rPr>
              <a:t>Case 2:</a:t>
            </a:r>
            <a:endParaRPr b="1">
              <a:solidFill>
                <a:schemeClr val="accent6"/>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3 days after her admission, a 43 year old woman with diabetic ketoacidosis has a blood pressure of 88/46 mmHg &amp; pulse of 110 bpm. Her charts show that her urine output over the last 3 days was 26.5 litres, whilst her total intake was 18 litres:</a:t>
            </a:r>
            <a:endParaRPr>
              <a:solidFill>
                <a:schemeClr val="accent6"/>
              </a:solidFill>
              <a:latin typeface="Times New Roman"/>
              <a:ea typeface="Times New Roman"/>
              <a:cs typeface="Times New Roman"/>
              <a:sym typeface="Times New Roman"/>
            </a:endParaRPr>
          </a:p>
          <a:p>
            <a:pPr indent="0" lvl="0" marL="342900" rtl="0" algn="l">
              <a:lnSpc>
                <a:spcPct val="115000"/>
              </a:lnSpc>
              <a:spcBef>
                <a:spcPts val="0"/>
              </a:spcBef>
              <a:spcAft>
                <a:spcPts val="0"/>
              </a:spcAft>
              <a:buNone/>
            </a:pPr>
            <a:r>
              <a:rPr lang="en" sz="1200">
                <a:latin typeface="Times New Roman"/>
                <a:ea typeface="Times New Roman"/>
                <a:cs typeface="Times New Roman"/>
                <a:sym typeface="Times New Roman"/>
              </a:rPr>
              <a:t>1. How much fluid does she need to regain a normal BP ?</a:t>
            </a:r>
            <a:endParaRPr sz="1200">
              <a:latin typeface="Times New Roman"/>
              <a:ea typeface="Times New Roman"/>
              <a:cs typeface="Times New Roman"/>
              <a:sym typeface="Times New Roman"/>
            </a:endParaRPr>
          </a:p>
          <a:p>
            <a:pPr indent="0" lvl="0" marL="342900" rtl="0" algn="l">
              <a:lnSpc>
                <a:spcPct val="115000"/>
              </a:lnSpc>
              <a:spcBef>
                <a:spcPts val="0"/>
              </a:spcBef>
              <a:spcAft>
                <a:spcPts val="0"/>
              </a:spcAft>
              <a:buNone/>
            </a:pPr>
            <a:r>
              <a:rPr lang="en" sz="1200">
                <a:latin typeface="Times New Roman"/>
                <a:ea typeface="Times New Roman"/>
                <a:cs typeface="Times New Roman"/>
                <a:sym typeface="Times New Roman"/>
              </a:rPr>
              <a:t>2. What fluids would you use ?</a:t>
            </a:r>
            <a:endParaRPr sz="1200">
              <a:latin typeface="Times New Roman"/>
              <a:ea typeface="Times New Roman"/>
              <a:cs typeface="Times New Roman"/>
              <a:sym typeface="Times New Roman"/>
            </a:endParaRPr>
          </a:p>
          <a:p>
            <a:pPr indent="0" lvl="0" marL="342900" rtl="0" algn="l">
              <a:lnSpc>
                <a:spcPct val="115000"/>
              </a:lnSpc>
              <a:spcBef>
                <a:spcPts val="0"/>
              </a:spcBef>
              <a:spcAft>
                <a:spcPts val="0"/>
              </a:spcAft>
              <a:buNone/>
            </a:pPr>
            <a:r>
              <a:t/>
            </a:r>
            <a:endParaRPr sz="1200">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b="1" lang="en">
                <a:solidFill>
                  <a:schemeClr val="accent6"/>
                </a:solidFill>
                <a:latin typeface="Times New Roman"/>
                <a:ea typeface="Times New Roman"/>
                <a:cs typeface="Times New Roman"/>
                <a:sym typeface="Times New Roman"/>
              </a:rPr>
              <a:t>Case 3:</a:t>
            </a:r>
            <a:endParaRPr b="1">
              <a:solidFill>
                <a:schemeClr val="accent6"/>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An 85 year old man receives IV fluids for 3 days following a stroke; he is not allowed to eat. He has ankle oedema and a JVP of +5 cms; his charts reveal a total input of 9 l and a urine output of 6 litres over these 3 days.</a:t>
            </a:r>
            <a:endParaRPr sz="1200">
              <a:solidFill>
                <a:srgbClr val="FFCC00"/>
              </a:solidFill>
              <a:latin typeface="Times New Roman"/>
              <a:ea typeface="Times New Roman"/>
              <a:cs typeface="Times New Roman"/>
              <a:sym typeface="Times New Roman"/>
            </a:endParaRPr>
          </a:p>
          <a:p>
            <a:pPr indent="0" lvl="0" marL="342900" rtl="0" algn="l">
              <a:lnSpc>
                <a:spcPct val="115000"/>
              </a:lnSpc>
              <a:spcBef>
                <a:spcPts val="0"/>
              </a:spcBef>
              <a:spcAft>
                <a:spcPts val="0"/>
              </a:spcAft>
              <a:buNone/>
            </a:pPr>
            <a:r>
              <a:rPr lang="en" sz="1200">
                <a:latin typeface="Times New Roman"/>
                <a:ea typeface="Times New Roman"/>
                <a:cs typeface="Times New Roman"/>
                <a:sym typeface="Times New Roman"/>
              </a:rPr>
              <a:t>1. How much excess fluid does he carry ?</a:t>
            </a:r>
            <a:endParaRPr sz="1200">
              <a:latin typeface="Times New Roman"/>
              <a:ea typeface="Times New Roman"/>
              <a:cs typeface="Times New Roman"/>
              <a:sym typeface="Times New Roman"/>
            </a:endParaRPr>
          </a:p>
          <a:p>
            <a:pPr indent="0" lvl="0" marL="342900" rtl="0" algn="l">
              <a:lnSpc>
                <a:spcPct val="115000"/>
              </a:lnSpc>
              <a:spcBef>
                <a:spcPts val="0"/>
              </a:spcBef>
              <a:spcAft>
                <a:spcPts val="0"/>
              </a:spcAft>
              <a:buNone/>
            </a:pPr>
            <a:r>
              <a:rPr lang="en" sz="1200">
                <a:latin typeface="Times New Roman"/>
                <a:ea typeface="Times New Roman"/>
                <a:cs typeface="Times New Roman"/>
                <a:sym typeface="Times New Roman"/>
              </a:rPr>
              <a:t>2. What would you do with his IV fluids ?</a:t>
            </a:r>
            <a:endParaRPr sz="1200">
              <a:latin typeface="Times New Roman"/>
              <a:ea typeface="Times New Roman"/>
              <a:cs typeface="Times New Roman"/>
              <a:sym typeface="Times New Roman"/>
            </a:endParaRPr>
          </a:p>
          <a:p>
            <a:pPr indent="0" lvl="0" marL="342900" rtl="0" algn="l">
              <a:lnSpc>
                <a:spcPct val="115000"/>
              </a:lnSpc>
              <a:spcBef>
                <a:spcPts val="0"/>
              </a:spcBef>
              <a:spcAft>
                <a:spcPts val="0"/>
              </a:spcAft>
              <a:buNone/>
            </a:pPr>
            <a:r>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a:solidFill>
                  <a:schemeClr val="accent6"/>
                </a:solidFill>
                <a:latin typeface="Times New Roman"/>
                <a:ea typeface="Times New Roman"/>
                <a:cs typeface="Times New Roman"/>
                <a:sym typeface="Times New Roman"/>
              </a:rPr>
              <a:t>Case 4:</a:t>
            </a:r>
            <a:endParaRPr b="1">
              <a:solidFill>
                <a:schemeClr val="accent6"/>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5 days after a liver transplant, a 48 year old man has a pyrexia of 40.8oC. His charts for the last 24 hours reveal:</a:t>
            </a:r>
            <a:endParaRPr>
              <a:solidFill>
                <a:schemeClr val="accent6"/>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urine output:  2.7 litres</a:t>
            </a:r>
            <a:endParaRPr>
              <a:solidFill>
                <a:schemeClr val="accent6"/>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drain output:  525 ml</a:t>
            </a:r>
            <a:endParaRPr>
              <a:solidFill>
                <a:schemeClr val="accent6"/>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nasogastric output:  1.475 litres</a:t>
            </a:r>
            <a:endParaRPr>
              <a:solidFill>
                <a:schemeClr val="accent6"/>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blood transfusion:  2 units (350 ml each)</a:t>
            </a:r>
            <a:endParaRPr>
              <a:solidFill>
                <a:schemeClr val="accent6"/>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IV crystalloid:  2.5 litres</a:t>
            </a:r>
            <a:endParaRPr>
              <a:solidFill>
                <a:schemeClr val="accent6"/>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oral fluids:  500 ml</a:t>
            </a:r>
            <a:endParaRPr>
              <a:solidFill>
                <a:schemeClr val="accent6"/>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On examination he is tachycardic; his supine BP is OK, but you can’t sit him up to check his erect BP. His serum [ Na+ ] is 140 mmol/l.</a:t>
            </a:r>
            <a:endParaRPr>
              <a:solidFill>
                <a:schemeClr val="accent6"/>
              </a:solidFill>
              <a:latin typeface="Times New Roman"/>
              <a:ea typeface="Times New Roman"/>
              <a:cs typeface="Times New Roman"/>
              <a:sym typeface="Times New Roman"/>
            </a:endParaRPr>
          </a:p>
          <a:p>
            <a:pPr indent="-304800" lvl="0" marL="914400" rtl="0" algn="l">
              <a:lnSpc>
                <a:spcPct val="115000"/>
              </a:lnSpc>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How much IV fluid does he need ?</a:t>
            </a:r>
            <a:endParaRPr sz="1200">
              <a:latin typeface="Times New Roman"/>
              <a:ea typeface="Times New Roman"/>
              <a:cs typeface="Times New Roman"/>
              <a:sym typeface="Times New Roman"/>
            </a:endParaRPr>
          </a:p>
          <a:p>
            <a:pPr indent="-304800" lvl="0" marL="914400" rtl="0" algn="l">
              <a:lnSpc>
                <a:spcPct val="115000"/>
              </a:lnSpc>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What fluid would you use ?</a:t>
            </a:r>
            <a:endParaRPr sz="12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p33"/>
          <p:cNvPicPr preferRelativeResize="0"/>
          <p:nvPr/>
        </p:nvPicPr>
        <p:blipFill rotWithShape="1">
          <a:blip r:embed="rId3">
            <a:alphaModFix/>
          </a:blip>
          <a:srcRect b="22217" l="35245" r="49026" t="32834"/>
          <a:stretch/>
        </p:blipFill>
        <p:spPr>
          <a:xfrm>
            <a:off x="7356775" y="1494125"/>
            <a:ext cx="511526" cy="822301"/>
          </a:xfrm>
          <a:prstGeom prst="rect">
            <a:avLst/>
          </a:prstGeom>
          <a:noFill/>
          <a:ln>
            <a:noFill/>
          </a:ln>
        </p:spPr>
      </p:pic>
      <p:sp>
        <p:nvSpPr>
          <p:cNvPr id="514" name="Google Shape;514;p33"/>
          <p:cNvSpPr txBox="1"/>
          <p:nvPr/>
        </p:nvSpPr>
        <p:spPr>
          <a:xfrm>
            <a:off x="595225" y="334850"/>
            <a:ext cx="3969000" cy="109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Calculation of osmolality </a:t>
            </a:r>
            <a:endParaRPr>
              <a:solidFill>
                <a:schemeClr val="accent6"/>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300">
              <a:solidFill>
                <a:schemeClr val="accent6"/>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Difficult: measure &amp; add all active osmoles </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FF0000"/>
              </a:buClr>
              <a:buSzPts val="1200"/>
              <a:buFont typeface="Times New Roman"/>
              <a:buChar char="●"/>
            </a:pPr>
            <a:r>
              <a:rPr lang="en" sz="1200">
                <a:solidFill>
                  <a:srgbClr val="FF0000"/>
                </a:solidFill>
                <a:latin typeface="Times New Roman"/>
                <a:ea typeface="Times New Roman"/>
                <a:cs typeface="Times New Roman"/>
                <a:sym typeface="Times New Roman"/>
              </a:rPr>
              <a:t>Easy = [ sodium x 2 ] + urea + glucose </a:t>
            </a:r>
            <a:endParaRPr sz="1200">
              <a:solidFill>
                <a:srgbClr val="FF00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Normal = 280 - 290 mosm / kg</a:t>
            </a:r>
            <a:endParaRPr>
              <a:latin typeface="Open Sans"/>
              <a:ea typeface="Open Sans"/>
              <a:cs typeface="Open Sans"/>
              <a:sym typeface="Open Sans"/>
            </a:endParaRPr>
          </a:p>
        </p:txBody>
      </p:sp>
      <p:pic>
        <p:nvPicPr>
          <p:cNvPr id="515" name="Google Shape;515;p33"/>
          <p:cNvPicPr preferRelativeResize="0"/>
          <p:nvPr/>
        </p:nvPicPr>
        <p:blipFill rotWithShape="1">
          <a:blip r:embed="rId4">
            <a:alphaModFix/>
          </a:blip>
          <a:srcRect b="2115" l="15964" r="16903" t="8263"/>
          <a:stretch/>
        </p:blipFill>
        <p:spPr>
          <a:xfrm>
            <a:off x="2419125" y="2109988"/>
            <a:ext cx="3494952" cy="2624775"/>
          </a:xfrm>
          <a:prstGeom prst="rect">
            <a:avLst/>
          </a:prstGeom>
          <a:noFill/>
          <a:ln cap="flat" cmpd="sng" w="19050">
            <a:solidFill>
              <a:srgbClr val="FF0000"/>
            </a:solidFill>
            <a:prstDash val="solid"/>
            <a:round/>
            <a:headEnd len="sm" w="sm" type="none"/>
            <a:tailEnd len="sm" w="sm" type="none"/>
          </a:ln>
        </p:spPr>
      </p:pic>
      <p:sp>
        <p:nvSpPr>
          <p:cNvPr id="516" name="Google Shape;516;p33"/>
          <p:cNvSpPr txBox="1"/>
          <p:nvPr/>
        </p:nvSpPr>
        <p:spPr>
          <a:xfrm>
            <a:off x="152175" y="5033900"/>
            <a:ext cx="6100500" cy="3511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Normal saline fluid (NS 0.9%) </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(NS) — is the commonly-used term for a solution of 0.90% w/v (NS), about 300 mOsm/L or 9.0 g per liter </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Na is 154 and only CL 154 </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No K, NO others</a:t>
            </a:r>
            <a:endParaRPr>
              <a:solidFill>
                <a:schemeClr val="accent6"/>
              </a:solidFill>
              <a:latin typeface="Times New Roman"/>
              <a:ea typeface="Times New Roman"/>
              <a:cs typeface="Times New Roman"/>
              <a:sym typeface="Times New Roman"/>
            </a:endParaRPr>
          </a:p>
          <a:p>
            <a:pPr indent="0" lvl="0" marL="0" rtl="0" algn="l">
              <a:lnSpc>
                <a:spcPct val="115000"/>
              </a:lnSpc>
              <a:spcBef>
                <a:spcPts val="1000"/>
              </a:spcBef>
              <a:spcAft>
                <a:spcPts val="0"/>
              </a:spcAft>
              <a:buNone/>
            </a:pPr>
            <a:r>
              <a:rPr lang="en">
                <a:solidFill>
                  <a:schemeClr val="accent6"/>
                </a:solidFill>
                <a:latin typeface="Times New Roman"/>
                <a:ea typeface="Times New Roman"/>
                <a:cs typeface="Times New Roman"/>
                <a:sym typeface="Times New Roman"/>
              </a:rPr>
              <a:t>Hartmann’s fluid</a:t>
            </a:r>
            <a:endParaRPr>
              <a:solidFill>
                <a:schemeClr val="accent6"/>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38761D"/>
              </a:buClr>
              <a:buSzPts val="1200"/>
              <a:buFont typeface="Times New Roman"/>
              <a:buChar char="●"/>
            </a:pPr>
            <a:r>
              <a:rPr lang="en" sz="1200">
                <a:solidFill>
                  <a:srgbClr val="38761D"/>
                </a:solidFill>
                <a:latin typeface="Times New Roman"/>
                <a:ea typeface="Times New Roman"/>
                <a:cs typeface="Times New Roman"/>
                <a:sym typeface="Times New Roman"/>
              </a:rPr>
              <a:t>The most physiological fluid is Hartmann’s + RL but we use NS because it’s cheaper</a:t>
            </a:r>
            <a:endParaRPr sz="1200">
              <a:solidFill>
                <a:srgbClr val="38761D"/>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One litre of Hartmann's solution contains: </a:t>
            </a:r>
            <a:endParaRPr sz="1200">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131 mEq131 mEq of sodium131 mEq of sodium ion131 mEq of sodium ion = 131 mmol/L. </a:t>
            </a:r>
            <a:endParaRPr sz="1200">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111 mEq of chloride ion = 111 mmol/L. </a:t>
            </a:r>
            <a:endParaRPr sz="1200">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29 mEq of lactate = 29 mmol/L. </a:t>
            </a:r>
            <a:endParaRPr sz="1200">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5 mEq of potassium ion = 5 mmol/L. </a:t>
            </a:r>
            <a:endParaRPr sz="1200">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4 mEq of calcium ion = 2 mmol/L .</a:t>
            </a:r>
            <a:endParaRPr sz="1200">
              <a:latin typeface="Times New Roman"/>
              <a:ea typeface="Times New Roman"/>
              <a:cs typeface="Times New Roman"/>
              <a:sym typeface="Times New Roman"/>
            </a:endParaRPr>
          </a:p>
          <a:p>
            <a:pPr indent="-292100" lvl="1" marL="914400" rtl="0" algn="l">
              <a:lnSpc>
                <a:spcPct val="115000"/>
              </a:lnSpc>
              <a:spcBef>
                <a:spcPts val="0"/>
              </a:spcBef>
              <a:spcAft>
                <a:spcPts val="0"/>
              </a:spcAft>
              <a:buClr>
                <a:srgbClr val="9E9E9E"/>
              </a:buClr>
              <a:buSzPts val="1000"/>
              <a:buFont typeface="Times New Roman"/>
              <a:buChar char="○"/>
            </a:pPr>
            <a:r>
              <a:rPr lang="en" sz="1000">
                <a:solidFill>
                  <a:srgbClr val="9E9E9E"/>
                </a:solidFill>
                <a:latin typeface="Times New Roman"/>
                <a:ea typeface="Times New Roman"/>
                <a:cs typeface="Times New Roman"/>
                <a:sym typeface="Times New Roman"/>
              </a:rPr>
              <a:t>All but Mg</a:t>
            </a:r>
            <a:endParaRPr sz="1000">
              <a:solidFill>
                <a:srgbClr val="9E9E9E"/>
              </a:solidFill>
              <a:latin typeface="Times New Roman"/>
              <a:ea typeface="Times New Roman"/>
              <a:cs typeface="Times New Roman"/>
              <a:sym typeface="Times New Roman"/>
            </a:endParaRPr>
          </a:p>
        </p:txBody>
      </p:sp>
      <p:sp>
        <p:nvSpPr>
          <p:cNvPr id="517" name="Google Shape;517;p33"/>
          <p:cNvSpPr txBox="1"/>
          <p:nvPr/>
        </p:nvSpPr>
        <p:spPr>
          <a:xfrm>
            <a:off x="2371500" y="1831250"/>
            <a:ext cx="3299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38761D"/>
                </a:solidFill>
                <a:latin typeface="Times New Roman"/>
                <a:ea typeface="Times New Roman"/>
                <a:cs typeface="Times New Roman"/>
                <a:sym typeface="Times New Roman"/>
              </a:rPr>
              <a:t>Very important you must know the content of NS + RL</a:t>
            </a:r>
            <a:endParaRPr sz="1000">
              <a:solidFill>
                <a:srgbClr val="38761D"/>
              </a:solidFill>
              <a:latin typeface="Times New Roman"/>
              <a:ea typeface="Times New Roman"/>
              <a:cs typeface="Times New Roman"/>
              <a:sym typeface="Times New Roman"/>
            </a:endParaRPr>
          </a:p>
        </p:txBody>
      </p:sp>
      <p:sp>
        <p:nvSpPr>
          <p:cNvPr id="518" name="Google Shape;518;p33"/>
          <p:cNvSpPr txBox="1"/>
          <p:nvPr/>
        </p:nvSpPr>
        <p:spPr>
          <a:xfrm>
            <a:off x="152175" y="2149750"/>
            <a:ext cx="21861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38761D"/>
                </a:solidFill>
                <a:latin typeface="Times New Roman"/>
                <a:ea typeface="Times New Roman"/>
                <a:cs typeface="Times New Roman"/>
                <a:sym typeface="Times New Roman"/>
              </a:rPr>
              <a:t>1- ½ NS means ½ the </a:t>
            </a:r>
            <a:r>
              <a:rPr lang="en" sz="1000">
                <a:solidFill>
                  <a:srgbClr val="38761D"/>
                </a:solidFill>
                <a:latin typeface="Times New Roman"/>
                <a:ea typeface="Times New Roman"/>
                <a:cs typeface="Times New Roman"/>
                <a:sym typeface="Times New Roman"/>
              </a:rPr>
              <a:t>electrolytes, fluid volume is constant.</a:t>
            </a:r>
            <a:endParaRPr sz="10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38761D"/>
                </a:solidFill>
                <a:latin typeface="Times New Roman"/>
                <a:ea typeface="Times New Roman"/>
                <a:cs typeface="Times New Roman"/>
                <a:sym typeface="Times New Roman"/>
              </a:rPr>
              <a:t>2- substance content in the table are for every </a:t>
            </a:r>
            <a:r>
              <a:rPr b="1" lang="en" sz="1000">
                <a:solidFill>
                  <a:srgbClr val="38761D"/>
                </a:solidFill>
                <a:latin typeface="Times New Roman"/>
                <a:ea typeface="Times New Roman"/>
                <a:cs typeface="Times New Roman"/>
                <a:sym typeface="Times New Roman"/>
              </a:rPr>
              <a:t>liter</a:t>
            </a:r>
            <a:r>
              <a:rPr lang="en" sz="1000">
                <a:solidFill>
                  <a:srgbClr val="38761D"/>
                </a:solidFill>
                <a:latin typeface="Times New Roman"/>
                <a:ea typeface="Times New Roman"/>
                <a:cs typeface="Times New Roman"/>
                <a:sym typeface="Times New Roman"/>
              </a:rPr>
              <a:t> of water.</a:t>
            </a:r>
            <a:endParaRPr sz="10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38761D"/>
                </a:solidFill>
                <a:latin typeface="Times New Roman"/>
                <a:ea typeface="Times New Roman"/>
                <a:cs typeface="Times New Roman"/>
                <a:sym typeface="Times New Roman"/>
              </a:rPr>
              <a:t>3- Plasma = extracellular - intracellular</a:t>
            </a:r>
            <a:endParaRPr sz="10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38761D"/>
                </a:solidFill>
                <a:latin typeface="Times New Roman"/>
                <a:ea typeface="Times New Roman"/>
                <a:cs typeface="Times New Roman"/>
                <a:sym typeface="Times New Roman"/>
              </a:rPr>
              <a:t>4- NS = Na + Cl only, no K</a:t>
            </a:r>
            <a:endParaRPr sz="10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38761D"/>
                </a:solidFill>
                <a:latin typeface="Times New Roman"/>
                <a:ea typeface="Times New Roman"/>
                <a:cs typeface="Times New Roman"/>
                <a:sym typeface="Times New Roman"/>
              </a:rPr>
              <a:t>5- Ringers lactate contain: Na + </a:t>
            </a:r>
            <a:r>
              <a:rPr lang="en" sz="1000">
                <a:solidFill>
                  <a:srgbClr val="FF0000"/>
                </a:solidFill>
                <a:latin typeface="Times New Roman"/>
                <a:ea typeface="Times New Roman"/>
                <a:cs typeface="Times New Roman"/>
                <a:sym typeface="Times New Roman"/>
              </a:rPr>
              <a:t>K</a:t>
            </a:r>
            <a:r>
              <a:rPr lang="en" sz="1000">
                <a:solidFill>
                  <a:srgbClr val="38761D"/>
                </a:solidFill>
                <a:latin typeface="Times New Roman"/>
                <a:ea typeface="Times New Roman"/>
                <a:cs typeface="Times New Roman"/>
                <a:sym typeface="Times New Roman"/>
              </a:rPr>
              <a:t> + Cl + </a:t>
            </a:r>
            <a:r>
              <a:rPr lang="en" sz="1000">
                <a:solidFill>
                  <a:srgbClr val="FF0000"/>
                </a:solidFill>
                <a:latin typeface="Times New Roman"/>
                <a:ea typeface="Times New Roman"/>
                <a:cs typeface="Times New Roman"/>
                <a:sym typeface="Times New Roman"/>
              </a:rPr>
              <a:t>calcium + lactate (HCO3)</a:t>
            </a:r>
            <a:endParaRPr sz="10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rPr lang="en" sz="1000">
                <a:solidFill>
                  <a:srgbClr val="38761D"/>
                </a:solidFill>
                <a:latin typeface="Times New Roman"/>
                <a:ea typeface="Times New Roman"/>
                <a:cs typeface="Times New Roman"/>
                <a:sym typeface="Times New Roman"/>
              </a:rPr>
              <a:t>6= Hartmann’s is a variation of RL with same substance but at different %</a:t>
            </a:r>
            <a:endParaRPr sz="10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t/>
            </a:r>
            <a:endParaRPr sz="1000">
              <a:solidFill>
                <a:srgbClr val="38761D"/>
              </a:solidFill>
              <a:latin typeface="Times New Roman"/>
              <a:ea typeface="Times New Roman"/>
              <a:cs typeface="Times New Roman"/>
              <a:sym typeface="Times New Roman"/>
            </a:endParaRPr>
          </a:p>
        </p:txBody>
      </p:sp>
      <p:cxnSp>
        <p:nvCxnSpPr>
          <p:cNvPr id="519" name="Google Shape;519;p33"/>
          <p:cNvCxnSpPr/>
          <p:nvPr/>
        </p:nvCxnSpPr>
        <p:spPr>
          <a:xfrm>
            <a:off x="2352275" y="3934675"/>
            <a:ext cx="9600" cy="831300"/>
          </a:xfrm>
          <a:prstGeom prst="straightConnector1">
            <a:avLst/>
          </a:prstGeom>
          <a:noFill/>
          <a:ln cap="flat" cmpd="sng" w="9525">
            <a:solidFill>
              <a:srgbClr val="6AA84F"/>
            </a:solidFill>
            <a:prstDash val="solid"/>
            <a:round/>
            <a:headEnd len="med" w="med" type="none"/>
            <a:tailEnd len="med" w="med" type="none"/>
          </a:ln>
        </p:spPr>
      </p:cxnSp>
      <p:cxnSp>
        <p:nvCxnSpPr>
          <p:cNvPr id="520" name="Google Shape;520;p33"/>
          <p:cNvCxnSpPr/>
          <p:nvPr/>
        </p:nvCxnSpPr>
        <p:spPr>
          <a:xfrm flipH="1">
            <a:off x="1852150" y="4306150"/>
            <a:ext cx="504900" cy="4800"/>
          </a:xfrm>
          <a:prstGeom prst="straightConnector1">
            <a:avLst/>
          </a:prstGeom>
          <a:noFill/>
          <a:ln cap="flat" cmpd="sng" w="9525">
            <a:solidFill>
              <a:srgbClr val="6AA84F"/>
            </a:solidFill>
            <a:prstDash val="solid"/>
            <a:round/>
            <a:headEnd len="med" w="med" type="none"/>
            <a:tailEnd len="med" w="med" type="stealth"/>
          </a:ln>
        </p:spPr>
      </p:cxnSp>
      <p:cxnSp>
        <p:nvCxnSpPr>
          <p:cNvPr id="521" name="Google Shape;521;p33"/>
          <p:cNvCxnSpPr/>
          <p:nvPr/>
        </p:nvCxnSpPr>
        <p:spPr>
          <a:xfrm flipH="1" rot="10800000">
            <a:off x="2347800" y="3931075"/>
            <a:ext cx="433200" cy="3600"/>
          </a:xfrm>
          <a:prstGeom prst="straightConnector1">
            <a:avLst/>
          </a:prstGeom>
          <a:noFill/>
          <a:ln cap="flat" cmpd="sng" w="9525">
            <a:solidFill>
              <a:srgbClr val="6AA84F"/>
            </a:solidFill>
            <a:prstDash val="solid"/>
            <a:round/>
            <a:headEnd len="med" w="med" type="none"/>
            <a:tailEnd len="med" w="med" type="none"/>
          </a:ln>
        </p:spPr>
      </p:cxnSp>
      <p:cxnSp>
        <p:nvCxnSpPr>
          <p:cNvPr id="522" name="Google Shape;522;p33"/>
          <p:cNvCxnSpPr/>
          <p:nvPr/>
        </p:nvCxnSpPr>
        <p:spPr>
          <a:xfrm rot="10800000">
            <a:off x="2366525" y="4765925"/>
            <a:ext cx="500100" cy="9600"/>
          </a:xfrm>
          <a:prstGeom prst="straightConnector1">
            <a:avLst/>
          </a:prstGeom>
          <a:noFill/>
          <a:ln cap="flat" cmpd="sng" w="9525">
            <a:solidFill>
              <a:srgbClr val="6AA84F"/>
            </a:solidFill>
            <a:prstDash val="solid"/>
            <a:round/>
            <a:headEnd len="med" w="med" type="none"/>
            <a:tailEnd len="med" w="med" type="none"/>
          </a:ln>
        </p:spPr>
      </p:cxnSp>
      <p:sp>
        <p:nvSpPr>
          <p:cNvPr id="523" name="Google Shape;523;p33"/>
          <p:cNvSpPr txBox="1"/>
          <p:nvPr/>
        </p:nvSpPr>
        <p:spPr>
          <a:xfrm>
            <a:off x="861675" y="4139200"/>
            <a:ext cx="1023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38761D"/>
                </a:solidFill>
                <a:latin typeface="Times New Roman"/>
                <a:ea typeface="Times New Roman"/>
                <a:cs typeface="Times New Roman"/>
                <a:sym typeface="Times New Roman"/>
              </a:rPr>
              <a:t>All are colloids</a:t>
            </a:r>
            <a:endParaRPr sz="1000">
              <a:solidFill>
                <a:srgbClr val="38761D"/>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34"/>
          <p:cNvSpPr txBox="1"/>
          <p:nvPr>
            <p:ph idx="1" type="body"/>
          </p:nvPr>
        </p:nvSpPr>
        <p:spPr>
          <a:xfrm>
            <a:off x="305375" y="886423"/>
            <a:ext cx="5469300" cy="225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accent6"/>
                </a:solidFill>
                <a:latin typeface="Times New Roman"/>
                <a:ea typeface="Times New Roman"/>
                <a:cs typeface="Times New Roman"/>
                <a:sym typeface="Times New Roman"/>
              </a:rPr>
              <a:t>General Information:</a:t>
            </a:r>
            <a:endParaRPr sz="1400">
              <a:solidFill>
                <a:schemeClr val="accent6"/>
              </a:solidFill>
              <a:latin typeface="Times New Roman"/>
              <a:ea typeface="Times New Roman"/>
              <a:cs typeface="Times New Roman"/>
              <a:sym typeface="Times New Roman"/>
            </a:endParaRPr>
          </a:p>
          <a:p>
            <a:pPr indent="0" lvl="0" marL="0" rtl="0" algn="l">
              <a:lnSpc>
                <a:spcPct val="115000"/>
              </a:lnSpc>
              <a:spcBef>
                <a:spcPts val="300"/>
              </a:spcBef>
              <a:spcAft>
                <a:spcPts val="0"/>
              </a:spcAft>
              <a:buNone/>
            </a:pPr>
            <a:r>
              <a:rPr lang="en" sz="1200">
                <a:solidFill>
                  <a:srgbClr val="000000"/>
                </a:solidFill>
                <a:latin typeface="Times New Roman"/>
                <a:ea typeface="Times New Roman"/>
                <a:cs typeface="Times New Roman"/>
                <a:sym typeface="Times New Roman"/>
              </a:rPr>
              <a:t>“</a:t>
            </a:r>
            <a:r>
              <a:rPr lang="en" sz="1200">
                <a:solidFill>
                  <a:srgbClr val="000000"/>
                </a:solidFill>
                <a:latin typeface="Times New Roman"/>
                <a:ea typeface="Times New Roman"/>
                <a:cs typeface="Times New Roman"/>
                <a:sym typeface="Times New Roman"/>
              </a:rPr>
              <a:t>We are approximately two-thirds water”</a:t>
            </a:r>
            <a:endParaRPr sz="1200">
              <a:solidFill>
                <a:srgbClr val="0000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Total body water is 60% of body weight</a:t>
            </a:r>
            <a:endParaRPr sz="1200">
              <a:solidFill>
                <a:srgbClr val="0000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Influenced by age,sex and lean body mass</a:t>
            </a:r>
            <a:endParaRPr sz="1200">
              <a:solidFill>
                <a:srgbClr val="0000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 </a:t>
            </a:r>
            <a:r>
              <a:rPr lang="en" sz="1200">
                <a:solidFill>
                  <a:srgbClr val="38761D"/>
                </a:solidFill>
                <a:latin typeface="Times New Roman"/>
                <a:ea typeface="Times New Roman"/>
                <a:cs typeface="Times New Roman"/>
                <a:sym typeface="Times New Roman"/>
              </a:rPr>
              <a:t>More fat = less fluid. </a:t>
            </a:r>
            <a:endParaRPr sz="1200">
              <a:solidFill>
                <a:srgbClr val="38761D"/>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38761D"/>
              </a:buClr>
              <a:buSzPts val="1200"/>
              <a:buFont typeface="Times New Roman"/>
              <a:buChar char="-"/>
            </a:pPr>
            <a:r>
              <a:rPr lang="en" sz="1200">
                <a:solidFill>
                  <a:srgbClr val="38761D"/>
                </a:solidFill>
                <a:latin typeface="Times New Roman"/>
                <a:ea typeface="Times New Roman"/>
                <a:cs typeface="Times New Roman"/>
                <a:sym typeface="Times New Roman"/>
              </a:rPr>
              <a:t>More muscle = more fluid</a:t>
            </a:r>
            <a:endParaRPr sz="1200">
              <a:solidFill>
                <a:srgbClr val="38761D"/>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Older age and female sex is less precent</a:t>
            </a:r>
            <a:endParaRPr sz="1200">
              <a:solidFill>
                <a:srgbClr val="0000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To calculate TBW needed:</a:t>
            </a:r>
            <a:endParaRPr sz="1200">
              <a:solidFill>
                <a:srgbClr val="0000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 Male sex TBW= BW× 0.6</a:t>
            </a:r>
            <a:endParaRPr sz="1200">
              <a:solidFill>
                <a:srgbClr val="0000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 Female sex TBW= BW × 0.5</a:t>
            </a:r>
            <a:endParaRPr sz="1200">
              <a:solidFill>
                <a:srgbClr val="000000"/>
              </a:solidFill>
              <a:latin typeface="Times New Roman"/>
              <a:ea typeface="Times New Roman"/>
              <a:cs typeface="Times New Roman"/>
              <a:sym typeface="Times New Roman"/>
            </a:endParaRPr>
          </a:p>
          <a:p>
            <a:pPr indent="0" lvl="0" marL="0" rtl="0" algn="l">
              <a:spcBef>
                <a:spcPts val="0"/>
              </a:spcBef>
              <a:spcAft>
                <a:spcPts val="300"/>
              </a:spcAft>
              <a:buNone/>
            </a:pPr>
            <a:r>
              <a:rPr lang="en" sz="1400">
                <a:solidFill>
                  <a:schemeClr val="accent6"/>
                </a:solidFill>
                <a:latin typeface="Times New Roman"/>
                <a:ea typeface="Times New Roman"/>
                <a:cs typeface="Times New Roman"/>
                <a:sym typeface="Times New Roman"/>
              </a:rPr>
              <a:t> </a:t>
            </a:r>
            <a:endParaRPr sz="1200">
              <a:solidFill>
                <a:srgbClr val="000000"/>
              </a:solidFill>
              <a:latin typeface="Times New Roman"/>
              <a:ea typeface="Times New Roman"/>
              <a:cs typeface="Times New Roman"/>
              <a:sym typeface="Times New Roman"/>
            </a:endParaRPr>
          </a:p>
        </p:txBody>
      </p:sp>
      <p:sp>
        <p:nvSpPr>
          <p:cNvPr id="529" name="Google Shape;529;p34"/>
          <p:cNvSpPr txBox="1"/>
          <p:nvPr/>
        </p:nvSpPr>
        <p:spPr>
          <a:xfrm>
            <a:off x="574775" y="248325"/>
            <a:ext cx="58491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chemeClr val="dk1"/>
                </a:solidFill>
                <a:latin typeface="Times New Roman"/>
                <a:ea typeface="Times New Roman"/>
                <a:cs typeface="Times New Roman"/>
                <a:sym typeface="Times New Roman"/>
              </a:rPr>
              <a:t>Revision of fluid compartments (physiology part) (fluid &amp; substance)</a:t>
            </a:r>
            <a:endParaRPr sz="1600">
              <a:solidFill>
                <a:schemeClr val="dk1"/>
              </a:solidFill>
              <a:latin typeface="Times New Roman"/>
              <a:ea typeface="Times New Roman"/>
              <a:cs typeface="Times New Roman"/>
              <a:sym typeface="Times New Roman"/>
            </a:endParaRPr>
          </a:p>
        </p:txBody>
      </p:sp>
      <p:sp>
        <p:nvSpPr>
          <p:cNvPr id="530" name="Google Shape;530;p34"/>
          <p:cNvSpPr txBox="1"/>
          <p:nvPr/>
        </p:nvSpPr>
        <p:spPr>
          <a:xfrm>
            <a:off x="230475" y="3088250"/>
            <a:ext cx="6193500" cy="1467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Body Fluid Compartments: </a:t>
            </a:r>
            <a:endParaRPr b="1">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Intracellular volume (40% </a:t>
            </a:r>
            <a:r>
              <a:rPr lang="en" sz="1200">
                <a:solidFill>
                  <a:srgbClr val="38761D"/>
                </a:solidFill>
                <a:latin typeface="Times New Roman"/>
                <a:ea typeface="Times New Roman"/>
                <a:cs typeface="Times New Roman"/>
                <a:sym typeface="Times New Roman"/>
              </a:rPr>
              <a:t>of total body weight “66% of total body water”</a:t>
            </a:r>
            <a:r>
              <a:rPr lang="en" sz="1200">
                <a:latin typeface="Times New Roman"/>
                <a:ea typeface="Times New Roman"/>
                <a:cs typeface="Times New Roman"/>
                <a:sym typeface="Times New Roman"/>
              </a:rPr>
              <a:t>) rich in water </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Extracellular volume (20% </a:t>
            </a:r>
            <a:r>
              <a:rPr lang="en" sz="1200">
                <a:solidFill>
                  <a:srgbClr val="38761D"/>
                </a:solidFill>
                <a:latin typeface="Times New Roman"/>
                <a:ea typeface="Times New Roman"/>
                <a:cs typeface="Times New Roman"/>
                <a:sym typeface="Times New Roman"/>
              </a:rPr>
              <a:t>of total body weight  “34% of total body water”</a:t>
            </a:r>
            <a:r>
              <a:rPr lang="en" sz="1200">
                <a:latin typeface="Times New Roman"/>
                <a:ea typeface="Times New Roman"/>
                <a:cs typeface="Times New Roman"/>
                <a:sym typeface="Times New Roman"/>
              </a:rPr>
              <a:t>) rich in water </a:t>
            </a:r>
            <a:endParaRPr sz="1200">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15% constitute interstitial space</a:t>
            </a:r>
            <a:endParaRPr sz="1200">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5% the intravascular space. </a:t>
            </a:r>
            <a:r>
              <a:rPr lang="en" sz="1200">
                <a:solidFill>
                  <a:srgbClr val="38761D"/>
                </a:solidFill>
                <a:latin typeface="Times New Roman"/>
                <a:ea typeface="Times New Roman"/>
                <a:cs typeface="Times New Roman"/>
                <a:sym typeface="Times New Roman"/>
              </a:rPr>
              <a:t>What we try to replace, most organ to get affected by this loss is the kidneys</a:t>
            </a:r>
            <a:endParaRPr sz="1200"/>
          </a:p>
        </p:txBody>
      </p:sp>
      <p:pic>
        <p:nvPicPr>
          <p:cNvPr id="531" name="Google Shape;531;p34"/>
          <p:cNvPicPr preferRelativeResize="0"/>
          <p:nvPr/>
        </p:nvPicPr>
        <p:blipFill rotWithShape="1">
          <a:blip r:embed="rId3">
            <a:alphaModFix/>
          </a:blip>
          <a:srcRect b="12533" l="18725" r="17409" t="23058"/>
          <a:stretch/>
        </p:blipFill>
        <p:spPr>
          <a:xfrm>
            <a:off x="3540025" y="1502800"/>
            <a:ext cx="2785152" cy="1580051"/>
          </a:xfrm>
          <a:prstGeom prst="rect">
            <a:avLst/>
          </a:prstGeom>
          <a:noFill/>
          <a:ln cap="flat" cmpd="sng" w="9525">
            <a:solidFill>
              <a:schemeClr val="dk1"/>
            </a:solidFill>
            <a:prstDash val="solid"/>
            <a:round/>
            <a:headEnd len="sm" w="sm" type="none"/>
            <a:tailEnd len="sm" w="sm" type="none"/>
          </a:ln>
        </p:spPr>
      </p:pic>
      <p:sp>
        <p:nvSpPr>
          <p:cNvPr id="532" name="Google Shape;532;p34"/>
          <p:cNvSpPr txBox="1"/>
          <p:nvPr/>
        </p:nvSpPr>
        <p:spPr>
          <a:xfrm>
            <a:off x="4035150" y="1154075"/>
            <a:ext cx="179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6"/>
                </a:solidFill>
                <a:latin typeface="Times New Roman"/>
                <a:ea typeface="Times New Roman"/>
                <a:cs typeface="Times New Roman"/>
                <a:sym typeface="Times New Roman"/>
              </a:rPr>
              <a:t>Fluid shifts / intakes </a:t>
            </a:r>
            <a:endParaRPr>
              <a:solidFill>
                <a:schemeClr val="accent6"/>
              </a:solidFill>
              <a:latin typeface="Times New Roman"/>
              <a:ea typeface="Times New Roman"/>
              <a:cs typeface="Times New Roman"/>
              <a:sym typeface="Times New Roman"/>
            </a:endParaRPr>
          </a:p>
        </p:txBody>
      </p:sp>
      <p:pic>
        <p:nvPicPr>
          <p:cNvPr id="533" name="Google Shape;533;p34"/>
          <p:cNvPicPr preferRelativeResize="0"/>
          <p:nvPr/>
        </p:nvPicPr>
        <p:blipFill rotWithShape="1">
          <a:blip r:embed="rId4">
            <a:alphaModFix/>
          </a:blip>
          <a:srcRect b="22217" l="35245" r="49026" t="32834"/>
          <a:stretch/>
        </p:blipFill>
        <p:spPr>
          <a:xfrm>
            <a:off x="63250" y="3899675"/>
            <a:ext cx="511526" cy="822301"/>
          </a:xfrm>
          <a:prstGeom prst="rect">
            <a:avLst/>
          </a:prstGeom>
          <a:noFill/>
          <a:ln>
            <a:noFill/>
          </a:ln>
        </p:spPr>
      </p:pic>
      <p:sp>
        <p:nvSpPr>
          <p:cNvPr id="534" name="Google Shape;534;p34"/>
          <p:cNvSpPr txBox="1"/>
          <p:nvPr/>
        </p:nvSpPr>
        <p:spPr>
          <a:xfrm>
            <a:off x="305375" y="4555250"/>
            <a:ext cx="2595300" cy="46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chemeClr val="dk1"/>
                </a:solidFill>
                <a:latin typeface="Times New Roman"/>
                <a:ea typeface="Times New Roman"/>
                <a:cs typeface="Times New Roman"/>
                <a:sym typeface="Times New Roman"/>
              </a:rPr>
              <a:t>Second </a:t>
            </a:r>
            <a:r>
              <a:rPr lang="en" sz="1600">
                <a:solidFill>
                  <a:schemeClr val="dk1"/>
                </a:solidFill>
                <a:latin typeface="Times New Roman"/>
                <a:ea typeface="Times New Roman"/>
                <a:cs typeface="Times New Roman"/>
                <a:sym typeface="Times New Roman"/>
              </a:rPr>
              <a:t>Part is Electrolytes</a:t>
            </a:r>
            <a:endParaRPr sz="1600">
              <a:solidFill>
                <a:schemeClr val="dk1"/>
              </a:solidFill>
              <a:latin typeface="Times New Roman"/>
              <a:ea typeface="Times New Roman"/>
              <a:cs typeface="Times New Roman"/>
              <a:sym typeface="Times New Roman"/>
            </a:endParaRPr>
          </a:p>
        </p:txBody>
      </p:sp>
      <p:pic>
        <p:nvPicPr>
          <p:cNvPr id="535" name="Google Shape;535;p34"/>
          <p:cNvPicPr preferRelativeResize="0"/>
          <p:nvPr/>
        </p:nvPicPr>
        <p:blipFill rotWithShape="1">
          <a:blip r:embed="rId5">
            <a:alphaModFix/>
          </a:blip>
          <a:srcRect b="0" l="5824" r="6975" t="31591"/>
          <a:stretch/>
        </p:blipFill>
        <p:spPr>
          <a:xfrm>
            <a:off x="3131975" y="4671875"/>
            <a:ext cx="3061325" cy="1432250"/>
          </a:xfrm>
          <a:prstGeom prst="rect">
            <a:avLst/>
          </a:prstGeom>
          <a:noFill/>
          <a:ln cap="flat" cmpd="sng" w="9525">
            <a:solidFill>
              <a:schemeClr val="dk1"/>
            </a:solidFill>
            <a:prstDash val="solid"/>
            <a:round/>
            <a:headEnd len="sm" w="sm" type="none"/>
            <a:tailEnd len="sm" w="sm" type="none"/>
          </a:ln>
        </p:spPr>
      </p:pic>
      <p:sp>
        <p:nvSpPr>
          <p:cNvPr id="536" name="Google Shape;536;p34"/>
          <p:cNvSpPr txBox="1"/>
          <p:nvPr>
            <p:ph idx="1" type="body"/>
          </p:nvPr>
        </p:nvSpPr>
        <p:spPr>
          <a:xfrm>
            <a:off x="131550" y="4945700"/>
            <a:ext cx="6193500" cy="632400"/>
          </a:xfrm>
          <a:prstGeom prst="rect">
            <a:avLst/>
          </a:prstGeom>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rPr lang="en" sz="1400">
                <a:solidFill>
                  <a:schemeClr val="accent6"/>
                </a:solidFill>
                <a:latin typeface="Times New Roman"/>
                <a:ea typeface="Times New Roman"/>
                <a:cs typeface="Times New Roman"/>
                <a:sym typeface="Times New Roman"/>
              </a:rPr>
              <a:t>Body electrolytes compartments: </a:t>
            </a:r>
            <a:endParaRPr sz="1200">
              <a:solidFill>
                <a:srgbClr val="000000"/>
              </a:solidFill>
              <a:latin typeface="Times New Roman"/>
              <a:ea typeface="Times New Roman"/>
              <a:cs typeface="Times New Roman"/>
              <a:sym typeface="Times New Roman"/>
            </a:endParaRPr>
          </a:p>
          <a:p>
            <a:pPr indent="-304800" lvl="0" marL="457200" rtl="0" algn="l">
              <a:lnSpc>
                <a:spcPct val="110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Intracellular volume </a:t>
            </a:r>
            <a:endParaRPr sz="1200">
              <a:solidFill>
                <a:srgbClr val="000000"/>
              </a:solidFill>
              <a:latin typeface="Times New Roman"/>
              <a:ea typeface="Times New Roman"/>
              <a:cs typeface="Times New Roman"/>
              <a:sym typeface="Times New Roman"/>
            </a:endParaRPr>
          </a:p>
          <a:p>
            <a:pPr indent="0" lvl="0" marL="457200" rtl="0" algn="l">
              <a:lnSpc>
                <a:spcPct val="110000"/>
              </a:lnSpc>
              <a:spcBef>
                <a:spcPts val="0"/>
              </a:spcBef>
              <a:spcAft>
                <a:spcPts val="0"/>
              </a:spcAft>
              <a:buNone/>
            </a:pPr>
            <a:r>
              <a:rPr lang="en" sz="1200">
                <a:solidFill>
                  <a:srgbClr val="000000"/>
                </a:solidFill>
                <a:latin typeface="Times New Roman"/>
                <a:ea typeface="Times New Roman"/>
                <a:cs typeface="Times New Roman"/>
                <a:sym typeface="Times New Roman"/>
              </a:rPr>
              <a:t>K+, Mg+, and Phosphate (HPO4 -) </a:t>
            </a:r>
            <a:endParaRPr sz="1200">
              <a:solidFill>
                <a:srgbClr val="000000"/>
              </a:solidFill>
              <a:latin typeface="Times New Roman"/>
              <a:ea typeface="Times New Roman"/>
              <a:cs typeface="Times New Roman"/>
              <a:sym typeface="Times New Roman"/>
            </a:endParaRPr>
          </a:p>
          <a:p>
            <a:pPr indent="-304800" lvl="0" marL="457200" rtl="0" algn="l">
              <a:lnSpc>
                <a:spcPct val="110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Extracellular volume </a:t>
            </a:r>
            <a:endParaRPr sz="1200">
              <a:solidFill>
                <a:srgbClr val="000000"/>
              </a:solidFill>
              <a:latin typeface="Times New Roman"/>
              <a:ea typeface="Times New Roman"/>
              <a:cs typeface="Times New Roman"/>
              <a:sym typeface="Times New Roman"/>
            </a:endParaRPr>
          </a:p>
          <a:p>
            <a:pPr indent="0" lvl="0" marL="457200" rtl="0" algn="l">
              <a:lnSpc>
                <a:spcPct val="110000"/>
              </a:lnSpc>
              <a:spcBef>
                <a:spcPts val="0"/>
              </a:spcBef>
              <a:spcAft>
                <a:spcPts val="0"/>
              </a:spcAft>
              <a:buNone/>
            </a:pPr>
            <a:r>
              <a:rPr lang="en" sz="1200">
                <a:solidFill>
                  <a:srgbClr val="000000"/>
                </a:solidFill>
                <a:latin typeface="Times New Roman"/>
                <a:ea typeface="Times New Roman"/>
                <a:cs typeface="Times New Roman"/>
                <a:sym typeface="Times New Roman"/>
              </a:rPr>
              <a:t>Na+, Cl-, Ca++, and Albumin</a:t>
            </a:r>
            <a:endParaRPr sz="1200">
              <a:solidFill>
                <a:srgbClr val="000000"/>
              </a:solidFill>
              <a:latin typeface="Times New Roman"/>
              <a:ea typeface="Times New Roman"/>
              <a:cs typeface="Times New Roman"/>
              <a:sym typeface="Times New Roman"/>
            </a:endParaRPr>
          </a:p>
          <a:p>
            <a:pPr indent="0" lvl="0" marL="0" rtl="0" algn="l">
              <a:lnSpc>
                <a:spcPct val="110000"/>
              </a:lnSpc>
              <a:spcBef>
                <a:spcPts val="0"/>
              </a:spcBef>
              <a:spcAft>
                <a:spcPts val="0"/>
              </a:spcAft>
              <a:buNone/>
            </a:pPr>
            <a:r>
              <a:rPr lang="en" sz="1200">
                <a:solidFill>
                  <a:srgbClr val="FF0000"/>
                </a:solidFill>
                <a:latin typeface="Times New Roman"/>
                <a:ea typeface="Times New Roman"/>
                <a:cs typeface="Times New Roman"/>
                <a:sym typeface="Times New Roman"/>
              </a:rPr>
              <a:t>Important:</a:t>
            </a:r>
            <a:endParaRPr sz="1200">
              <a:solidFill>
                <a:srgbClr val="FF0000"/>
              </a:solidFill>
              <a:latin typeface="Times New Roman"/>
              <a:ea typeface="Times New Roman"/>
              <a:cs typeface="Times New Roman"/>
              <a:sym typeface="Times New Roman"/>
            </a:endParaRPr>
          </a:p>
          <a:p>
            <a:pPr indent="-304800" lvl="0" marL="457200" rtl="0" algn="l">
              <a:lnSpc>
                <a:spcPct val="110000"/>
              </a:lnSpc>
              <a:spcBef>
                <a:spcPts val="0"/>
              </a:spcBef>
              <a:spcAft>
                <a:spcPts val="0"/>
              </a:spcAft>
              <a:buClr>
                <a:srgbClr val="38761D"/>
              </a:buClr>
              <a:buSzPts val="1200"/>
              <a:buFont typeface="Times New Roman"/>
              <a:buChar char="●"/>
            </a:pPr>
            <a:r>
              <a:rPr lang="en" sz="1200">
                <a:solidFill>
                  <a:srgbClr val="38761D"/>
                </a:solidFill>
                <a:latin typeface="Times New Roman"/>
                <a:ea typeface="Times New Roman"/>
                <a:cs typeface="Times New Roman"/>
                <a:sym typeface="Times New Roman"/>
              </a:rPr>
              <a:t>Most </a:t>
            </a:r>
            <a:r>
              <a:rPr lang="en" sz="1200">
                <a:solidFill>
                  <a:srgbClr val="38761D"/>
                </a:solidFill>
                <a:latin typeface="Times New Roman"/>
                <a:ea typeface="Times New Roman"/>
                <a:cs typeface="Times New Roman"/>
                <a:sym typeface="Times New Roman"/>
              </a:rPr>
              <a:t>abundant</a:t>
            </a:r>
            <a:r>
              <a:rPr lang="en" sz="1200">
                <a:solidFill>
                  <a:srgbClr val="38761D"/>
                </a:solidFill>
                <a:latin typeface="Times New Roman"/>
                <a:ea typeface="Times New Roman"/>
                <a:cs typeface="Times New Roman"/>
                <a:sym typeface="Times New Roman"/>
              </a:rPr>
              <a:t> extracellular </a:t>
            </a:r>
            <a:r>
              <a:rPr b="1" lang="en" sz="1200">
                <a:solidFill>
                  <a:srgbClr val="38761D"/>
                </a:solidFill>
                <a:latin typeface="Times New Roman"/>
                <a:ea typeface="Times New Roman"/>
                <a:cs typeface="Times New Roman"/>
                <a:sym typeface="Times New Roman"/>
              </a:rPr>
              <a:t>cation</a:t>
            </a:r>
            <a:r>
              <a:rPr lang="en" sz="1200">
                <a:solidFill>
                  <a:srgbClr val="38761D"/>
                </a:solidFill>
                <a:latin typeface="Times New Roman"/>
                <a:ea typeface="Times New Roman"/>
                <a:cs typeface="Times New Roman"/>
                <a:sym typeface="Times New Roman"/>
              </a:rPr>
              <a:t>? </a:t>
            </a:r>
            <a:r>
              <a:rPr lang="en" sz="1200">
                <a:solidFill>
                  <a:srgbClr val="FF0000"/>
                </a:solidFill>
                <a:latin typeface="Times New Roman"/>
                <a:ea typeface="Times New Roman"/>
                <a:cs typeface="Times New Roman"/>
                <a:sym typeface="Times New Roman"/>
              </a:rPr>
              <a:t>Na</a:t>
            </a:r>
            <a:r>
              <a:rPr lang="en" sz="1200">
                <a:solidFill>
                  <a:srgbClr val="38761D"/>
                </a:solidFill>
                <a:latin typeface="Times New Roman"/>
                <a:ea typeface="Times New Roman"/>
                <a:cs typeface="Times New Roman"/>
                <a:sym typeface="Times New Roman"/>
              </a:rPr>
              <a:t> - Anion? Cl</a:t>
            </a:r>
            <a:endParaRPr sz="1200">
              <a:solidFill>
                <a:srgbClr val="38761D"/>
              </a:solidFill>
              <a:latin typeface="Times New Roman"/>
              <a:ea typeface="Times New Roman"/>
              <a:cs typeface="Times New Roman"/>
              <a:sym typeface="Times New Roman"/>
            </a:endParaRPr>
          </a:p>
          <a:p>
            <a:pPr indent="-304800" lvl="0" marL="457200" rtl="0" algn="l">
              <a:lnSpc>
                <a:spcPct val="110000"/>
              </a:lnSpc>
              <a:spcBef>
                <a:spcPts val="0"/>
              </a:spcBef>
              <a:spcAft>
                <a:spcPts val="0"/>
              </a:spcAft>
              <a:buClr>
                <a:srgbClr val="38761D"/>
              </a:buClr>
              <a:buSzPts val="1200"/>
              <a:buFont typeface="Times New Roman"/>
              <a:buChar char="●"/>
            </a:pPr>
            <a:r>
              <a:rPr lang="en" sz="1200">
                <a:solidFill>
                  <a:srgbClr val="38761D"/>
                </a:solidFill>
                <a:latin typeface="Times New Roman"/>
                <a:ea typeface="Times New Roman"/>
                <a:cs typeface="Times New Roman"/>
                <a:sym typeface="Times New Roman"/>
              </a:rPr>
              <a:t>Most abundant intracellular </a:t>
            </a:r>
            <a:r>
              <a:rPr b="1" lang="en" sz="1200">
                <a:solidFill>
                  <a:srgbClr val="38761D"/>
                </a:solidFill>
                <a:latin typeface="Times New Roman"/>
                <a:ea typeface="Times New Roman"/>
                <a:cs typeface="Times New Roman"/>
                <a:sym typeface="Times New Roman"/>
              </a:rPr>
              <a:t>cation</a:t>
            </a:r>
            <a:r>
              <a:rPr lang="en" sz="1200">
                <a:solidFill>
                  <a:srgbClr val="38761D"/>
                </a:solidFill>
                <a:latin typeface="Times New Roman"/>
                <a:ea typeface="Times New Roman"/>
                <a:cs typeface="Times New Roman"/>
                <a:sym typeface="Times New Roman"/>
              </a:rPr>
              <a:t>? </a:t>
            </a:r>
            <a:r>
              <a:rPr lang="en" sz="1200">
                <a:solidFill>
                  <a:srgbClr val="FF0000"/>
                </a:solidFill>
                <a:latin typeface="Times New Roman"/>
                <a:ea typeface="Times New Roman"/>
                <a:cs typeface="Times New Roman"/>
                <a:sym typeface="Times New Roman"/>
              </a:rPr>
              <a:t>K</a:t>
            </a:r>
            <a:r>
              <a:rPr lang="en" sz="1200">
                <a:solidFill>
                  <a:srgbClr val="38761D"/>
                </a:solidFill>
                <a:latin typeface="Times New Roman"/>
                <a:ea typeface="Times New Roman"/>
                <a:cs typeface="Times New Roman"/>
                <a:sym typeface="Times New Roman"/>
              </a:rPr>
              <a:t> - Anion? HPO4</a:t>
            </a:r>
            <a:endParaRPr sz="1200">
              <a:solidFill>
                <a:srgbClr val="38761D"/>
              </a:solidFill>
              <a:latin typeface="Times New Roman"/>
              <a:ea typeface="Times New Roman"/>
              <a:cs typeface="Times New Roman"/>
              <a:sym typeface="Times New Roman"/>
            </a:endParaRPr>
          </a:p>
          <a:p>
            <a:pPr indent="-304800" lvl="0" marL="457200" rtl="0" algn="l">
              <a:lnSpc>
                <a:spcPct val="110000"/>
              </a:lnSpc>
              <a:spcBef>
                <a:spcPts val="0"/>
              </a:spcBef>
              <a:spcAft>
                <a:spcPts val="0"/>
              </a:spcAft>
              <a:buClr>
                <a:srgbClr val="38761D"/>
              </a:buClr>
              <a:buSzPts val="1200"/>
              <a:buFont typeface="Times New Roman"/>
              <a:buChar char="●"/>
            </a:pPr>
            <a:r>
              <a:rPr lang="en" sz="1200">
                <a:solidFill>
                  <a:srgbClr val="38761D"/>
                </a:solidFill>
                <a:latin typeface="Times New Roman"/>
                <a:ea typeface="Times New Roman"/>
                <a:cs typeface="Times New Roman"/>
                <a:sym typeface="Times New Roman"/>
              </a:rPr>
              <a:t>You have to know normal levels of Na, Ka, HCO3, Cl, Mg, Ca, Albumin intracellularly and extracellularly</a:t>
            </a:r>
            <a:endParaRPr sz="1200">
              <a:solidFill>
                <a:srgbClr val="38761D"/>
              </a:solidFill>
              <a:latin typeface="Times New Roman"/>
              <a:ea typeface="Times New Roman"/>
              <a:cs typeface="Times New Roman"/>
              <a:sym typeface="Times New Roman"/>
            </a:endParaRPr>
          </a:p>
          <a:p>
            <a:pPr indent="0" lvl="0" marL="0" rtl="0" algn="l">
              <a:lnSpc>
                <a:spcPct val="110000"/>
              </a:lnSpc>
              <a:spcBef>
                <a:spcPts val="0"/>
              </a:spcBef>
              <a:spcAft>
                <a:spcPts val="0"/>
              </a:spcAft>
              <a:buNone/>
            </a:pPr>
            <a:r>
              <a:t/>
            </a:r>
            <a:endParaRPr sz="600">
              <a:solidFill>
                <a:srgbClr val="000000"/>
              </a:solidFill>
              <a:latin typeface="Times New Roman"/>
              <a:ea typeface="Times New Roman"/>
              <a:cs typeface="Times New Roman"/>
              <a:sym typeface="Times New Roman"/>
            </a:endParaRPr>
          </a:p>
          <a:p>
            <a:pPr indent="0" lvl="0" marL="0" rtl="0" algn="l">
              <a:lnSpc>
                <a:spcPct val="110000"/>
              </a:lnSpc>
              <a:spcBef>
                <a:spcPts val="0"/>
              </a:spcBef>
              <a:spcAft>
                <a:spcPts val="0"/>
              </a:spcAft>
              <a:buNone/>
            </a:pPr>
            <a:r>
              <a:rPr lang="en" sz="1400">
                <a:solidFill>
                  <a:schemeClr val="accent6"/>
                </a:solidFill>
                <a:latin typeface="Times New Roman"/>
                <a:ea typeface="Times New Roman"/>
                <a:cs typeface="Times New Roman"/>
                <a:sym typeface="Times New Roman"/>
              </a:rPr>
              <a:t>EXAMPLE 1(How much fluid in your body ? ) </a:t>
            </a:r>
            <a:endParaRPr sz="1200">
              <a:solidFill>
                <a:srgbClr val="000000"/>
              </a:solidFill>
              <a:latin typeface="Times New Roman"/>
              <a:ea typeface="Times New Roman"/>
              <a:cs typeface="Times New Roman"/>
              <a:sym typeface="Times New Roman"/>
            </a:endParaRPr>
          </a:p>
          <a:p>
            <a:pPr indent="0" lvl="0" marL="914400" rtl="0" algn="l">
              <a:lnSpc>
                <a:spcPct val="110000"/>
              </a:lnSpc>
              <a:spcBef>
                <a:spcPts val="0"/>
              </a:spcBef>
              <a:spcAft>
                <a:spcPts val="0"/>
              </a:spcAft>
              <a:buNone/>
            </a:pPr>
            <a:r>
              <a:rPr lang="en" sz="1200">
                <a:solidFill>
                  <a:srgbClr val="000000"/>
                </a:solidFill>
                <a:latin typeface="Times New Roman"/>
                <a:ea typeface="Times New Roman"/>
                <a:cs typeface="Times New Roman"/>
                <a:sym typeface="Times New Roman"/>
              </a:rPr>
              <a:t>Fluid Compartments </a:t>
            </a:r>
            <a:endParaRPr sz="1200">
              <a:solidFill>
                <a:srgbClr val="000000"/>
              </a:solidFill>
              <a:latin typeface="Times New Roman"/>
              <a:ea typeface="Times New Roman"/>
              <a:cs typeface="Times New Roman"/>
              <a:sym typeface="Times New Roman"/>
            </a:endParaRPr>
          </a:p>
          <a:p>
            <a:pPr indent="-304800" lvl="0" marL="1371600" rtl="0" algn="l">
              <a:lnSpc>
                <a:spcPct val="110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70 kg male: (70 x 0.6) </a:t>
            </a:r>
            <a:endParaRPr sz="1200">
              <a:solidFill>
                <a:srgbClr val="000000"/>
              </a:solidFill>
              <a:latin typeface="Times New Roman"/>
              <a:ea typeface="Times New Roman"/>
              <a:cs typeface="Times New Roman"/>
              <a:sym typeface="Times New Roman"/>
            </a:endParaRPr>
          </a:p>
          <a:p>
            <a:pPr indent="-304800" lvl="0" marL="1371600" rtl="0" algn="l">
              <a:lnSpc>
                <a:spcPct val="110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TBW= 42 L</a:t>
            </a:r>
            <a:endParaRPr sz="1200">
              <a:solidFill>
                <a:srgbClr val="000000"/>
              </a:solidFill>
              <a:latin typeface="Times New Roman"/>
              <a:ea typeface="Times New Roman"/>
              <a:cs typeface="Times New Roman"/>
              <a:sym typeface="Times New Roman"/>
            </a:endParaRPr>
          </a:p>
          <a:p>
            <a:pPr indent="-304800" lvl="0" marL="1371600" rtl="0" algn="l">
              <a:lnSpc>
                <a:spcPct val="110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Intracellular volume = .66 </a:t>
            </a:r>
            <a:r>
              <a:rPr lang="en" sz="1000">
                <a:solidFill>
                  <a:srgbClr val="999999"/>
                </a:solidFill>
                <a:latin typeface="Times New Roman"/>
                <a:ea typeface="Times New Roman"/>
                <a:cs typeface="Times New Roman"/>
                <a:sym typeface="Times New Roman"/>
              </a:rPr>
              <a:t>“2/3”</a:t>
            </a:r>
            <a:r>
              <a:rPr lang="en" sz="1200">
                <a:solidFill>
                  <a:srgbClr val="000000"/>
                </a:solidFill>
                <a:latin typeface="Times New Roman"/>
                <a:ea typeface="Times New Roman"/>
                <a:cs typeface="Times New Roman"/>
                <a:sym typeface="Times New Roman"/>
              </a:rPr>
              <a:t> x 42 = 28 L </a:t>
            </a:r>
            <a:endParaRPr sz="1200">
              <a:solidFill>
                <a:srgbClr val="000000"/>
              </a:solidFill>
              <a:latin typeface="Times New Roman"/>
              <a:ea typeface="Times New Roman"/>
              <a:cs typeface="Times New Roman"/>
              <a:sym typeface="Times New Roman"/>
            </a:endParaRPr>
          </a:p>
          <a:p>
            <a:pPr indent="-304800" lvl="0" marL="1371600" rtl="0" algn="l">
              <a:lnSpc>
                <a:spcPct val="110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Extracellular volume = .34 </a:t>
            </a:r>
            <a:r>
              <a:rPr lang="en" sz="1000">
                <a:solidFill>
                  <a:srgbClr val="999999"/>
                </a:solidFill>
                <a:latin typeface="Times New Roman"/>
                <a:ea typeface="Times New Roman"/>
                <a:cs typeface="Times New Roman"/>
                <a:sym typeface="Times New Roman"/>
              </a:rPr>
              <a:t>“1/3”</a:t>
            </a:r>
            <a:r>
              <a:rPr lang="en" sz="1200">
                <a:solidFill>
                  <a:srgbClr val="000000"/>
                </a:solidFill>
                <a:latin typeface="Times New Roman"/>
                <a:ea typeface="Times New Roman"/>
                <a:cs typeface="Times New Roman"/>
                <a:sym typeface="Times New Roman"/>
              </a:rPr>
              <a:t> x 42 = 14 L </a:t>
            </a:r>
            <a:endParaRPr sz="1200">
              <a:solidFill>
                <a:srgbClr val="000000"/>
              </a:solidFill>
              <a:latin typeface="Times New Roman"/>
              <a:ea typeface="Times New Roman"/>
              <a:cs typeface="Times New Roman"/>
              <a:sym typeface="Times New Roman"/>
            </a:endParaRPr>
          </a:p>
          <a:p>
            <a:pPr indent="-304800" lvl="0" marL="1371600" rtl="0" algn="l">
              <a:lnSpc>
                <a:spcPct val="110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Interstitial volume = .66 x 14 = 9 L </a:t>
            </a:r>
            <a:endParaRPr sz="1200">
              <a:solidFill>
                <a:srgbClr val="000000"/>
              </a:solidFill>
              <a:latin typeface="Times New Roman"/>
              <a:ea typeface="Times New Roman"/>
              <a:cs typeface="Times New Roman"/>
              <a:sym typeface="Times New Roman"/>
            </a:endParaRPr>
          </a:p>
          <a:p>
            <a:pPr indent="-304800" lvl="0" marL="1371600" rtl="0" algn="l">
              <a:lnSpc>
                <a:spcPct val="110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Intravascular volume = .34 x 14 = 5 L</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35"/>
          <p:cNvPicPr preferRelativeResize="0"/>
          <p:nvPr/>
        </p:nvPicPr>
        <p:blipFill rotWithShape="1">
          <a:blip r:embed="rId3">
            <a:alphaModFix/>
          </a:blip>
          <a:srcRect b="18145" l="12548" r="14581" t="25239"/>
          <a:stretch/>
        </p:blipFill>
        <p:spPr>
          <a:xfrm>
            <a:off x="1703975" y="3309875"/>
            <a:ext cx="3072048" cy="1342524"/>
          </a:xfrm>
          <a:prstGeom prst="rect">
            <a:avLst/>
          </a:prstGeom>
          <a:noFill/>
          <a:ln cap="flat" cmpd="sng" w="9525">
            <a:solidFill>
              <a:schemeClr val="dk1"/>
            </a:solidFill>
            <a:prstDash val="solid"/>
            <a:round/>
            <a:headEnd len="sm" w="sm" type="none"/>
            <a:tailEnd len="sm" w="sm" type="none"/>
          </a:ln>
        </p:spPr>
      </p:pic>
      <p:sp>
        <p:nvSpPr>
          <p:cNvPr id="542" name="Google Shape;542;p35"/>
          <p:cNvSpPr txBox="1"/>
          <p:nvPr/>
        </p:nvSpPr>
        <p:spPr>
          <a:xfrm>
            <a:off x="608700" y="565225"/>
            <a:ext cx="43188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solidFill>
                  <a:schemeClr val="dk1"/>
                </a:solidFill>
                <a:latin typeface="Times New Roman"/>
                <a:ea typeface="Times New Roman"/>
                <a:cs typeface="Times New Roman"/>
                <a:sym typeface="Times New Roman"/>
              </a:rPr>
              <a:t>Daily Requirements of Fluid and Electrolytes</a:t>
            </a:r>
            <a:endParaRPr/>
          </a:p>
        </p:txBody>
      </p:sp>
      <p:sp>
        <p:nvSpPr>
          <p:cNvPr id="543" name="Google Shape;543;p35"/>
          <p:cNvSpPr txBox="1"/>
          <p:nvPr/>
        </p:nvSpPr>
        <p:spPr>
          <a:xfrm>
            <a:off x="453525" y="1034400"/>
            <a:ext cx="5732400" cy="231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Fluid Requirements </a:t>
            </a:r>
            <a:endParaRPr>
              <a:solidFill>
                <a:schemeClr val="accent6"/>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rgbClr val="38761D"/>
                </a:solidFill>
                <a:latin typeface="Times New Roman"/>
                <a:ea typeface="Times New Roman"/>
                <a:cs typeface="Times New Roman"/>
                <a:sym typeface="Times New Roman"/>
              </a:rPr>
              <a:t>Fluid per day ≠ amount of fluid in your body</a:t>
            </a:r>
            <a:endParaRPr sz="1200">
              <a:solidFill>
                <a:srgbClr val="38761D"/>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9E9E9E"/>
              </a:buClr>
              <a:buSzPts val="1200"/>
              <a:buFont typeface="Times New Roman"/>
              <a:buChar char="-"/>
            </a:pPr>
            <a:r>
              <a:rPr lang="en" sz="1200">
                <a:solidFill>
                  <a:srgbClr val="9E9E9E"/>
                </a:solidFill>
                <a:latin typeface="Times New Roman"/>
                <a:ea typeface="Times New Roman"/>
                <a:cs typeface="Times New Roman"/>
                <a:sym typeface="Times New Roman"/>
              </a:rPr>
              <a:t>Best way is to calculate the Net loss (urine + stool) + insensible loss </a:t>
            </a:r>
            <a:r>
              <a:rPr lang="en" sz="1200">
                <a:solidFill>
                  <a:srgbClr val="BF9000"/>
                </a:solidFill>
                <a:latin typeface="Times New Roman"/>
                <a:ea typeface="Times New Roman"/>
                <a:cs typeface="Times New Roman"/>
                <a:sym typeface="Times New Roman"/>
              </a:rPr>
              <a:t>(you CAN measure the insensible water loss)</a:t>
            </a:r>
            <a:endParaRPr sz="1200">
              <a:solidFill>
                <a:srgbClr val="BF90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Normal adult requires approximately 35cc/kg/d </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“4,2,1” Rule </a:t>
            </a:r>
            <a:r>
              <a:rPr lang="en" sz="1200">
                <a:solidFill>
                  <a:srgbClr val="FF0000"/>
                </a:solidFill>
                <a:latin typeface="Times New Roman"/>
                <a:ea typeface="Times New Roman"/>
                <a:cs typeface="Times New Roman"/>
                <a:sym typeface="Times New Roman"/>
              </a:rPr>
              <a:t>l hr </a:t>
            </a:r>
            <a:r>
              <a:rPr lang="en" sz="1200">
                <a:solidFill>
                  <a:srgbClr val="38761D"/>
                </a:solidFill>
                <a:latin typeface="Times New Roman"/>
                <a:ea typeface="Times New Roman"/>
                <a:cs typeface="Times New Roman"/>
                <a:sym typeface="Times New Roman"/>
              </a:rPr>
              <a:t>most important </a:t>
            </a:r>
            <a:endParaRPr sz="1200">
              <a:solidFill>
                <a:srgbClr val="38761D"/>
              </a:solidFill>
              <a:latin typeface="Times New Roman"/>
              <a:ea typeface="Times New Roman"/>
              <a:cs typeface="Times New Roman"/>
              <a:sym typeface="Times New Roman"/>
            </a:endParaRPr>
          </a:p>
          <a:p>
            <a:pPr indent="0" lvl="0" marL="914400" rtl="0" algn="l">
              <a:lnSpc>
                <a:spcPct val="115000"/>
              </a:lnSpc>
              <a:spcBef>
                <a:spcPts val="0"/>
              </a:spcBef>
              <a:spcAft>
                <a:spcPts val="0"/>
              </a:spcAft>
              <a:buNone/>
            </a:pPr>
            <a:r>
              <a:rPr lang="en" sz="1200">
                <a:latin typeface="Times New Roman"/>
                <a:ea typeface="Times New Roman"/>
                <a:cs typeface="Times New Roman"/>
                <a:sym typeface="Times New Roman"/>
              </a:rPr>
              <a:t>First 10 kg= 4cc/kg/hr </a:t>
            </a:r>
            <a:endParaRPr sz="1200">
              <a:latin typeface="Times New Roman"/>
              <a:ea typeface="Times New Roman"/>
              <a:cs typeface="Times New Roman"/>
              <a:sym typeface="Times New Roman"/>
            </a:endParaRPr>
          </a:p>
          <a:p>
            <a:pPr indent="0" lvl="0" marL="914400" rtl="0" algn="l">
              <a:lnSpc>
                <a:spcPct val="115000"/>
              </a:lnSpc>
              <a:spcBef>
                <a:spcPts val="0"/>
              </a:spcBef>
              <a:spcAft>
                <a:spcPts val="0"/>
              </a:spcAft>
              <a:buNone/>
            </a:pPr>
            <a:r>
              <a:rPr lang="en" sz="1200">
                <a:latin typeface="Times New Roman"/>
                <a:ea typeface="Times New Roman"/>
                <a:cs typeface="Times New Roman"/>
                <a:sym typeface="Times New Roman"/>
              </a:rPr>
              <a:t>Second 10 kg= 2cc/kg/hr </a:t>
            </a:r>
            <a:endParaRPr sz="1200">
              <a:latin typeface="Times New Roman"/>
              <a:ea typeface="Times New Roman"/>
              <a:cs typeface="Times New Roman"/>
              <a:sym typeface="Times New Roman"/>
            </a:endParaRPr>
          </a:p>
          <a:p>
            <a:pPr indent="0" lvl="0" marL="914400" rtl="0" algn="l">
              <a:lnSpc>
                <a:spcPct val="115000"/>
              </a:lnSpc>
              <a:spcBef>
                <a:spcPts val="0"/>
              </a:spcBef>
              <a:spcAft>
                <a:spcPts val="0"/>
              </a:spcAft>
              <a:buNone/>
            </a:pPr>
            <a:r>
              <a:rPr lang="en" sz="1200">
                <a:latin typeface="Times New Roman"/>
                <a:ea typeface="Times New Roman"/>
                <a:cs typeface="Times New Roman"/>
                <a:sym typeface="Times New Roman"/>
              </a:rPr>
              <a:t>1cc/kg/hr thereafter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p:txBody>
      </p:sp>
      <p:sp>
        <p:nvSpPr>
          <p:cNvPr id="544" name="Google Shape;544;p35"/>
          <p:cNvSpPr txBox="1"/>
          <p:nvPr/>
        </p:nvSpPr>
        <p:spPr>
          <a:xfrm>
            <a:off x="240000" y="2985875"/>
            <a:ext cx="51666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Normal daily losses and requirements for fluids and electrolytes</a:t>
            </a:r>
            <a:endParaRPr/>
          </a:p>
        </p:txBody>
      </p:sp>
      <p:graphicFrame>
        <p:nvGraphicFramePr>
          <p:cNvPr id="545" name="Google Shape;545;p35"/>
          <p:cNvGraphicFramePr/>
          <p:nvPr/>
        </p:nvGraphicFramePr>
        <p:xfrm>
          <a:off x="1166225" y="5514550"/>
          <a:ext cx="3000000" cy="3000000"/>
        </p:xfrm>
        <a:graphic>
          <a:graphicData uri="http://schemas.openxmlformats.org/drawingml/2006/table">
            <a:tbl>
              <a:tblPr>
                <a:noFill/>
                <a:tableStyleId>{DF55B72A-1B2A-493C-8FCA-59ED900D9271}</a:tableStyleId>
              </a:tblPr>
              <a:tblGrid>
                <a:gridCol w="2073775"/>
                <a:gridCol w="2073775"/>
              </a:tblGrid>
              <a:tr h="236775">
                <a:tc>
                  <a:txBody>
                    <a:bodyPr/>
                    <a:lstStyle/>
                    <a:p>
                      <a:pPr indent="0" lvl="0" marL="0" rtl="0" algn="ctr">
                        <a:spcBef>
                          <a:spcPts val="0"/>
                        </a:spcBef>
                        <a:spcAft>
                          <a:spcPts val="0"/>
                        </a:spcAft>
                        <a:buNone/>
                      </a:pPr>
                      <a:r>
                        <a:rPr lang="en">
                          <a:solidFill>
                            <a:schemeClr val="lt1"/>
                          </a:solidFill>
                          <a:latin typeface="Times New Roman"/>
                          <a:ea typeface="Times New Roman"/>
                          <a:cs typeface="Times New Roman"/>
                          <a:sym typeface="Times New Roman"/>
                        </a:rPr>
                        <a:t>Fluid Loss</a:t>
                      </a:r>
                      <a:endParaRPr>
                        <a:solidFill>
                          <a:schemeClr val="lt1"/>
                        </a:solidFill>
                        <a:latin typeface="Times New Roman"/>
                        <a:ea typeface="Times New Roman"/>
                        <a:cs typeface="Times New Roman"/>
                        <a:sym typeface="Times New Roman"/>
                      </a:endParaRPr>
                    </a:p>
                  </a:txBody>
                  <a:tcPr marT="91425" marB="91425" marR="91425" marL="91425">
                    <a:solidFill>
                      <a:srgbClr val="C3A297"/>
                    </a:solidFill>
                  </a:tcPr>
                </a:tc>
                <a:tc>
                  <a:txBody>
                    <a:bodyPr/>
                    <a:lstStyle/>
                    <a:p>
                      <a:pPr indent="0" lvl="0" marL="0" rtl="0" algn="ctr">
                        <a:spcBef>
                          <a:spcPts val="0"/>
                        </a:spcBef>
                        <a:spcAft>
                          <a:spcPts val="0"/>
                        </a:spcAft>
                        <a:buNone/>
                      </a:pPr>
                      <a:r>
                        <a:rPr lang="en">
                          <a:solidFill>
                            <a:schemeClr val="lt1"/>
                          </a:solidFill>
                          <a:latin typeface="Times New Roman"/>
                          <a:ea typeface="Times New Roman"/>
                          <a:cs typeface="Times New Roman"/>
                          <a:sym typeface="Times New Roman"/>
                        </a:rPr>
                        <a:t>Fluid Gain</a:t>
                      </a:r>
                      <a:endParaRPr>
                        <a:solidFill>
                          <a:schemeClr val="lt1"/>
                        </a:solidFill>
                        <a:latin typeface="Times New Roman"/>
                        <a:ea typeface="Times New Roman"/>
                        <a:cs typeface="Times New Roman"/>
                        <a:sym typeface="Times New Roman"/>
                      </a:endParaRPr>
                    </a:p>
                  </a:txBody>
                  <a:tcPr marT="91425" marB="91425" marR="91425" marL="91425">
                    <a:solidFill>
                      <a:srgbClr val="C3A297"/>
                    </a:solidFill>
                  </a:tcPr>
                </a:tc>
              </a:tr>
              <a:tr h="381000">
                <a:tc>
                  <a:txBody>
                    <a:bodyPr/>
                    <a:lstStyle/>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GI: diarrhoea, vomiting, etc.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renal: diuresis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vascular: haemorrhage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skin: burns</a:t>
                      </a:r>
                      <a:endParaRPr/>
                    </a:p>
                  </a:txBody>
                  <a:tcPr marT="91425" marB="91425" marR="91425" marL="91425">
                    <a:solidFill>
                      <a:srgbClr val="F3F3F3"/>
                    </a:solidFill>
                  </a:tcPr>
                </a:tc>
                <a:tc>
                  <a:txBody>
                    <a:bodyPr/>
                    <a:lstStyle/>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Iatrogenic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Heart / liver / kidney failure</a:t>
                      </a:r>
                      <a:endParaRPr/>
                    </a:p>
                  </a:txBody>
                  <a:tcPr marT="91425" marB="91425" marR="91425" marL="91425">
                    <a:solidFill>
                      <a:srgbClr val="F3F3F3"/>
                    </a:solidFill>
                  </a:tcPr>
                </a:tc>
              </a:tr>
            </a:tbl>
          </a:graphicData>
        </a:graphic>
      </p:graphicFrame>
      <p:sp>
        <p:nvSpPr>
          <p:cNvPr id="546" name="Google Shape;546;p35"/>
          <p:cNvSpPr txBox="1"/>
          <p:nvPr/>
        </p:nvSpPr>
        <p:spPr>
          <a:xfrm>
            <a:off x="560875" y="4776875"/>
            <a:ext cx="4862400" cy="763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Fluid shifts in disease</a:t>
            </a:r>
            <a:endParaRPr>
              <a:solidFill>
                <a:schemeClr val="accent6"/>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000">
                <a:solidFill>
                  <a:srgbClr val="38761D"/>
                </a:solidFill>
                <a:latin typeface="Times New Roman"/>
                <a:ea typeface="Times New Roman"/>
                <a:cs typeface="Times New Roman"/>
                <a:sym typeface="Times New Roman"/>
              </a:rPr>
              <a:t>Calculate the daily requirement then add any </a:t>
            </a:r>
            <a:r>
              <a:rPr lang="en" sz="1000">
                <a:solidFill>
                  <a:srgbClr val="38761D"/>
                </a:solidFill>
                <a:latin typeface="Times New Roman"/>
                <a:ea typeface="Times New Roman"/>
                <a:cs typeface="Times New Roman"/>
                <a:sym typeface="Times New Roman"/>
              </a:rPr>
              <a:t>additional</a:t>
            </a:r>
            <a:r>
              <a:rPr lang="en" sz="1000">
                <a:solidFill>
                  <a:srgbClr val="38761D"/>
                </a:solidFill>
                <a:latin typeface="Times New Roman"/>
                <a:ea typeface="Times New Roman"/>
                <a:cs typeface="Times New Roman"/>
                <a:sym typeface="Times New Roman"/>
              </a:rPr>
              <a:t> loss from the disease. </a:t>
            </a:r>
            <a:r>
              <a:rPr lang="en" sz="1000">
                <a:solidFill>
                  <a:srgbClr val="9E9E9E"/>
                </a:solidFill>
                <a:latin typeface="Times New Roman"/>
                <a:ea typeface="Times New Roman"/>
                <a:cs typeface="Times New Roman"/>
                <a:sym typeface="Times New Roman"/>
              </a:rPr>
              <a:t>E.g expected urine loss is 1L but </a:t>
            </a:r>
            <a:r>
              <a:rPr lang="en" sz="1000">
                <a:solidFill>
                  <a:srgbClr val="9E9E9E"/>
                </a:solidFill>
                <a:latin typeface="Times New Roman"/>
                <a:ea typeface="Times New Roman"/>
                <a:cs typeface="Times New Roman"/>
                <a:sym typeface="Times New Roman"/>
              </a:rPr>
              <a:t>patient</a:t>
            </a:r>
            <a:r>
              <a:rPr lang="en" sz="1000">
                <a:solidFill>
                  <a:srgbClr val="9E9E9E"/>
                </a:solidFill>
                <a:latin typeface="Times New Roman"/>
                <a:ea typeface="Times New Roman"/>
                <a:cs typeface="Times New Roman"/>
                <a:sym typeface="Times New Roman"/>
              </a:rPr>
              <a:t> urinated 3L you add 2 liter to the fluid</a:t>
            </a:r>
            <a:endParaRPr sz="1000">
              <a:solidFill>
                <a:srgbClr val="9E9E9E"/>
              </a:solidFill>
            </a:endParaRPr>
          </a:p>
        </p:txBody>
      </p:sp>
      <p:sp>
        <p:nvSpPr>
          <p:cNvPr id="547" name="Google Shape;547;p35"/>
          <p:cNvSpPr txBox="1"/>
          <p:nvPr/>
        </p:nvSpPr>
        <p:spPr>
          <a:xfrm>
            <a:off x="240000" y="6981550"/>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What is the rate</a:t>
            </a:r>
            <a:r>
              <a:rPr lang="en">
                <a:solidFill>
                  <a:schemeClr val="accent6"/>
                </a:solidFill>
                <a:latin typeface="Times New Roman"/>
                <a:ea typeface="Times New Roman"/>
                <a:cs typeface="Times New Roman"/>
                <a:sym typeface="Times New Roman"/>
              </a:rPr>
              <a:t>? </a:t>
            </a:r>
            <a:endParaRPr/>
          </a:p>
        </p:txBody>
      </p:sp>
      <p:sp>
        <p:nvSpPr>
          <p:cNvPr id="548" name="Google Shape;548;p35"/>
          <p:cNvSpPr txBox="1"/>
          <p:nvPr/>
        </p:nvSpPr>
        <p:spPr>
          <a:xfrm>
            <a:off x="616800" y="7207850"/>
            <a:ext cx="5246400" cy="12189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In adults remember IVF rate = wt (kg) + 40. ( 70 + 40 = 110cc/hr), </a:t>
            </a:r>
            <a:endParaRPr sz="1200">
              <a:latin typeface="Times New Roman"/>
              <a:ea typeface="Times New Roman"/>
              <a:cs typeface="Times New Roman"/>
              <a:sym typeface="Times New Roman"/>
            </a:endParaRPr>
          </a:p>
          <a:p>
            <a:pPr indent="0" lvl="0" marL="914400" rtl="0" algn="l">
              <a:lnSpc>
                <a:spcPct val="115000"/>
              </a:lnSpc>
              <a:spcBef>
                <a:spcPts val="0"/>
              </a:spcBef>
              <a:spcAft>
                <a:spcPts val="0"/>
              </a:spcAft>
              <a:buNone/>
            </a:pPr>
            <a:r>
              <a:rPr lang="en" sz="1200">
                <a:latin typeface="Times New Roman"/>
                <a:ea typeface="Times New Roman"/>
                <a:cs typeface="Times New Roman"/>
                <a:sym typeface="Times New Roman"/>
              </a:rPr>
              <a:t>“4,2,1” Rule / hr </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Assuming there’s no significant renal or cardiac disease and NPO. </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This is the maintenance IVF rate, it must be adjusted for any dehydration or ongoing fluid loss.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36"/>
          <p:cNvSpPr txBox="1"/>
          <p:nvPr>
            <p:ph idx="1" type="body"/>
          </p:nvPr>
        </p:nvSpPr>
        <p:spPr>
          <a:xfrm>
            <a:off x="340825" y="2381475"/>
            <a:ext cx="5944800" cy="2066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solidFill>
                  <a:schemeClr val="accent6"/>
                </a:solidFill>
                <a:latin typeface="Times New Roman"/>
                <a:ea typeface="Times New Roman"/>
                <a:cs typeface="Times New Roman"/>
                <a:sym typeface="Times New Roman"/>
              </a:rPr>
              <a:t>Potassium requirement</a:t>
            </a:r>
            <a:endParaRPr sz="1400">
              <a:solidFill>
                <a:schemeClr val="accent6"/>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00">
              <a:solidFill>
                <a:schemeClr val="accent6"/>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FF0000"/>
              </a:buClr>
              <a:buSzPts val="1200"/>
              <a:buFont typeface="Times New Roman"/>
              <a:buChar char="-"/>
            </a:pPr>
            <a:r>
              <a:rPr lang="en" sz="1200">
                <a:solidFill>
                  <a:srgbClr val="FF0000"/>
                </a:solidFill>
                <a:latin typeface="Times New Roman"/>
                <a:ea typeface="Times New Roman"/>
                <a:cs typeface="Times New Roman"/>
                <a:sym typeface="Times New Roman"/>
              </a:rPr>
              <a:t>Potassium: 1 meq/kg/day </a:t>
            </a:r>
            <a:endParaRPr sz="1200">
              <a:solidFill>
                <a:srgbClr val="FF00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K can be added to IV fluids. Remember this increases osm load. </a:t>
            </a:r>
            <a:endParaRPr sz="1200">
              <a:solidFill>
                <a:srgbClr val="0000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20 meq/L is a common IVF additive. </a:t>
            </a:r>
            <a:endParaRPr sz="1200">
              <a:solidFill>
                <a:srgbClr val="0000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This will supply basal needs in most pts who are NPO. </a:t>
            </a:r>
            <a:endParaRPr sz="1200">
              <a:solidFill>
                <a:srgbClr val="0000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If significantly hypokalemia, order separate K supplementation. </a:t>
            </a:r>
            <a:endParaRPr sz="1200">
              <a:solidFill>
                <a:srgbClr val="0000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Oral potassium supplementation is always preferred when feasible. </a:t>
            </a:r>
            <a:endParaRPr sz="1200">
              <a:solidFill>
                <a:srgbClr val="0000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b="1" lang="en" sz="1200">
                <a:solidFill>
                  <a:srgbClr val="000000"/>
                </a:solidFill>
                <a:latin typeface="Times New Roman"/>
                <a:ea typeface="Times New Roman"/>
                <a:cs typeface="Times New Roman"/>
                <a:sym typeface="Times New Roman"/>
              </a:rPr>
              <a:t>Should not be administered at rate greater than </a:t>
            </a:r>
            <a:r>
              <a:rPr b="1" lang="en" sz="1200">
                <a:solidFill>
                  <a:srgbClr val="FF0000"/>
                </a:solidFill>
                <a:latin typeface="Times New Roman"/>
                <a:ea typeface="Times New Roman"/>
                <a:cs typeface="Times New Roman"/>
                <a:sym typeface="Times New Roman"/>
              </a:rPr>
              <a:t>10-20 mmol/hr</a:t>
            </a:r>
            <a:r>
              <a:rPr b="1" lang="en" sz="1200">
                <a:solidFill>
                  <a:srgbClr val="000000"/>
                </a:solidFill>
                <a:latin typeface="Times New Roman"/>
                <a:ea typeface="Times New Roman"/>
                <a:cs typeface="Times New Roman"/>
                <a:sym typeface="Times New Roman"/>
              </a:rPr>
              <a:t> </a:t>
            </a:r>
            <a:r>
              <a:rPr lang="en">
                <a:solidFill>
                  <a:srgbClr val="38761D"/>
                </a:solidFill>
                <a:latin typeface="Times New Roman"/>
                <a:ea typeface="Times New Roman"/>
                <a:cs typeface="Times New Roman"/>
                <a:sym typeface="Times New Roman"/>
              </a:rPr>
              <a:t>if more it will burn the vein and cause thrombophlebitis. Only with central line you can go more than 20 mmol/hr</a:t>
            </a:r>
            <a:endParaRPr>
              <a:solidFill>
                <a:srgbClr val="38761D"/>
              </a:solidFill>
              <a:latin typeface="Times New Roman"/>
              <a:ea typeface="Times New Roman"/>
              <a:cs typeface="Times New Roman"/>
              <a:sym typeface="Times New Roman"/>
            </a:endParaRPr>
          </a:p>
          <a:p>
            <a:pPr indent="0" lvl="0" marL="0" rtl="0" algn="l">
              <a:spcBef>
                <a:spcPts val="0"/>
              </a:spcBef>
              <a:spcAft>
                <a:spcPts val="300"/>
              </a:spcAft>
              <a:buNone/>
            </a:pPr>
            <a:r>
              <a:t/>
            </a:r>
            <a:endParaRPr/>
          </a:p>
        </p:txBody>
      </p:sp>
      <p:pic>
        <p:nvPicPr>
          <p:cNvPr id="554" name="Google Shape;554;p36"/>
          <p:cNvPicPr preferRelativeResize="0"/>
          <p:nvPr/>
        </p:nvPicPr>
        <p:blipFill rotWithShape="1">
          <a:blip r:embed="rId3">
            <a:alphaModFix/>
          </a:blip>
          <a:srcRect b="10126" l="41543" r="39215" t="29160"/>
          <a:stretch/>
        </p:blipFill>
        <p:spPr>
          <a:xfrm>
            <a:off x="0" y="0"/>
            <a:ext cx="1057973" cy="1877750"/>
          </a:xfrm>
          <a:prstGeom prst="rect">
            <a:avLst/>
          </a:prstGeom>
          <a:noFill/>
          <a:ln>
            <a:noFill/>
          </a:ln>
        </p:spPr>
      </p:pic>
      <p:sp>
        <p:nvSpPr>
          <p:cNvPr id="555" name="Google Shape;555;p36"/>
          <p:cNvSpPr txBox="1"/>
          <p:nvPr/>
        </p:nvSpPr>
        <p:spPr>
          <a:xfrm>
            <a:off x="226775" y="369775"/>
            <a:ext cx="6058800" cy="2214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Sodium requirement</a:t>
            </a: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00">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FF0000"/>
              </a:buClr>
              <a:buSzPts val="1200"/>
              <a:buFont typeface="Times New Roman"/>
              <a:buChar char="-"/>
            </a:pPr>
            <a:r>
              <a:rPr lang="en" sz="1200">
                <a:solidFill>
                  <a:srgbClr val="FF0000"/>
                </a:solidFill>
                <a:latin typeface="Times New Roman"/>
                <a:ea typeface="Times New Roman"/>
                <a:cs typeface="Times New Roman"/>
                <a:sym typeface="Times New Roman"/>
              </a:rPr>
              <a:t>Na: 1-3 meq/kg/day</a:t>
            </a:r>
            <a:endParaRPr sz="1200">
              <a:solidFill>
                <a:srgbClr val="FF0000"/>
              </a:solidFill>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FOR EXAMPLE</a:t>
            </a: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indent="0" lvl="0" marL="914400" rtl="0" algn="l">
              <a:lnSpc>
                <a:spcPct val="115000"/>
              </a:lnSpc>
              <a:spcBef>
                <a:spcPts val="0"/>
              </a:spcBef>
              <a:spcAft>
                <a:spcPts val="0"/>
              </a:spcAft>
              <a:buNone/>
            </a:pPr>
            <a:r>
              <a:rPr lang="en" sz="1200">
                <a:latin typeface="Times New Roman"/>
                <a:ea typeface="Times New Roman"/>
                <a:cs typeface="Times New Roman"/>
                <a:sym typeface="Times New Roman"/>
              </a:rPr>
              <a:t>70 kg male requires 70-210 meq NaCl in 2600 cc fluid per day. </a:t>
            </a:r>
            <a:endParaRPr sz="1200">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Which fluid is the best?</a:t>
            </a:r>
            <a:endParaRPr sz="1200">
              <a:latin typeface="Times New Roman"/>
              <a:ea typeface="Times New Roman"/>
              <a:cs typeface="Times New Roman"/>
              <a:sym typeface="Times New Roman"/>
            </a:endParaRPr>
          </a:p>
          <a:p>
            <a:pPr indent="0" lvl="0" marL="914400" rtl="0" algn="l">
              <a:lnSpc>
                <a:spcPct val="115000"/>
              </a:lnSpc>
              <a:spcBef>
                <a:spcPts val="0"/>
              </a:spcBef>
              <a:spcAft>
                <a:spcPts val="0"/>
              </a:spcAft>
              <a:buNone/>
            </a:pPr>
            <a:r>
              <a:rPr lang="en" sz="1200">
                <a:latin typeface="Times New Roman"/>
                <a:ea typeface="Times New Roman"/>
                <a:cs typeface="Times New Roman"/>
                <a:sym typeface="Times New Roman"/>
              </a:rPr>
              <a:t>0.45% saline contains 77 meq NaCl per liter.</a:t>
            </a:r>
            <a:endParaRPr sz="1200">
              <a:latin typeface="Times New Roman"/>
              <a:ea typeface="Times New Roman"/>
              <a:cs typeface="Times New Roman"/>
              <a:sym typeface="Times New Roman"/>
            </a:endParaRPr>
          </a:p>
          <a:p>
            <a:pPr indent="0" lvl="0" marL="914400" rtl="0" algn="l">
              <a:lnSpc>
                <a:spcPct val="115000"/>
              </a:lnSpc>
              <a:spcBef>
                <a:spcPts val="0"/>
              </a:spcBef>
              <a:spcAft>
                <a:spcPts val="0"/>
              </a:spcAft>
              <a:buNone/>
            </a:pPr>
            <a:r>
              <a:rPr lang="en" sz="1200">
                <a:latin typeface="Times New Roman"/>
                <a:ea typeface="Times New Roman"/>
                <a:cs typeface="Times New Roman"/>
                <a:sym typeface="Times New Roman"/>
              </a:rPr>
              <a:t> 2.6 x 77 = 200 meq </a:t>
            </a:r>
            <a:endParaRPr sz="1200">
              <a:latin typeface="Times New Roman"/>
              <a:ea typeface="Times New Roman"/>
              <a:cs typeface="Times New Roman"/>
              <a:sym typeface="Times New Roman"/>
            </a:endParaRPr>
          </a:p>
          <a:p>
            <a:pPr indent="0" lvl="0" marL="914400" rtl="0" algn="l">
              <a:lnSpc>
                <a:spcPct val="115000"/>
              </a:lnSpc>
              <a:spcBef>
                <a:spcPts val="0"/>
              </a:spcBef>
              <a:spcAft>
                <a:spcPts val="0"/>
              </a:spcAft>
              <a:buNone/>
            </a:pPr>
            <a:r>
              <a:rPr lang="en" sz="1200">
                <a:latin typeface="Times New Roman"/>
                <a:ea typeface="Times New Roman"/>
                <a:cs typeface="Times New Roman"/>
                <a:sym typeface="Times New Roman"/>
              </a:rPr>
              <a:t>Thus, 0.45% saline is usually used as MIVF assuming no other volume or electrolyte issues. </a:t>
            </a:r>
            <a:endParaRPr/>
          </a:p>
        </p:txBody>
      </p:sp>
      <p:pic>
        <p:nvPicPr>
          <p:cNvPr id="556" name="Google Shape;556;p36"/>
          <p:cNvPicPr preferRelativeResize="0"/>
          <p:nvPr/>
        </p:nvPicPr>
        <p:blipFill rotWithShape="1">
          <a:blip r:embed="rId4">
            <a:alphaModFix/>
          </a:blip>
          <a:srcRect b="0" l="0" r="0" t="2296"/>
          <a:stretch/>
        </p:blipFill>
        <p:spPr>
          <a:xfrm>
            <a:off x="2368109" y="7060675"/>
            <a:ext cx="3224455" cy="1763399"/>
          </a:xfrm>
          <a:prstGeom prst="rect">
            <a:avLst/>
          </a:prstGeom>
          <a:noFill/>
          <a:ln cap="flat" cmpd="sng" w="9525">
            <a:solidFill>
              <a:schemeClr val="dk1"/>
            </a:solidFill>
            <a:prstDash val="solid"/>
            <a:round/>
            <a:headEnd len="sm" w="sm" type="none"/>
            <a:tailEnd len="sm" w="sm" type="none"/>
          </a:ln>
        </p:spPr>
      </p:pic>
      <p:sp>
        <p:nvSpPr>
          <p:cNvPr id="557" name="Google Shape;557;p36"/>
          <p:cNvSpPr txBox="1"/>
          <p:nvPr/>
        </p:nvSpPr>
        <p:spPr>
          <a:xfrm>
            <a:off x="357263" y="6642550"/>
            <a:ext cx="479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6"/>
                </a:solidFill>
                <a:latin typeface="Times New Roman"/>
                <a:ea typeface="Times New Roman"/>
                <a:cs typeface="Times New Roman"/>
                <a:sym typeface="Times New Roman"/>
              </a:rPr>
              <a:t>Osmotic / Oncotic pressure Gibbs – Donnan Equilibrium</a:t>
            </a:r>
            <a:endParaRPr>
              <a:solidFill>
                <a:schemeClr val="accent6"/>
              </a:solidFill>
              <a:latin typeface="Times New Roman"/>
              <a:ea typeface="Times New Roman"/>
              <a:cs typeface="Times New Roman"/>
              <a:sym typeface="Times New Roman"/>
            </a:endParaRPr>
          </a:p>
        </p:txBody>
      </p:sp>
      <p:pic>
        <p:nvPicPr>
          <p:cNvPr id="558" name="Google Shape;558;p36"/>
          <p:cNvPicPr preferRelativeResize="0"/>
          <p:nvPr/>
        </p:nvPicPr>
        <p:blipFill rotWithShape="1">
          <a:blip r:embed="rId5">
            <a:alphaModFix/>
          </a:blip>
          <a:srcRect b="22217" l="35245" r="49026" t="32834"/>
          <a:stretch/>
        </p:blipFill>
        <p:spPr>
          <a:xfrm>
            <a:off x="63250" y="4132000"/>
            <a:ext cx="511526" cy="822301"/>
          </a:xfrm>
          <a:prstGeom prst="rect">
            <a:avLst/>
          </a:prstGeom>
          <a:noFill/>
          <a:ln>
            <a:noFill/>
          </a:ln>
        </p:spPr>
      </p:pic>
      <p:sp>
        <p:nvSpPr>
          <p:cNvPr id="559" name="Google Shape;559;p36"/>
          <p:cNvSpPr txBox="1"/>
          <p:nvPr/>
        </p:nvSpPr>
        <p:spPr>
          <a:xfrm>
            <a:off x="644700" y="4447875"/>
            <a:ext cx="25953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chemeClr val="dk1"/>
                </a:solidFill>
                <a:latin typeface="Times New Roman"/>
                <a:ea typeface="Times New Roman"/>
                <a:cs typeface="Times New Roman"/>
                <a:sym typeface="Times New Roman"/>
              </a:rPr>
              <a:t>Third Part is Medicine</a:t>
            </a:r>
            <a:endParaRPr sz="1600">
              <a:solidFill>
                <a:schemeClr val="dk1"/>
              </a:solidFill>
              <a:latin typeface="Times New Roman"/>
              <a:ea typeface="Times New Roman"/>
              <a:cs typeface="Times New Roman"/>
              <a:sym typeface="Times New Roman"/>
            </a:endParaRPr>
          </a:p>
        </p:txBody>
      </p:sp>
      <p:sp>
        <p:nvSpPr>
          <p:cNvPr id="560" name="Google Shape;560;p36"/>
          <p:cNvSpPr txBox="1"/>
          <p:nvPr/>
        </p:nvSpPr>
        <p:spPr>
          <a:xfrm>
            <a:off x="413488" y="4721075"/>
            <a:ext cx="5685900" cy="206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6"/>
                </a:solidFill>
                <a:latin typeface="Times New Roman"/>
                <a:ea typeface="Times New Roman"/>
                <a:cs typeface="Times New Roman"/>
                <a:sym typeface="Times New Roman"/>
              </a:rPr>
              <a:t>CASE FOR PRACTICE</a:t>
            </a:r>
            <a:endParaRPr>
              <a:solidFill>
                <a:schemeClr val="accent6"/>
              </a:solidFill>
              <a:latin typeface="Times New Roman"/>
              <a:ea typeface="Times New Roman"/>
              <a:cs typeface="Times New Roman"/>
              <a:sym typeface="Times New Roman"/>
            </a:endParaRPr>
          </a:p>
          <a:p>
            <a:pPr indent="0" lvl="0" marL="0" rtl="0" algn="l">
              <a:spcBef>
                <a:spcPts val="0"/>
              </a:spcBef>
              <a:spcAft>
                <a:spcPts val="0"/>
              </a:spcAft>
              <a:buNone/>
            </a:pPr>
            <a:r>
              <a:t/>
            </a:r>
            <a:endParaRPr sz="200">
              <a:solidFill>
                <a:schemeClr val="accent6"/>
              </a:solidFill>
              <a:latin typeface="Times New Roman"/>
              <a:ea typeface="Times New Roman"/>
              <a:cs typeface="Times New Roman"/>
              <a:sym typeface="Times New Roman"/>
            </a:endParaRPr>
          </a:p>
          <a:p>
            <a:pPr indent="-317500" lvl="0" marL="457200" rtl="0" algn="l">
              <a:spcBef>
                <a:spcPts val="0"/>
              </a:spcBef>
              <a:spcAft>
                <a:spcPts val="0"/>
              </a:spcAft>
              <a:buSzPts val="1400"/>
              <a:buChar char="-"/>
            </a:pPr>
            <a:r>
              <a:rPr lang="en" sz="1200">
                <a:latin typeface="Times New Roman"/>
                <a:ea typeface="Times New Roman"/>
                <a:cs typeface="Times New Roman"/>
                <a:sym typeface="Times New Roman"/>
              </a:rPr>
              <a:t>Fluid 35/kg/Day,,</a:t>
            </a:r>
            <a:endParaRPr sz="1200">
              <a:latin typeface="Times New Roman"/>
              <a:ea typeface="Times New Roman"/>
              <a:cs typeface="Times New Roman"/>
              <a:sym typeface="Times New Roman"/>
            </a:endParaRPr>
          </a:p>
          <a:p>
            <a:pPr indent="0" lvl="0" marL="914400" rtl="0" algn="l">
              <a:spcBef>
                <a:spcPts val="0"/>
              </a:spcBef>
              <a:spcAft>
                <a:spcPts val="0"/>
              </a:spcAft>
              <a:buNone/>
            </a:pPr>
            <a:r>
              <a:rPr lang="en" sz="1200">
                <a:latin typeface="Times New Roman"/>
                <a:ea typeface="Times New Roman"/>
                <a:cs typeface="Times New Roman"/>
                <a:sym typeface="Times New Roman"/>
              </a:rPr>
              <a:t>Na: 1-3 meq/kg/day.,</a:t>
            </a:r>
            <a:endParaRPr sz="1200">
              <a:latin typeface="Times New Roman"/>
              <a:ea typeface="Times New Roman"/>
              <a:cs typeface="Times New Roman"/>
              <a:sym typeface="Times New Roman"/>
            </a:endParaRPr>
          </a:p>
          <a:p>
            <a:pPr indent="0" lvl="0" marL="914400" rtl="0" algn="l">
              <a:spcBef>
                <a:spcPts val="0"/>
              </a:spcBef>
              <a:spcAft>
                <a:spcPts val="0"/>
              </a:spcAft>
              <a:buNone/>
            </a:pPr>
            <a:r>
              <a:rPr lang="en" sz="1200">
                <a:latin typeface="Times New Roman"/>
                <a:ea typeface="Times New Roman"/>
                <a:cs typeface="Times New Roman"/>
                <a:sym typeface="Times New Roman"/>
              </a:rPr>
              <a:t>K: 1 meq/kg/day</a:t>
            </a:r>
            <a:endParaRPr sz="1200">
              <a:latin typeface="Times New Roman"/>
              <a:ea typeface="Times New Roman"/>
              <a:cs typeface="Times New Roman"/>
              <a:sym typeface="Times New Roman"/>
            </a:endParaRPr>
          </a:p>
          <a:p>
            <a:pPr indent="-317500" lvl="0" marL="457200" rtl="0" algn="l">
              <a:spcBef>
                <a:spcPts val="0"/>
              </a:spcBef>
              <a:spcAft>
                <a:spcPts val="0"/>
              </a:spcAft>
              <a:buSzPts val="1400"/>
              <a:buChar char="-"/>
            </a:pPr>
            <a:r>
              <a:rPr lang="en" sz="1200">
                <a:latin typeface="Times New Roman"/>
                <a:ea typeface="Times New Roman"/>
                <a:cs typeface="Times New Roman"/>
                <a:sym typeface="Times New Roman"/>
              </a:rPr>
              <a:t>70 kg male requires 2450 cc fluid per day, 70-210 meq Na</a:t>
            </a:r>
            <a:endParaRPr sz="1200">
              <a:latin typeface="Times New Roman"/>
              <a:ea typeface="Times New Roman"/>
              <a:cs typeface="Times New Roman"/>
              <a:sym typeface="Times New Roman"/>
            </a:endParaRPr>
          </a:p>
          <a:p>
            <a:pPr indent="-317500" lvl="0" marL="457200" rtl="0" algn="l">
              <a:spcBef>
                <a:spcPts val="0"/>
              </a:spcBef>
              <a:spcAft>
                <a:spcPts val="0"/>
              </a:spcAft>
              <a:buSzPts val="1400"/>
              <a:buChar char="-"/>
            </a:pPr>
            <a:r>
              <a:rPr lang="en" sz="1200">
                <a:latin typeface="Times New Roman"/>
                <a:ea typeface="Times New Roman"/>
                <a:cs typeface="Times New Roman"/>
                <a:sym typeface="Times New Roman"/>
              </a:rPr>
              <a:t>0.45% saline contains 77 meq NaCl per liter.</a:t>
            </a:r>
            <a:endParaRPr sz="1200">
              <a:latin typeface="Times New Roman"/>
              <a:ea typeface="Times New Roman"/>
              <a:cs typeface="Times New Roman"/>
              <a:sym typeface="Times New Roman"/>
            </a:endParaRPr>
          </a:p>
          <a:p>
            <a:pPr indent="0" lvl="0" marL="914400" rtl="0" algn="l">
              <a:spcBef>
                <a:spcPts val="0"/>
              </a:spcBef>
              <a:spcAft>
                <a:spcPts val="0"/>
              </a:spcAft>
              <a:buNone/>
            </a:pPr>
            <a:r>
              <a:rPr lang="en" sz="1200">
                <a:latin typeface="Times New Roman"/>
                <a:ea typeface="Times New Roman"/>
                <a:cs typeface="Times New Roman"/>
                <a:sym typeface="Times New Roman"/>
              </a:rPr>
              <a:t>a 2.6 x 77 = 200 meq</a:t>
            </a:r>
            <a:endParaRPr sz="1200">
              <a:latin typeface="Times New Roman"/>
              <a:ea typeface="Times New Roman"/>
              <a:cs typeface="Times New Roman"/>
              <a:sym typeface="Times New Roman"/>
            </a:endParaRPr>
          </a:p>
          <a:p>
            <a:pPr indent="-317500" lvl="0" marL="457200" rtl="0" algn="l">
              <a:spcBef>
                <a:spcPts val="0"/>
              </a:spcBef>
              <a:spcAft>
                <a:spcPts val="0"/>
              </a:spcAft>
              <a:buSzPts val="1400"/>
              <a:buChar char="-"/>
            </a:pPr>
            <a:r>
              <a:rPr lang="en" sz="1200">
                <a:latin typeface="Times New Roman"/>
                <a:ea typeface="Times New Roman"/>
                <a:cs typeface="Times New Roman"/>
                <a:sym typeface="Times New Roman"/>
              </a:rPr>
              <a:t>Thus, 0.45% saline is usually used as MIVF </a:t>
            </a:r>
            <a:r>
              <a:rPr lang="en" sz="1000">
                <a:solidFill>
                  <a:srgbClr val="9E9E9E"/>
                </a:solidFill>
                <a:latin typeface="Times New Roman"/>
                <a:ea typeface="Times New Roman"/>
                <a:cs typeface="Times New Roman"/>
                <a:sym typeface="Times New Roman"/>
              </a:rPr>
              <a:t>(Maintenance IV fluid)</a:t>
            </a:r>
            <a:r>
              <a:rPr lang="en" sz="1200">
                <a:latin typeface="Times New Roman"/>
                <a:ea typeface="Times New Roman"/>
                <a:cs typeface="Times New Roman"/>
                <a:sym typeface="Times New Roman"/>
              </a:rPr>
              <a:t> assuming no other volume or electrolyte issues</a:t>
            </a:r>
            <a:r>
              <a:rPr lang="en"/>
              <a:t>.</a:t>
            </a:r>
            <a:endParaRPr/>
          </a:p>
        </p:txBody>
      </p:sp>
      <p:sp>
        <p:nvSpPr>
          <p:cNvPr id="561" name="Google Shape;561;p36"/>
          <p:cNvSpPr txBox="1"/>
          <p:nvPr/>
        </p:nvSpPr>
        <p:spPr>
          <a:xfrm>
            <a:off x="357275" y="7060675"/>
            <a:ext cx="1827600" cy="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rgbClr val="38761D"/>
                </a:solidFill>
                <a:latin typeface="Times New Roman"/>
                <a:ea typeface="Times New Roman"/>
                <a:cs typeface="Times New Roman"/>
                <a:sym typeface="Times New Roman"/>
              </a:rPr>
              <a:t>Gradient:</a:t>
            </a:r>
            <a:endParaRPr sz="1000">
              <a:solidFill>
                <a:srgbClr val="38761D"/>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000">
                <a:solidFill>
                  <a:srgbClr val="38761D"/>
                </a:solidFill>
                <a:latin typeface="Times New Roman"/>
                <a:ea typeface="Times New Roman"/>
                <a:cs typeface="Times New Roman"/>
                <a:sym typeface="Times New Roman"/>
              </a:rPr>
              <a:t>Passive from </a:t>
            </a:r>
            <a:r>
              <a:rPr lang="en" sz="1000">
                <a:solidFill>
                  <a:srgbClr val="38761D"/>
                </a:solidFill>
                <a:latin typeface="Times New Roman"/>
                <a:ea typeface="Times New Roman"/>
                <a:cs typeface="Times New Roman"/>
                <a:sym typeface="Times New Roman"/>
              </a:rPr>
              <a:t>high</a:t>
            </a:r>
            <a:r>
              <a:rPr lang="en" sz="1000">
                <a:solidFill>
                  <a:srgbClr val="38761D"/>
                </a:solidFill>
                <a:latin typeface="Times New Roman"/>
                <a:ea typeface="Times New Roman"/>
                <a:cs typeface="Times New Roman"/>
                <a:sym typeface="Times New Roman"/>
              </a:rPr>
              <a:t> to low </a:t>
            </a:r>
            <a:endParaRPr sz="1000">
              <a:solidFill>
                <a:srgbClr val="38761D"/>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000">
                <a:solidFill>
                  <a:srgbClr val="38761D"/>
                </a:solidFill>
                <a:latin typeface="Times New Roman"/>
                <a:ea typeface="Times New Roman"/>
                <a:cs typeface="Times New Roman"/>
                <a:sym typeface="Times New Roman"/>
              </a:rPr>
              <a:t>Active from low to high; require ATP</a:t>
            </a:r>
            <a:endParaRPr sz="1000">
              <a:solidFill>
                <a:srgbClr val="38761D"/>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37"/>
          <p:cNvSpPr/>
          <p:nvPr/>
        </p:nvSpPr>
        <p:spPr>
          <a:xfrm>
            <a:off x="577150" y="2604225"/>
            <a:ext cx="2553000" cy="2028600"/>
          </a:xfrm>
          <a:prstGeom prst="roundRect">
            <a:avLst>
              <a:gd fmla="val 16667" name="adj"/>
            </a:avLst>
          </a:prstGeom>
          <a:solidFill>
            <a:srgbClr val="CFADA1"/>
          </a:solidFill>
          <a:ln cap="flat" cmpd="sng" w="9525">
            <a:solidFill>
              <a:srgbClr val="CFADA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t/>
            </a:r>
            <a:endParaRPr/>
          </a:p>
        </p:txBody>
      </p:sp>
      <p:sp>
        <p:nvSpPr>
          <p:cNvPr id="567" name="Google Shape;567;p37"/>
          <p:cNvSpPr txBox="1"/>
          <p:nvPr/>
        </p:nvSpPr>
        <p:spPr>
          <a:xfrm>
            <a:off x="659650" y="271625"/>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lang="en" sz="1800">
                <a:solidFill>
                  <a:schemeClr val="dk1"/>
                </a:solidFill>
                <a:latin typeface="Times New Roman"/>
                <a:ea typeface="Times New Roman"/>
                <a:cs typeface="Times New Roman"/>
                <a:sym typeface="Times New Roman"/>
              </a:rPr>
              <a:t>Abnormalities  </a:t>
            </a:r>
            <a:endParaRPr sz="1800">
              <a:solidFill>
                <a:schemeClr val="dk1"/>
              </a:solidFill>
              <a:latin typeface="Times New Roman"/>
              <a:ea typeface="Times New Roman"/>
              <a:cs typeface="Times New Roman"/>
              <a:sym typeface="Times New Roman"/>
            </a:endParaRPr>
          </a:p>
        </p:txBody>
      </p:sp>
      <p:sp>
        <p:nvSpPr>
          <p:cNvPr id="568" name="Google Shape;568;p37"/>
          <p:cNvSpPr txBox="1"/>
          <p:nvPr/>
        </p:nvSpPr>
        <p:spPr>
          <a:xfrm>
            <a:off x="603750" y="702725"/>
            <a:ext cx="5862600" cy="13515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t/>
            </a:r>
            <a:endParaRPr>
              <a:highlight>
                <a:schemeClr val="accent4"/>
              </a:highlight>
              <a:latin typeface="Times New Roman"/>
              <a:ea typeface="Times New Roman"/>
              <a:cs typeface="Times New Roman"/>
              <a:sym typeface="Times New Roman"/>
            </a:endParaRPr>
          </a:p>
          <a:p>
            <a:pPr indent="-304800" lvl="0" marL="457200" rtl="0" algn="l">
              <a:lnSpc>
                <a:spcPct val="11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Occurs when serum K+&lt;3 mEq/L.</a:t>
            </a:r>
            <a:endParaRPr sz="1200">
              <a:latin typeface="Times New Roman"/>
              <a:ea typeface="Times New Roman"/>
              <a:cs typeface="Times New Roman"/>
              <a:sym typeface="Times New Roman"/>
            </a:endParaRPr>
          </a:p>
          <a:p>
            <a:pPr indent="-304800" lvl="0" marL="457200" rtl="0" algn="l">
              <a:lnSpc>
                <a:spcPct val="110000"/>
              </a:lnSpc>
              <a:spcBef>
                <a:spcPts val="0"/>
              </a:spcBef>
              <a:spcAft>
                <a:spcPts val="0"/>
              </a:spcAft>
              <a:buClr>
                <a:srgbClr val="FF0000"/>
              </a:buClr>
              <a:buSzPts val="1200"/>
              <a:buFont typeface="Times New Roman"/>
              <a:buChar char="-"/>
            </a:pPr>
            <a:r>
              <a:rPr lang="en" sz="1200">
                <a:solidFill>
                  <a:srgbClr val="FF0000"/>
                </a:solidFill>
                <a:latin typeface="Times New Roman"/>
                <a:ea typeface="Times New Roman"/>
                <a:cs typeface="Times New Roman"/>
                <a:sym typeface="Times New Roman"/>
              </a:rPr>
              <a:t>The most common surgical “post op” electrolyte abnormality</a:t>
            </a:r>
            <a:endParaRPr sz="1000">
              <a:solidFill>
                <a:srgbClr val="FF0000"/>
              </a:solidFill>
              <a:latin typeface="Times New Roman"/>
              <a:ea typeface="Times New Roman"/>
              <a:cs typeface="Times New Roman"/>
              <a:sym typeface="Times New Roman"/>
            </a:endParaRPr>
          </a:p>
          <a:p>
            <a:pPr indent="-292100" lvl="0" marL="457200" rtl="0" algn="l">
              <a:lnSpc>
                <a:spcPct val="110000"/>
              </a:lnSpc>
              <a:spcBef>
                <a:spcPts val="0"/>
              </a:spcBef>
              <a:spcAft>
                <a:spcPts val="0"/>
              </a:spcAft>
              <a:buClr>
                <a:srgbClr val="38761D"/>
              </a:buClr>
              <a:buSzPts val="1000"/>
              <a:buFont typeface="Times New Roman"/>
              <a:buChar char="-"/>
            </a:pPr>
            <a:r>
              <a:rPr lang="en" sz="1000">
                <a:solidFill>
                  <a:srgbClr val="38761D"/>
                </a:solidFill>
                <a:latin typeface="Times New Roman"/>
                <a:ea typeface="Times New Roman"/>
                <a:cs typeface="Times New Roman"/>
                <a:sym typeface="Times New Roman"/>
              </a:rPr>
              <a:t>Day 0 post op we shouldn’t give potassium because of cell breakdown during surgery which will cause K to leak &gt; Resume K on day 1 &gt; </a:t>
            </a:r>
            <a:r>
              <a:rPr lang="en" sz="1000">
                <a:solidFill>
                  <a:srgbClr val="38761D"/>
                </a:solidFill>
                <a:latin typeface="Times New Roman"/>
                <a:ea typeface="Times New Roman"/>
                <a:cs typeface="Times New Roman"/>
                <a:sym typeface="Times New Roman"/>
              </a:rPr>
              <a:t> most drs forget to resume </a:t>
            </a:r>
            <a:r>
              <a:rPr lang="en" sz="1000">
                <a:solidFill>
                  <a:srgbClr val="38761D"/>
                </a:solidFill>
                <a:latin typeface="Times New Roman"/>
                <a:ea typeface="Times New Roman"/>
                <a:cs typeface="Times New Roman"/>
                <a:sym typeface="Times New Roman"/>
              </a:rPr>
              <a:t>+ no oral intake &gt; Hypokalemia</a:t>
            </a:r>
            <a:endParaRPr sz="1000">
              <a:solidFill>
                <a:srgbClr val="38761D"/>
              </a:solidFill>
              <a:latin typeface="Times New Roman"/>
              <a:ea typeface="Times New Roman"/>
              <a:cs typeface="Times New Roman"/>
              <a:sym typeface="Times New Roman"/>
            </a:endParaRPr>
          </a:p>
          <a:p>
            <a:pPr indent="-304800" lvl="0" marL="457200" rtl="0" algn="l">
              <a:lnSpc>
                <a:spcPct val="11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Should not be administered at rate greater than 10-20 mmol/hr</a:t>
            </a:r>
            <a:endParaRPr sz="1200">
              <a:latin typeface="Times New Roman"/>
              <a:ea typeface="Times New Roman"/>
              <a:cs typeface="Times New Roman"/>
              <a:sym typeface="Times New Roman"/>
            </a:endParaRPr>
          </a:p>
        </p:txBody>
      </p:sp>
      <p:sp>
        <p:nvSpPr>
          <p:cNvPr id="569" name="Google Shape;569;p37"/>
          <p:cNvSpPr txBox="1"/>
          <p:nvPr/>
        </p:nvSpPr>
        <p:spPr>
          <a:xfrm>
            <a:off x="577138" y="2087150"/>
            <a:ext cx="3876600" cy="6063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lang="en">
                <a:solidFill>
                  <a:schemeClr val="accent6"/>
                </a:solidFill>
                <a:latin typeface="Times New Roman"/>
                <a:ea typeface="Times New Roman"/>
                <a:cs typeface="Times New Roman"/>
                <a:sym typeface="Times New Roman"/>
              </a:rPr>
              <a:t>Causes of Hypokalemia</a:t>
            </a:r>
            <a:endParaRPr>
              <a:solidFill>
                <a:schemeClr val="accent6"/>
              </a:solidFill>
              <a:latin typeface="Times New Roman"/>
              <a:ea typeface="Times New Roman"/>
              <a:cs typeface="Times New Roman"/>
              <a:sym typeface="Times New Roman"/>
            </a:endParaRPr>
          </a:p>
          <a:p>
            <a:pPr indent="-304800" lvl="0" marL="457200" rtl="0" algn="l">
              <a:lnSpc>
                <a:spcPct val="11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Reduced/inadequate intake </a:t>
            </a:r>
            <a:r>
              <a:rPr lang="en" sz="1000">
                <a:solidFill>
                  <a:srgbClr val="38761D"/>
                </a:solidFill>
                <a:latin typeface="Times New Roman"/>
                <a:ea typeface="Times New Roman"/>
                <a:cs typeface="Times New Roman"/>
                <a:sym typeface="Times New Roman"/>
              </a:rPr>
              <a:t>most common cause</a:t>
            </a:r>
            <a:endParaRPr sz="1000">
              <a:solidFill>
                <a:srgbClr val="38761D"/>
              </a:solidFill>
              <a:latin typeface="Times New Roman"/>
              <a:ea typeface="Times New Roman"/>
              <a:cs typeface="Times New Roman"/>
              <a:sym typeface="Times New Roman"/>
            </a:endParaRPr>
          </a:p>
        </p:txBody>
      </p:sp>
      <p:sp>
        <p:nvSpPr>
          <p:cNvPr id="570" name="Google Shape;570;p37"/>
          <p:cNvSpPr txBox="1"/>
          <p:nvPr/>
        </p:nvSpPr>
        <p:spPr>
          <a:xfrm>
            <a:off x="577138" y="2646675"/>
            <a:ext cx="2553000" cy="2028600"/>
          </a:xfrm>
          <a:prstGeom prst="rect">
            <a:avLst/>
          </a:prstGeom>
          <a:noFill/>
          <a:ln>
            <a:noFill/>
          </a:ln>
        </p:spPr>
        <p:txBody>
          <a:bodyPr anchorCtr="0" anchor="t" bIns="91425" lIns="91425" spcFirstLastPara="1" rIns="91425" wrap="square" tIns="91425">
            <a:spAutoFit/>
          </a:bodyPr>
          <a:lstStyle/>
          <a:p>
            <a:pPr indent="0" lvl="0" marL="0" rtl="0" algn="ctr">
              <a:lnSpc>
                <a:spcPct val="110000"/>
              </a:lnSpc>
              <a:spcBef>
                <a:spcPts val="0"/>
              </a:spcBef>
              <a:spcAft>
                <a:spcPts val="0"/>
              </a:spcAft>
              <a:buNone/>
            </a:pPr>
            <a:r>
              <a:rPr lang="en" u="sng">
                <a:solidFill>
                  <a:schemeClr val="dk1"/>
                </a:solidFill>
                <a:latin typeface="Times New Roman"/>
                <a:ea typeface="Times New Roman"/>
                <a:cs typeface="Times New Roman"/>
                <a:sym typeface="Times New Roman"/>
              </a:rPr>
              <a:t>Gastrointestinal tract losses</a:t>
            </a:r>
            <a:endParaRPr u="sng">
              <a:solidFill>
                <a:schemeClr val="dk1"/>
              </a:solidFill>
              <a:latin typeface="Times New Roman"/>
              <a:ea typeface="Times New Roman"/>
              <a:cs typeface="Times New Roman"/>
              <a:sym typeface="Times New Roman"/>
            </a:endParaRPr>
          </a:p>
          <a:p>
            <a:pPr indent="-304800" lvl="0" marL="457200" rtl="0" algn="l">
              <a:lnSpc>
                <a:spcPct val="11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Vomiting </a:t>
            </a:r>
            <a:r>
              <a:rPr lang="en" sz="700">
                <a:solidFill>
                  <a:srgbClr val="666666"/>
                </a:solidFill>
                <a:latin typeface="Times New Roman"/>
                <a:ea typeface="Times New Roman"/>
                <a:cs typeface="Times New Roman"/>
                <a:sym typeface="Times New Roman"/>
              </a:rPr>
              <a:t>H+ gets out &gt; K goes intracellular</a:t>
            </a:r>
            <a:endParaRPr sz="700">
              <a:solidFill>
                <a:srgbClr val="666666"/>
              </a:solidFill>
              <a:latin typeface="Times New Roman"/>
              <a:ea typeface="Times New Roman"/>
              <a:cs typeface="Times New Roman"/>
              <a:sym typeface="Times New Roman"/>
            </a:endParaRPr>
          </a:p>
          <a:p>
            <a:pPr indent="-304800" lvl="0" marL="457200" rtl="0" algn="l">
              <a:lnSpc>
                <a:spcPct val="11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Gastric aspiration/drainage</a:t>
            </a:r>
            <a:endParaRPr sz="1200">
              <a:latin typeface="Times New Roman"/>
              <a:ea typeface="Times New Roman"/>
              <a:cs typeface="Times New Roman"/>
              <a:sym typeface="Times New Roman"/>
            </a:endParaRPr>
          </a:p>
          <a:p>
            <a:pPr indent="-304800" lvl="0" marL="457200" rtl="0" algn="l">
              <a:lnSpc>
                <a:spcPct val="11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Fistulae</a:t>
            </a:r>
            <a:endParaRPr sz="1200">
              <a:latin typeface="Times New Roman"/>
              <a:ea typeface="Times New Roman"/>
              <a:cs typeface="Times New Roman"/>
              <a:sym typeface="Times New Roman"/>
            </a:endParaRPr>
          </a:p>
          <a:p>
            <a:pPr indent="-304800" lvl="0" marL="457200" rtl="0" algn="l">
              <a:lnSpc>
                <a:spcPct val="11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Diarrhoea </a:t>
            </a:r>
            <a:r>
              <a:rPr lang="en" sz="1000">
                <a:solidFill>
                  <a:srgbClr val="38761D"/>
                </a:solidFill>
                <a:latin typeface="Times New Roman"/>
                <a:ea typeface="Times New Roman"/>
                <a:cs typeface="Times New Roman"/>
                <a:sym typeface="Times New Roman"/>
              </a:rPr>
              <a:t>K+ lost </a:t>
            </a:r>
            <a:r>
              <a:rPr lang="en" sz="1000">
                <a:solidFill>
                  <a:srgbClr val="38761D"/>
                </a:solidFill>
                <a:latin typeface="Times New Roman"/>
                <a:ea typeface="Times New Roman"/>
                <a:cs typeface="Times New Roman"/>
                <a:sym typeface="Times New Roman"/>
              </a:rPr>
              <a:t>with</a:t>
            </a:r>
            <a:r>
              <a:rPr lang="en" sz="1000">
                <a:solidFill>
                  <a:srgbClr val="38761D"/>
                </a:solidFill>
                <a:latin typeface="Times New Roman"/>
                <a:ea typeface="Times New Roman"/>
                <a:cs typeface="Times New Roman"/>
                <a:sym typeface="Times New Roman"/>
              </a:rPr>
              <a:t> bile</a:t>
            </a:r>
            <a:endParaRPr sz="1000">
              <a:solidFill>
                <a:srgbClr val="38761D"/>
              </a:solidFill>
              <a:latin typeface="Times New Roman"/>
              <a:ea typeface="Times New Roman"/>
              <a:cs typeface="Times New Roman"/>
              <a:sym typeface="Times New Roman"/>
            </a:endParaRPr>
          </a:p>
          <a:p>
            <a:pPr indent="-304800" lvl="0" marL="457200" rtl="0" algn="l">
              <a:lnSpc>
                <a:spcPct val="11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Ileus</a:t>
            </a:r>
            <a:endParaRPr sz="1200">
              <a:latin typeface="Times New Roman"/>
              <a:ea typeface="Times New Roman"/>
              <a:cs typeface="Times New Roman"/>
              <a:sym typeface="Times New Roman"/>
            </a:endParaRPr>
          </a:p>
          <a:p>
            <a:pPr indent="-304800" lvl="0" marL="457200" rtl="0" algn="l">
              <a:lnSpc>
                <a:spcPct val="11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Intestinal obstruction</a:t>
            </a:r>
            <a:endParaRPr sz="1200">
              <a:latin typeface="Times New Roman"/>
              <a:ea typeface="Times New Roman"/>
              <a:cs typeface="Times New Roman"/>
              <a:sym typeface="Times New Roman"/>
            </a:endParaRPr>
          </a:p>
          <a:p>
            <a:pPr indent="-304800" lvl="0" marL="457200" rtl="0" algn="l">
              <a:lnSpc>
                <a:spcPct val="11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Potassium-secreting villous adenomas</a:t>
            </a:r>
            <a:endParaRPr/>
          </a:p>
        </p:txBody>
      </p:sp>
      <p:sp>
        <p:nvSpPr>
          <p:cNvPr id="571" name="Google Shape;571;p37"/>
          <p:cNvSpPr/>
          <p:nvPr/>
        </p:nvSpPr>
        <p:spPr>
          <a:xfrm>
            <a:off x="3349875" y="2604225"/>
            <a:ext cx="2553000" cy="1983600"/>
          </a:xfrm>
          <a:prstGeom prst="roundRect">
            <a:avLst>
              <a:gd fmla="val 16667" name="adj"/>
            </a:avLst>
          </a:prstGeom>
          <a:solidFill>
            <a:srgbClr val="CFADA1"/>
          </a:solidFill>
          <a:ln cap="flat" cmpd="sng" w="9525">
            <a:solidFill>
              <a:srgbClr val="CFADA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t/>
            </a:r>
            <a:endParaRPr/>
          </a:p>
        </p:txBody>
      </p:sp>
      <p:sp>
        <p:nvSpPr>
          <p:cNvPr id="572" name="Google Shape;572;p37"/>
          <p:cNvSpPr txBox="1"/>
          <p:nvPr/>
        </p:nvSpPr>
        <p:spPr>
          <a:xfrm>
            <a:off x="3349863" y="2604225"/>
            <a:ext cx="2553000" cy="2028600"/>
          </a:xfrm>
          <a:prstGeom prst="rect">
            <a:avLst/>
          </a:prstGeom>
          <a:noFill/>
          <a:ln>
            <a:noFill/>
          </a:ln>
        </p:spPr>
        <p:txBody>
          <a:bodyPr anchorCtr="0" anchor="t" bIns="91425" lIns="91425" spcFirstLastPara="1" rIns="91425" wrap="square" tIns="91425">
            <a:spAutoFit/>
          </a:bodyPr>
          <a:lstStyle/>
          <a:p>
            <a:pPr indent="0" lvl="0" marL="0" rtl="0" algn="ctr">
              <a:lnSpc>
                <a:spcPct val="110000"/>
              </a:lnSpc>
              <a:spcBef>
                <a:spcPts val="0"/>
              </a:spcBef>
              <a:spcAft>
                <a:spcPts val="0"/>
              </a:spcAft>
              <a:buNone/>
            </a:pPr>
            <a:r>
              <a:rPr lang="en" u="sng">
                <a:solidFill>
                  <a:schemeClr val="dk1"/>
                </a:solidFill>
                <a:latin typeface="Times New Roman"/>
                <a:ea typeface="Times New Roman"/>
                <a:cs typeface="Times New Roman"/>
                <a:sym typeface="Times New Roman"/>
              </a:rPr>
              <a:t>  </a:t>
            </a:r>
            <a:r>
              <a:rPr lang="en" u="sng">
                <a:solidFill>
                  <a:schemeClr val="dk1"/>
                </a:solidFill>
                <a:latin typeface="Times New Roman"/>
                <a:ea typeface="Times New Roman"/>
                <a:cs typeface="Times New Roman"/>
                <a:sym typeface="Times New Roman"/>
              </a:rPr>
              <a:t>Urinary losses</a:t>
            </a:r>
            <a:endParaRPr u="sng">
              <a:latin typeface="Times New Roman"/>
              <a:ea typeface="Times New Roman"/>
              <a:cs typeface="Times New Roman"/>
              <a:sym typeface="Times New Roman"/>
            </a:endParaRPr>
          </a:p>
          <a:p>
            <a:pPr indent="-304800" lvl="0" marL="457200" rtl="0" algn="l">
              <a:lnSpc>
                <a:spcPct val="11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Metabolic alkalosis</a:t>
            </a:r>
            <a:endParaRPr sz="1200">
              <a:latin typeface="Times New Roman"/>
              <a:ea typeface="Times New Roman"/>
              <a:cs typeface="Times New Roman"/>
              <a:sym typeface="Times New Roman"/>
            </a:endParaRPr>
          </a:p>
          <a:p>
            <a:pPr indent="-304800" lvl="0" marL="457200" rtl="0" algn="l">
              <a:lnSpc>
                <a:spcPct val="11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Hyperaldosteronism</a:t>
            </a:r>
            <a:endParaRPr sz="1200">
              <a:latin typeface="Times New Roman"/>
              <a:ea typeface="Times New Roman"/>
              <a:cs typeface="Times New Roman"/>
              <a:sym typeface="Times New Roman"/>
            </a:endParaRPr>
          </a:p>
          <a:p>
            <a:pPr indent="-304800" lvl="0" marL="457200" rtl="0" algn="l">
              <a:lnSpc>
                <a:spcPct val="11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Diuretic use</a:t>
            </a:r>
            <a:endParaRPr sz="1200">
              <a:latin typeface="Times New Roman"/>
              <a:ea typeface="Times New Roman"/>
              <a:cs typeface="Times New Roman"/>
              <a:sym typeface="Times New Roman"/>
            </a:endParaRPr>
          </a:p>
          <a:p>
            <a:pPr indent="-304800" lvl="0" marL="457200" rtl="0" algn="l">
              <a:lnSpc>
                <a:spcPct val="11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Renal tubular disorders(e.g. bartter’s syndrome, renal tubular acidosis, amphotericin-induced tubular damage)</a:t>
            </a:r>
            <a:endParaRPr sz="1200">
              <a:latin typeface="Times New Roman"/>
              <a:ea typeface="Times New Roman"/>
              <a:cs typeface="Times New Roman"/>
              <a:sym typeface="Times New Roman"/>
            </a:endParaRPr>
          </a:p>
        </p:txBody>
      </p:sp>
      <p:sp>
        <p:nvSpPr>
          <p:cNvPr id="573" name="Google Shape;573;p37"/>
          <p:cNvSpPr txBox="1"/>
          <p:nvPr/>
        </p:nvSpPr>
        <p:spPr>
          <a:xfrm>
            <a:off x="629525" y="4622925"/>
            <a:ext cx="5493900" cy="7788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lang="en">
                <a:solidFill>
                  <a:schemeClr val="accent6"/>
                </a:solidFill>
                <a:latin typeface="Times New Roman"/>
                <a:ea typeface="Times New Roman"/>
                <a:cs typeface="Times New Roman"/>
                <a:sym typeface="Times New Roman"/>
              </a:rPr>
              <a:t>Treatment of Hypokalemia</a:t>
            </a:r>
            <a:endParaRPr>
              <a:latin typeface="Times New Roman"/>
              <a:ea typeface="Times New Roman"/>
              <a:cs typeface="Times New Roman"/>
              <a:sym typeface="Times New Roman"/>
            </a:endParaRPr>
          </a:p>
          <a:p>
            <a:pPr indent="-304800" lvl="0" marL="457200" rtl="0" algn="l">
              <a:lnSpc>
                <a:spcPct val="11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Treatment involves KCl i.v. infusion or Orally. </a:t>
            </a:r>
            <a:r>
              <a:rPr lang="en" sz="1000">
                <a:solidFill>
                  <a:srgbClr val="9E9E9E"/>
                </a:solidFill>
                <a:latin typeface="Times New Roman"/>
                <a:ea typeface="Times New Roman"/>
                <a:cs typeface="Times New Roman"/>
                <a:sym typeface="Times New Roman"/>
              </a:rPr>
              <a:t>If you have 100 K+ per 1 liter at a 200ml/hr rate it will be 20 mmol/hr of </a:t>
            </a:r>
            <a:r>
              <a:rPr lang="en" sz="1000">
                <a:solidFill>
                  <a:srgbClr val="9E9E9E"/>
                </a:solidFill>
                <a:latin typeface="Times New Roman"/>
                <a:ea typeface="Times New Roman"/>
                <a:cs typeface="Times New Roman"/>
                <a:sym typeface="Times New Roman"/>
              </a:rPr>
              <a:t>potassium</a:t>
            </a:r>
            <a:r>
              <a:rPr lang="en" sz="1000">
                <a:solidFill>
                  <a:srgbClr val="9E9E9E"/>
                </a:solidFill>
                <a:latin typeface="Times New Roman"/>
                <a:ea typeface="Times New Roman"/>
                <a:cs typeface="Times New Roman"/>
                <a:sym typeface="Times New Roman"/>
              </a:rPr>
              <a:t> &gt; so you </a:t>
            </a:r>
            <a:r>
              <a:rPr lang="en" sz="1000">
                <a:solidFill>
                  <a:srgbClr val="9E9E9E"/>
                </a:solidFill>
                <a:latin typeface="Times New Roman"/>
                <a:ea typeface="Times New Roman"/>
                <a:cs typeface="Times New Roman"/>
                <a:sym typeface="Times New Roman"/>
              </a:rPr>
              <a:t>should</a:t>
            </a:r>
            <a:r>
              <a:rPr lang="en" sz="1000">
                <a:solidFill>
                  <a:srgbClr val="9E9E9E"/>
                </a:solidFill>
                <a:latin typeface="Times New Roman"/>
                <a:ea typeface="Times New Roman"/>
                <a:cs typeface="Times New Roman"/>
                <a:sym typeface="Times New Roman"/>
              </a:rPr>
              <a:t> reduce the rate</a:t>
            </a:r>
            <a:endParaRPr sz="1000">
              <a:solidFill>
                <a:srgbClr val="9E9E9E"/>
              </a:solidFill>
            </a:endParaRPr>
          </a:p>
        </p:txBody>
      </p:sp>
      <p:sp>
        <p:nvSpPr>
          <p:cNvPr id="574" name="Google Shape;574;p37"/>
          <p:cNvSpPr txBox="1"/>
          <p:nvPr/>
        </p:nvSpPr>
        <p:spPr>
          <a:xfrm>
            <a:off x="483975" y="5286975"/>
            <a:ext cx="5753700" cy="3417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304800" lvl="0" marL="457200" rtl="0" algn="l">
              <a:lnSpc>
                <a:spcPct val="10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Diagnosis is established by ↑ serum K+&gt;6 meq/L and </a:t>
            </a:r>
            <a:r>
              <a:rPr lang="en" sz="1200" u="sng">
                <a:latin typeface="Times New Roman"/>
                <a:ea typeface="Times New Roman"/>
                <a:cs typeface="Times New Roman"/>
                <a:sym typeface="Times New Roman"/>
              </a:rPr>
              <a:t>ECG changes.</a:t>
            </a:r>
            <a:r>
              <a:rPr lang="en" sz="1000">
                <a:solidFill>
                  <a:srgbClr val="38761D"/>
                </a:solidFill>
                <a:highlight>
                  <a:schemeClr val="accent1"/>
                </a:highlight>
                <a:latin typeface="Times New Roman"/>
                <a:ea typeface="Times New Roman"/>
                <a:cs typeface="Times New Roman"/>
                <a:sym typeface="Times New Roman"/>
              </a:rPr>
              <a:t> If ECG is abnormal &gt; admit to the ICU &gt; Central line for fast correction</a:t>
            </a:r>
            <a:endParaRPr sz="1000">
              <a:solidFill>
                <a:srgbClr val="38761D"/>
              </a:solidFill>
              <a:highlight>
                <a:schemeClr val="accent1"/>
              </a:highlight>
              <a:latin typeface="Times New Roman"/>
              <a:ea typeface="Times New Roman"/>
              <a:cs typeface="Times New Roman"/>
              <a:sym typeface="Times New Roman"/>
            </a:endParaRPr>
          </a:p>
          <a:p>
            <a:pPr indent="-304800" lvl="0" marL="457200" rtl="0" algn="l">
              <a:lnSpc>
                <a:spcPct val="10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Arrhythmia is the presentation </a:t>
            </a:r>
            <a:r>
              <a:rPr lang="en" sz="1000">
                <a:solidFill>
                  <a:srgbClr val="38761D"/>
                </a:solidFill>
                <a:highlight>
                  <a:schemeClr val="accent1"/>
                </a:highlight>
                <a:latin typeface="Times New Roman"/>
                <a:ea typeface="Times New Roman"/>
                <a:cs typeface="Times New Roman"/>
                <a:sym typeface="Times New Roman"/>
              </a:rPr>
              <a:t>Both hyper/ hypo present with arrythmia</a:t>
            </a:r>
            <a:endParaRPr sz="12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a:solidFill>
                  <a:schemeClr val="accent6"/>
                </a:solidFill>
                <a:latin typeface="Times New Roman"/>
                <a:ea typeface="Times New Roman"/>
                <a:cs typeface="Times New Roman"/>
                <a:sym typeface="Times New Roman"/>
              </a:rPr>
              <a:t>Causes of </a:t>
            </a:r>
            <a:r>
              <a:rPr lang="en">
                <a:solidFill>
                  <a:schemeClr val="accent6"/>
                </a:solidFill>
                <a:latin typeface="Times New Roman"/>
                <a:ea typeface="Times New Roman"/>
                <a:cs typeface="Times New Roman"/>
                <a:sym typeface="Times New Roman"/>
              </a:rPr>
              <a:t>Hyperkalemia</a:t>
            </a:r>
            <a:endParaRPr>
              <a:solidFill>
                <a:schemeClr val="accent6"/>
              </a:solidFill>
              <a:latin typeface="Times New Roman"/>
              <a:ea typeface="Times New Roman"/>
              <a:cs typeface="Times New Roman"/>
              <a:sym typeface="Times New Roman"/>
            </a:endParaRPr>
          </a:p>
          <a:p>
            <a:pPr indent="-304800" lvl="0" marL="457200" rtl="0" algn="l">
              <a:lnSpc>
                <a:spcPct val="10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increased K+ infusion in IVF, tissue injury, metabolic acidosis, renal failure, blood transfusion, and hemodialysis</a:t>
            </a:r>
            <a:endParaRPr>
              <a:solidFill>
                <a:schemeClr val="accent6"/>
              </a:solidFill>
              <a:latin typeface="Times New Roman"/>
              <a:ea typeface="Times New Roman"/>
              <a:cs typeface="Times New Roman"/>
              <a:sym typeface="Times New Roman"/>
            </a:endParaRPr>
          </a:p>
          <a:p>
            <a:pPr indent="-304800" lvl="0" marL="457200" rtl="0" algn="l">
              <a:lnSpc>
                <a:spcPct val="10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Haemolysis</a:t>
            </a:r>
            <a:endParaRPr sz="1200">
              <a:latin typeface="Times New Roman"/>
              <a:ea typeface="Times New Roman"/>
              <a:cs typeface="Times New Roman"/>
              <a:sym typeface="Times New Roman"/>
            </a:endParaRPr>
          </a:p>
          <a:p>
            <a:pPr indent="-304800" lvl="0" marL="457200" rtl="0" algn="l">
              <a:lnSpc>
                <a:spcPct val="10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Rhabdomyolysis</a:t>
            </a:r>
            <a:endParaRPr sz="1200">
              <a:latin typeface="Times New Roman"/>
              <a:ea typeface="Times New Roman"/>
              <a:cs typeface="Times New Roman"/>
              <a:sym typeface="Times New Roman"/>
            </a:endParaRPr>
          </a:p>
          <a:p>
            <a:pPr indent="-304800" lvl="0" marL="457200" rtl="0" algn="l">
              <a:lnSpc>
                <a:spcPct val="10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Massive tissue damage</a:t>
            </a:r>
            <a:r>
              <a:rPr lang="en" sz="1000">
                <a:solidFill>
                  <a:srgbClr val="38761D"/>
                </a:solidFill>
                <a:highlight>
                  <a:schemeClr val="accent1"/>
                </a:highlight>
                <a:latin typeface="Times New Roman"/>
                <a:ea typeface="Times New Roman"/>
                <a:cs typeface="Times New Roman"/>
                <a:sym typeface="Times New Roman"/>
              </a:rPr>
              <a:t> like burn</a:t>
            </a:r>
            <a:endParaRPr sz="1200">
              <a:latin typeface="Times New Roman"/>
              <a:ea typeface="Times New Roman"/>
              <a:cs typeface="Times New Roman"/>
              <a:sym typeface="Times New Roman"/>
            </a:endParaRPr>
          </a:p>
          <a:p>
            <a:pPr indent="-304800" lvl="0" marL="457200" rtl="0" algn="l">
              <a:lnSpc>
                <a:spcPct val="10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Acidosis……..ARF</a:t>
            </a:r>
            <a:endParaRPr sz="12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a:solidFill>
                  <a:schemeClr val="accent6"/>
                </a:solidFill>
                <a:latin typeface="Times New Roman"/>
                <a:ea typeface="Times New Roman"/>
                <a:cs typeface="Times New Roman"/>
                <a:sym typeface="Times New Roman"/>
              </a:rPr>
              <a:t>Management of high K</a:t>
            </a:r>
            <a:endParaRPr sz="1200">
              <a:latin typeface="Times New Roman"/>
              <a:ea typeface="Times New Roman"/>
              <a:cs typeface="Times New Roman"/>
              <a:sym typeface="Times New Roman"/>
            </a:endParaRPr>
          </a:p>
          <a:p>
            <a:pPr indent="-304800" lvl="0" marL="457200" rtl="0" algn="l">
              <a:lnSpc>
                <a:spcPct val="10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Diagnosis is established by ↑ serum K+&gt;6 meq/L and ECG changes.</a:t>
            </a:r>
            <a:endParaRPr sz="12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a:solidFill>
                  <a:schemeClr val="accent6"/>
                </a:solidFill>
                <a:latin typeface="Times New Roman"/>
                <a:ea typeface="Times New Roman"/>
                <a:cs typeface="Times New Roman"/>
                <a:sym typeface="Times New Roman"/>
              </a:rPr>
              <a:t>Treatment </a:t>
            </a:r>
            <a:endParaRPr>
              <a:solidFill>
                <a:schemeClr val="accent6"/>
              </a:solidFill>
              <a:latin typeface="Times New Roman"/>
              <a:ea typeface="Times New Roman"/>
              <a:cs typeface="Times New Roman"/>
              <a:sym typeface="Times New Roman"/>
            </a:endParaRPr>
          </a:p>
          <a:p>
            <a:pPr indent="-304800" lvl="0" marL="457200" rtl="0" algn="l">
              <a:lnSpc>
                <a:spcPct val="10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1 ampule of D50% + 10 IU Insulin intravenously over 15 minutes </a:t>
            </a:r>
            <a:r>
              <a:rPr lang="en" sz="1000">
                <a:solidFill>
                  <a:srgbClr val="38761D"/>
                </a:solidFill>
                <a:highlight>
                  <a:schemeClr val="accent1"/>
                </a:highlight>
                <a:latin typeface="Times New Roman"/>
                <a:ea typeface="Times New Roman"/>
                <a:cs typeface="Times New Roman"/>
                <a:sym typeface="Times New Roman"/>
              </a:rPr>
              <a:t>insulin moves K+ intracellularly, give with dextrose to prevent hypoglycemia </a:t>
            </a:r>
            <a:r>
              <a:rPr lang="en" sz="1200">
                <a:latin typeface="Times New Roman"/>
                <a:ea typeface="Times New Roman"/>
                <a:cs typeface="Times New Roman"/>
                <a:sym typeface="Times New Roman"/>
              </a:rPr>
              <a:t>calcium exalate enemas </a:t>
            </a:r>
            <a:r>
              <a:rPr lang="en" sz="1000">
                <a:solidFill>
                  <a:srgbClr val="38761D"/>
                </a:solidFill>
                <a:highlight>
                  <a:schemeClr val="accent1"/>
                </a:highlight>
                <a:latin typeface="Times New Roman"/>
                <a:ea typeface="Times New Roman"/>
                <a:cs typeface="Times New Roman"/>
                <a:sym typeface="Times New Roman"/>
              </a:rPr>
              <a:t>binds to K+ in the gut and prevent absorption</a:t>
            </a:r>
            <a:r>
              <a:rPr lang="en" sz="1200">
                <a:latin typeface="Times New Roman"/>
                <a:ea typeface="Times New Roman"/>
                <a:cs typeface="Times New Roman"/>
                <a:sym typeface="Times New Roman"/>
              </a:rPr>
              <a:t>, Lasix 20-40 mg i.v., and dialysis if needed.</a:t>
            </a:r>
            <a:endParaRPr/>
          </a:p>
        </p:txBody>
      </p:sp>
      <p:sp>
        <p:nvSpPr>
          <p:cNvPr id="575" name="Google Shape;575;p37"/>
          <p:cNvSpPr txBox="1"/>
          <p:nvPr/>
        </p:nvSpPr>
        <p:spPr>
          <a:xfrm>
            <a:off x="442900" y="5253050"/>
            <a:ext cx="3000000" cy="431100"/>
          </a:xfrm>
          <a:prstGeom prst="rect">
            <a:avLst/>
          </a:prstGeom>
          <a:noFill/>
          <a:ln>
            <a:noFill/>
          </a:ln>
        </p:spPr>
        <p:txBody>
          <a:bodyPr anchorCtr="0" anchor="t" bIns="91425" lIns="91425" spcFirstLastPara="1" rIns="91425" wrap="square" tIns="91425">
            <a:spAutoFit/>
          </a:bodyPr>
          <a:lstStyle/>
          <a:p>
            <a:pPr indent="-330200" lvl="0" marL="457200" rtl="0" algn="l">
              <a:lnSpc>
                <a:spcPct val="110000"/>
              </a:lnSpc>
              <a:spcBef>
                <a:spcPts val="0"/>
              </a:spcBef>
              <a:spcAft>
                <a:spcPts val="0"/>
              </a:spcAft>
              <a:buClr>
                <a:schemeClr val="accent3"/>
              </a:buClr>
              <a:buSzPts val="1600"/>
              <a:buFont typeface="Times New Roman"/>
              <a:buChar char="❖"/>
            </a:pPr>
            <a:r>
              <a:rPr lang="en" sz="1600">
                <a:solidFill>
                  <a:schemeClr val="accent3"/>
                </a:solidFill>
                <a:highlight>
                  <a:schemeClr val="accent1"/>
                </a:highlight>
                <a:latin typeface="Times New Roman"/>
                <a:ea typeface="Times New Roman"/>
                <a:cs typeface="Times New Roman"/>
                <a:sym typeface="Times New Roman"/>
              </a:rPr>
              <a:t>Hyperkalemia:</a:t>
            </a:r>
            <a:endParaRPr sz="1600">
              <a:solidFill>
                <a:schemeClr val="accent3"/>
              </a:solidFill>
            </a:endParaRPr>
          </a:p>
        </p:txBody>
      </p:sp>
      <p:sp>
        <p:nvSpPr>
          <p:cNvPr id="576" name="Google Shape;576;p37"/>
          <p:cNvSpPr txBox="1"/>
          <p:nvPr/>
        </p:nvSpPr>
        <p:spPr>
          <a:xfrm>
            <a:off x="442900" y="644750"/>
            <a:ext cx="5066100" cy="431100"/>
          </a:xfrm>
          <a:prstGeom prst="rect">
            <a:avLst/>
          </a:prstGeom>
          <a:noFill/>
          <a:ln>
            <a:noFill/>
          </a:ln>
        </p:spPr>
        <p:txBody>
          <a:bodyPr anchorCtr="0" anchor="t" bIns="91425" lIns="91425" spcFirstLastPara="1" rIns="91425" wrap="square" tIns="91425">
            <a:spAutoFit/>
          </a:bodyPr>
          <a:lstStyle/>
          <a:p>
            <a:pPr indent="-330200" lvl="0" marL="457200" rtl="0" algn="l">
              <a:lnSpc>
                <a:spcPct val="110000"/>
              </a:lnSpc>
              <a:spcBef>
                <a:spcPts val="0"/>
              </a:spcBef>
              <a:spcAft>
                <a:spcPts val="0"/>
              </a:spcAft>
              <a:buClr>
                <a:schemeClr val="accent3"/>
              </a:buClr>
              <a:buSzPts val="1600"/>
              <a:buFont typeface="Times New Roman"/>
              <a:buChar char="❖"/>
            </a:pPr>
            <a:r>
              <a:rPr lang="en" sz="1600">
                <a:solidFill>
                  <a:schemeClr val="accent3"/>
                </a:solidFill>
                <a:highlight>
                  <a:schemeClr val="accent1"/>
                </a:highlight>
                <a:latin typeface="Times New Roman"/>
                <a:ea typeface="Times New Roman"/>
                <a:cs typeface="Times New Roman"/>
                <a:sym typeface="Times New Roman"/>
              </a:rPr>
              <a:t>  Hypokalemia:</a:t>
            </a:r>
            <a:r>
              <a:rPr lang="en">
                <a:solidFill>
                  <a:schemeClr val="accent3"/>
                </a:solidFill>
                <a:highlight>
                  <a:schemeClr val="accent1"/>
                </a:highlight>
                <a:latin typeface="Times New Roman"/>
                <a:ea typeface="Times New Roman"/>
                <a:cs typeface="Times New Roman"/>
                <a:sym typeface="Times New Roman"/>
              </a:rPr>
              <a:t> </a:t>
            </a:r>
            <a:r>
              <a:rPr lang="en" sz="1000">
                <a:solidFill>
                  <a:srgbClr val="38761D"/>
                </a:solidFill>
                <a:highlight>
                  <a:schemeClr val="accent1"/>
                </a:highlight>
                <a:latin typeface="Times New Roman"/>
                <a:ea typeface="Times New Roman"/>
                <a:cs typeface="Times New Roman"/>
                <a:sym typeface="Times New Roman"/>
              </a:rPr>
              <a:t>Both hyper/ hypo present with arrythmia</a:t>
            </a:r>
            <a:endParaRPr sz="1000">
              <a:solidFill>
                <a:srgbClr val="38761D"/>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id="581" name="Google Shape;581;p38"/>
          <p:cNvPicPr preferRelativeResize="0"/>
          <p:nvPr/>
        </p:nvPicPr>
        <p:blipFill rotWithShape="1">
          <a:blip r:embed="rId3">
            <a:alphaModFix/>
          </a:blip>
          <a:srcRect b="10126" l="41543" r="39215" t="29160"/>
          <a:stretch/>
        </p:blipFill>
        <p:spPr>
          <a:xfrm>
            <a:off x="0" y="0"/>
            <a:ext cx="1057973" cy="1877750"/>
          </a:xfrm>
          <a:prstGeom prst="rect">
            <a:avLst/>
          </a:prstGeom>
          <a:noFill/>
          <a:ln>
            <a:noFill/>
          </a:ln>
        </p:spPr>
      </p:pic>
      <p:sp>
        <p:nvSpPr>
          <p:cNvPr id="582" name="Google Shape;582;p38"/>
          <p:cNvSpPr txBox="1"/>
          <p:nvPr>
            <p:ph idx="1" type="body"/>
          </p:nvPr>
        </p:nvSpPr>
        <p:spPr>
          <a:xfrm>
            <a:off x="505350" y="242400"/>
            <a:ext cx="5683200" cy="3273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br>
              <a:rPr lang="en" sz="1200">
                <a:solidFill>
                  <a:srgbClr val="000000"/>
                </a:solidFill>
                <a:latin typeface="Times New Roman"/>
                <a:ea typeface="Times New Roman"/>
                <a:cs typeface="Times New Roman"/>
                <a:sym typeface="Times New Roman"/>
              </a:rPr>
            </a:br>
            <a:r>
              <a:rPr lang="en" sz="1400">
                <a:solidFill>
                  <a:schemeClr val="accent6"/>
                </a:solidFill>
                <a:latin typeface="Times New Roman"/>
                <a:ea typeface="Times New Roman"/>
                <a:cs typeface="Times New Roman"/>
                <a:sym typeface="Times New Roman"/>
              </a:rPr>
              <a:t>Causes of Hyponatremia </a:t>
            </a:r>
            <a:endParaRPr sz="1200">
              <a:solidFill>
                <a:srgbClr val="0000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Hyperglycemia , excessive IV sodium-free fluid administration</a:t>
            </a:r>
            <a:endParaRPr sz="1200">
              <a:solidFill>
                <a:srgbClr val="000000"/>
              </a:solidFill>
              <a:latin typeface="Times New Roman"/>
              <a:ea typeface="Times New Roman"/>
              <a:cs typeface="Times New Roman"/>
              <a:sym typeface="Times New Roman"/>
            </a:endParaRPr>
          </a:p>
          <a:p>
            <a:pPr indent="0" lvl="0" marL="914400" rtl="0" algn="l">
              <a:lnSpc>
                <a:spcPct val="115000"/>
              </a:lnSpc>
              <a:spcBef>
                <a:spcPts val="0"/>
              </a:spcBef>
              <a:spcAft>
                <a:spcPts val="0"/>
              </a:spcAft>
              <a:buNone/>
            </a:pPr>
            <a:r>
              <a:rPr lang="en" sz="1200">
                <a:solidFill>
                  <a:srgbClr val="FF0000"/>
                </a:solidFill>
                <a:latin typeface="Times New Roman"/>
                <a:ea typeface="Times New Roman"/>
                <a:cs typeface="Times New Roman"/>
                <a:sym typeface="Times New Roman"/>
              </a:rPr>
              <a:t>(Corrected Na= BS mg/dl x 0.016 + P (Na) </a:t>
            </a:r>
            <a:endParaRPr sz="1200">
              <a:solidFill>
                <a:srgbClr val="FF0000"/>
              </a:solidFill>
              <a:latin typeface="Times New Roman"/>
              <a:ea typeface="Times New Roman"/>
              <a:cs typeface="Times New Roman"/>
              <a:sym typeface="Times New Roman"/>
            </a:endParaRPr>
          </a:p>
          <a:p>
            <a:pPr indent="0" lvl="0" marL="914400" rtl="0" algn="ctr">
              <a:lnSpc>
                <a:spcPct val="115000"/>
              </a:lnSpc>
              <a:spcBef>
                <a:spcPts val="0"/>
              </a:spcBef>
              <a:spcAft>
                <a:spcPts val="0"/>
              </a:spcAft>
              <a:buNone/>
            </a:pPr>
            <a:r>
              <a:rPr lang="en" sz="1200">
                <a:solidFill>
                  <a:srgbClr val="000000"/>
                </a:solidFill>
                <a:latin typeface="Times New Roman"/>
                <a:ea typeface="Times New Roman"/>
                <a:cs typeface="Times New Roman"/>
                <a:sym typeface="Times New Roman"/>
              </a:rPr>
              <a:t>can be volume overload, normo, low</a:t>
            </a:r>
            <a:endParaRPr sz="1200">
              <a:solidFill>
                <a:srgbClr val="0000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Hyponatremia with volume overload usually indicates impaired renal ability to excrete sodium.</a:t>
            </a:r>
            <a:endParaRPr sz="1200">
              <a:solidFill>
                <a:srgbClr val="000000"/>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400">
                <a:solidFill>
                  <a:schemeClr val="accent6"/>
                </a:solidFill>
                <a:latin typeface="Times New Roman"/>
                <a:ea typeface="Times New Roman"/>
                <a:cs typeface="Times New Roman"/>
                <a:sym typeface="Times New Roman"/>
              </a:rPr>
              <a:t>Treatment of Hyponatremia</a:t>
            </a:r>
            <a:endParaRPr sz="1400">
              <a:solidFill>
                <a:srgbClr val="0000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Administering the calculated sodium needs in isotonic solution</a:t>
            </a:r>
            <a:endParaRPr sz="1200">
              <a:solidFill>
                <a:srgbClr val="0000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In severe hyponatremia ( Na less than 120meq/l): hypertonic sodium solution</a:t>
            </a:r>
            <a:endParaRPr sz="1200">
              <a:solidFill>
                <a:srgbClr val="000000"/>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Rapid correction </a:t>
            </a:r>
            <a:r>
              <a:rPr lang="en" sz="1200">
                <a:solidFill>
                  <a:srgbClr val="FF0000"/>
                </a:solidFill>
                <a:latin typeface="Times New Roman"/>
                <a:ea typeface="Times New Roman"/>
                <a:cs typeface="Times New Roman"/>
                <a:sym typeface="Times New Roman"/>
              </a:rPr>
              <a:t>may cause permanent brain damage due to the osmotic demyelination syndrome</a:t>
            </a:r>
            <a:r>
              <a:rPr lang="en" sz="900">
                <a:solidFill>
                  <a:srgbClr val="38761D"/>
                </a:solidFill>
                <a:latin typeface="Times New Roman"/>
                <a:ea typeface="Times New Roman"/>
                <a:cs typeface="Times New Roman"/>
                <a:sym typeface="Times New Roman"/>
              </a:rPr>
              <a:t> Hyponatremia = low osmolality &gt; fluid is intracellular &gt; correct it quickly fluid will go out and cells will rupture</a:t>
            </a:r>
            <a:endParaRPr sz="900">
              <a:solidFill>
                <a:srgbClr val="38761D"/>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Serum Na should be increased at a rate not exceed 10-12meq/L/h. </a:t>
            </a:r>
            <a:r>
              <a:rPr lang="en" sz="900">
                <a:solidFill>
                  <a:srgbClr val="38761D"/>
                </a:solidFill>
                <a:latin typeface="Times New Roman"/>
                <a:ea typeface="Times New Roman"/>
                <a:cs typeface="Times New Roman"/>
                <a:sym typeface="Times New Roman"/>
              </a:rPr>
              <a:t> Max is 12/day</a:t>
            </a:r>
            <a:endParaRPr sz="900">
              <a:solidFill>
                <a:srgbClr val="38761D"/>
              </a:solidFill>
              <a:latin typeface="Times New Roman"/>
              <a:ea typeface="Times New Roman"/>
              <a:cs typeface="Times New Roman"/>
              <a:sym typeface="Times New Roman"/>
            </a:endParaRPr>
          </a:p>
        </p:txBody>
      </p:sp>
      <p:pic>
        <p:nvPicPr>
          <p:cNvPr id="583" name="Google Shape;583;p38"/>
          <p:cNvPicPr preferRelativeResize="0"/>
          <p:nvPr/>
        </p:nvPicPr>
        <p:blipFill>
          <a:blip r:embed="rId4">
            <a:alphaModFix/>
          </a:blip>
          <a:stretch>
            <a:fillRect/>
          </a:stretch>
        </p:blipFill>
        <p:spPr>
          <a:xfrm>
            <a:off x="2009686" y="3696325"/>
            <a:ext cx="4114365" cy="2931950"/>
          </a:xfrm>
          <a:prstGeom prst="rect">
            <a:avLst/>
          </a:prstGeom>
          <a:noFill/>
          <a:ln cap="flat" cmpd="sng" w="9525">
            <a:solidFill>
              <a:schemeClr val="dk1"/>
            </a:solidFill>
            <a:prstDash val="solid"/>
            <a:round/>
            <a:headEnd len="sm" w="sm" type="none"/>
            <a:tailEnd len="sm" w="sm" type="none"/>
          </a:ln>
        </p:spPr>
      </p:pic>
      <p:sp>
        <p:nvSpPr>
          <p:cNvPr id="584" name="Google Shape;584;p38"/>
          <p:cNvSpPr txBox="1"/>
          <p:nvPr/>
        </p:nvSpPr>
        <p:spPr>
          <a:xfrm>
            <a:off x="145725" y="158950"/>
            <a:ext cx="4217400" cy="4311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Sodium Deficit (Hyponatremia):</a:t>
            </a:r>
            <a:endParaRPr/>
          </a:p>
        </p:txBody>
      </p:sp>
      <p:pic>
        <p:nvPicPr>
          <p:cNvPr id="585" name="Google Shape;585;p38"/>
          <p:cNvPicPr preferRelativeResize="0"/>
          <p:nvPr/>
        </p:nvPicPr>
        <p:blipFill>
          <a:blip r:embed="rId5">
            <a:alphaModFix/>
          </a:blip>
          <a:stretch>
            <a:fillRect/>
          </a:stretch>
        </p:blipFill>
        <p:spPr>
          <a:xfrm>
            <a:off x="145725" y="6665425"/>
            <a:ext cx="1858551" cy="2276250"/>
          </a:xfrm>
          <a:prstGeom prst="rect">
            <a:avLst/>
          </a:prstGeom>
          <a:noFill/>
          <a:ln>
            <a:noFill/>
          </a:ln>
        </p:spPr>
      </p:pic>
      <p:sp>
        <p:nvSpPr>
          <p:cNvPr id="586" name="Google Shape;586;p38"/>
          <p:cNvSpPr/>
          <p:nvPr/>
        </p:nvSpPr>
        <p:spPr>
          <a:xfrm>
            <a:off x="2016725" y="8561350"/>
            <a:ext cx="563100" cy="267600"/>
          </a:xfrm>
          <a:prstGeom prst="rect">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999999"/>
                </a:solidFill>
                <a:latin typeface="Times New Roman"/>
                <a:ea typeface="Times New Roman"/>
                <a:cs typeface="Times New Roman"/>
                <a:sym typeface="Times New Roman"/>
              </a:rPr>
              <a:t>Extra</a:t>
            </a:r>
            <a:endParaRPr>
              <a:solidFill>
                <a:srgbClr val="99999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id="591" name="Google Shape;591;p39"/>
          <p:cNvPicPr preferRelativeResize="0"/>
          <p:nvPr/>
        </p:nvPicPr>
        <p:blipFill rotWithShape="1">
          <a:blip r:embed="rId3">
            <a:alphaModFix/>
          </a:blip>
          <a:srcRect b="10126" l="41543" r="39215" t="29160"/>
          <a:stretch/>
        </p:blipFill>
        <p:spPr>
          <a:xfrm>
            <a:off x="0" y="0"/>
            <a:ext cx="1057973" cy="1877750"/>
          </a:xfrm>
          <a:prstGeom prst="rect">
            <a:avLst/>
          </a:prstGeom>
          <a:noFill/>
          <a:ln>
            <a:noFill/>
          </a:ln>
        </p:spPr>
      </p:pic>
      <p:graphicFrame>
        <p:nvGraphicFramePr>
          <p:cNvPr id="592" name="Google Shape;592;p39"/>
          <p:cNvGraphicFramePr/>
          <p:nvPr/>
        </p:nvGraphicFramePr>
        <p:xfrm>
          <a:off x="323050" y="2479275"/>
          <a:ext cx="3000000" cy="3000000"/>
        </p:xfrm>
        <a:graphic>
          <a:graphicData uri="http://schemas.openxmlformats.org/drawingml/2006/table">
            <a:tbl>
              <a:tblPr>
                <a:noFill/>
                <a:tableStyleId>{DF55B72A-1B2A-493C-8FCA-59ED900D9271}</a:tableStyleId>
              </a:tblPr>
              <a:tblGrid>
                <a:gridCol w="1860750"/>
                <a:gridCol w="1991225"/>
                <a:gridCol w="1981925"/>
              </a:tblGrid>
              <a:tr h="232750">
                <a:tc>
                  <a:txBody>
                    <a:bodyPr/>
                    <a:lstStyle/>
                    <a:p>
                      <a:pPr indent="0" lvl="0" marL="0" rtl="0" algn="ctr">
                        <a:spcBef>
                          <a:spcPts val="0"/>
                        </a:spcBef>
                        <a:spcAft>
                          <a:spcPts val="0"/>
                        </a:spcAft>
                        <a:buNone/>
                      </a:pPr>
                      <a:r>
                        <a:rPr lang="en">
                          <a:solidFill>
                            <a:schemeClr val="lt1"/>
                          </a:solidFill>
                          <a:latin typeface="Times New Roman"/>
                          <a:ea typeface="Times New Roman"/>
                          <a:cs typeface="Times New Roman"/>
                          <a:sym typeface="Times New Roman"/>
                        </a:rPr>
                        <a:t>Reduced intake</a:t>
                      </a:r>
                      <a:endParaRPr>
                        <a:solidFill>
                          <a:schemeClr val="lt1"/>
                        </a:solidFill>
                        <a:latin typeface="Times New Roman"/>
                        <a:ea typeface="Times New Roman"/>
                        <a:cs typeface="Times New Roman"/>
                        <a:sym typeface="Times New Roman"/>
                      </a:endParaRPr>
                    </a:p>
                  </a:txBody>
                  <a:tcPr marT="91425" marB="91425" marR="91425" marL="91425">
                    <a:solidFill>
                      <a:srgbClr val="C3A297"/>
                    </a:solidFill>
                  </a:tcPr>
                </a:tc>
                <a:tc>
                  <a:txBody>
                    <a:bodyPr/>
                    <a:lstStyle/>
                    <a:p>
                      <a:pPr indent="0" lvl="0" marL="0" rtl="0" algn="ctr">
                        <a:spcBef>
                          <a:spcPts val="0"/>
                        </a:spcBef>
                        <a:spcAft>
                          <a:spcPts val="0"/>
                        </a:spcAft>
                        <a:buNone/>
                      </a:pPr>
                      <a:r>
                        <a:rPr lang="en">
                          <a:solidFill>
                            <a:schemeClr val="lt1"/>
                          </a:solidFill>
                          <a:latin typeface="Times New Roman"/>
                          <a:ea typeface="Times New Roman"/>
                          <a:cs typeface="Times New Roman"/>
                          <a:sym typeface="Times New Roman"/>
                        </a:rPr>
                        <a:t>Increased loss</a:t>
                      </a:r>
                      <a:endParaRPr>
                        <a:solidFill>
                          <a:schemeClr val="lt1"/>
                        </a:solidFill>
                        <a:latin typeface="Times New Roman"/>
                        <a:ea typeface="Times New Roman"/>
                        <a:cs typeface="Times New Roman"/>
                        <a:sym typeface="Times New Roman"/>
                      </a:endParaRPr>
                    </a:p>
                  </a:txBody>
                  <a:tcPr marT="91425" marB="91425" marR="91425" marL="91425">
                    <a:solidFill>
                      <a:srgbClr val="C3A297"/>
                    </a:solidFill>
                  </a:tcPr>
                </a:tc>
                <a:tc>
                  <a:txBody>
                    <a:bodyPr/>
                    <a:lstStyle/>
                    <a:p>
                      <a:pPr indent="0" lvl="0" marL="0" rtl="0" algn="l">
                        <a:spcBef>
                          <a:spcPts val="0"/>
                        </a:spcBef>
                        <a:spcAft>
                          <a:spcPts val="0"/>
                        </a:spcAft>
                        <a:buNone/>
                      </a:pPr>
                      <a:r>
                        <a:rPr lang="en" sz="1100">
                          <a:solidFill>
                            <a:schemeClr val="lt1"/>
                          </a:solidFill>
                          <a:latin typeface="Times New Roman"/>
                          <a:ea typeface="Times New Roman"/>
                          <a:cs typeface="Times New Roman"/>
                          <a:sym typeface="Times New Roman"/>
                        </a:rPr>
                        <a:t>Inappropriate urinary water loss</a:t>
                      </a:r>
                      <a:endParaRPr sz="1100">
                        <a:solidFill>
                          <a:schemeClr val="lt1"/>
                        </a:solidFill>
                        <a:latin typeface="Times New Roman"/>
                        <a:ea typeface="Times New Roman"/>
                        <a:cs typeface="Times New Roman"/>
                        <a:sym typeface="Times New Roman"/>
                      </a:endParaRPr>
                    </a:p>
                  </a:txBody>
                  <a:tcPr marT="91425" marB="91425" marR="91425" marL="91425">
                    <a:solidFill>
                      <a:srgbClr val="C3A297"/>
                    </a:solidFill>
                  </a:tcPr>
                </a:tc>
              </a:tr>
              <a:tr h="381000">
                <a:tc>
                  <a:txBody>
                    <a:bodyPr/>
                    <a:lstStyle/>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Fasting</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Nausea and vomiting</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Ileus </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Reduced conscious level</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Sweating (pyrexia, hot environment)</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Respiratory tract loss (increased ventilation, administration of dry gases)</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Burns </a:t>
                      </a:r>
                      <a:endParaRPr sz="1200">
                        <a:latin typeface="Times New Roman"/>
                        <a:ea typeface="Times New Roman"/>
                        <a:cs typeface="Times New Roman"/>
                        <a:sym typeface="Times New Roman"/>
                      </a:endParaRPr>
                    </a:p>
                  </a:txBody>
                  <a:tcPr marT="91425" marB="91425" marR="91425" marL="91425">
                    <a:solidFill>
                      <a:srgbClr val="F3F3F3"/>
                    </a:solidFill>
                  </a:tcPr>
                </a:tc>
                <a:tc>
                  <a:txBody>
                    <a:bodyPr/>
                    <a:lstStyle/>
                    <a:p>
                      <a:pPr indent="-304800" lvl="0" marL="457200" rtl="0" algn="l">
                        <a:lnSpc>
                          <a:spcPct val="115000"/>
                        </a:lnSpc>
                        <a:spcBef>
                          <a:spcPts val="0"/>
                        </a:spcBef>
                        <a:spcAft>
                          <a:spcPts val="0"/>
                        </a:spcAft>
                        <a:buSzPts val="1200"/>
                        <a:buFont typeface="Times New Roman"/>
                        <a:buChar char="-"/>
                      </a:pPr>
                      <a:r>
                        <a:rPr lang="en" sz="1200">
                          <a:solidFill>
                            <a:srgbClr val="FF0000"/>
                          </a:solidFill>
                          <a:latin typeface="Times New Roman"/>
                          <a:ea typeface="Times New Roman"/>
                          <a:cs typeface="Times New Roman"/>
                          <a:sym typeface="Times New Roman"/>
                        </a:rPr>
                        <a:t>Diabetes insipidus </a:t>
                      </a:r>
                      <a:r>
                        <a:rPr lang="en" sz="1200">
                          <a:latin typeface="Times New Roman"/>
                          <a:ea typeface="Times New Roman"/>
                          <a:cs typeface="Times New Roman"/>
                          <a:sym typeface="Times New Roman"/>
                        </a:rPr>
                        <a:t>(pituitary or nephrogenic)</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Diabetes mellitus</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Excessive sodium load (hypertonic fluids, parenteral nutrition)</a:t>
                      </a:r>
                      <a:endParaRPr sz="1200">
                        <a:latin typeface="Times New Roman"/>
                        <a:ea typeface="Times New Roman"/>
                        <a:cs typeface="Times New Roman"/>
                        <a:sym typeface="Times New Roman"/>
                      </a:endParaRPr>
                    </a:p>
                  </a:txBody>
                  <a:tcPr marT="91425" marB="91425" marR="91425" marL="91425">
                    <a:solidFill>
                      <a:srgbClr val="F3F3F3"/>
                    </a:solidFill>
                  </a:tcPr>
                </a:tc>
              </a:tr>
            </a:tbl>
          </a:graphicData>
        </a:graphic>
      </p:graphicFrame>
      <p:sp>
        <p:nvSpPr>
          <p:cNvPr id="593" name="Google Shape;593;p39"/>
          <p:cNvSpPr txBox="1"/>
          <p:nvPr/>
        </p:nvSpPr>
        <p:spPr>
          <a:xfrm>
            <a:off x="246850" y="352850"/>
            <a:ext cx="6141600" cy="150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16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Diagnosis is established when serum sodium &gt; 145 mEq/L. </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this is primarily caused by high sodium infusion (e.g. 0.9% or 3% NaCl saline solutions).</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Another but rare cause is </a:t>
            </a:r>
            <a:r>
              <a:rPr lang="en" sz="1200">
                <a:solidFill>
                  <a:srgbClr val="FF0000"/>
                </a:solidFill>
                <a:latin typeface="Times New Roman"/>
                <a:ea typeface="Times New Roman"/>
                <a:cs typeface="Times New Roman"/>
                <a:sym typeface="Times New Roman"/>
              </a:rPr>
              <a:t>hyperaldosteronism</a:t>
            </a:r>
            <a:r>
              <a:rPr lang="en" sz="1200">
                <a:latin typeface="Times New Roman"/>
                <a:ea typeface="Times New Roman"/>
                <a:cs typeface="Times New Roman"/>
                <a:sym typeface="Times New Roman"/>
              </a:rPr>
              <a:t>.( What is function?)</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Patients with CHF, Cirrhosis, and nephrotic syndrome are prone to this complication</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Symptoms and sign are similar to water excess. </a:t>
            </a:r>
            <a:endParaRPr/>
          </a:p>
        </p:txBody>
      </p:sp>
      <p:sp>
        <p:nvSpPr>
          <p:cNvPr id="594" name="Google Shape;594;p39"/>
          <p:cNvSpPr txBox="1"/>
          <p:nvPr/>
        </p:nvSpPr>
        <p:spPr>
          <a:xfrm>
            <a:off x="482650" y="2079075"/>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Causes of hypernatremia</a:t>
            </a:r>
            <a:endParaRPr/>
          </a:p>
        </p:txBody>
      </p:sp>
      <p:pic>
        <p:nvPicPr>
          <p:cNvPr id="595" name="Google Shape;595;p39"/>
          <p:cNvPicPr preferRelativeResize="0"/>
          <p:nvPr/>
        </p:nvPicPr>
        <p:blipFill>
          <a:blip r:embed="rId4">
            <a:alphaModFix/>
          </a:blip>
          <a:stretch>
            <a:fillRect/>
          </a:stretch>
        </p:blipFill>
        <p:spPr>
          <a:xfrm>
            <a:off x="579662" y="5597800"/>
            <a:ext cx="5428473" cy="2955200"/>
          </a:xfrm>
          <a:prstGeom prst="rect">
            <a:avLst/>
          </a:prstGeom>
          <a:noFill/>
          <a:ln>
            <a:noFill/>
          </a:ln>
        </p:spPr>
      </p:pic>
      <p:sp>
        <p:nvSpPr>
          <p:cNvPr id="596" name="Google Shape;596;p39"/>
          <p:cNvSpPr txBox="1"/>
          <p:nvPr/>
        </p:nvSpPr>
        <p:spPr>
          <a:xfrm>
            <a:off x="482650" y="4713400"/>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accent6"/>
                </a:solidFill>
                <a:latin typeface="Times New Roman"/>
                <a:ea typeface="Times New Roman"/>
                <a:cs typeface="Times New Roman"/>
                <a:sym typeface="Times New Roman"/>
              </a:rPr>
              <a:t>Treatment </a:t>
            </a:r>
            <a:r>
              <a:rPr lang="en">
                <a:solidFill>
                  <a:schemeClr val="accent6"/>
                </a:solidFill>
                <a:latin typeface="Times New Roman"/>
                <a:ea typeface="Times New Roman"/>
                <a:cs typeface="Times New Roman"/>
                <a:sym typeface="Times New Roman"/>
              </a:rPr>
              <a:t>of hypernatremia</a:t>
            </a:r>
            <a:endParaRPr/>
          </a:p>
        </p:txBody>
      </p:sp>
      <p:sp>
        <p:nvSpPr>
          <p:cNvPr id="597" name="Google Shape;597;p39"/>
          <p:cNvSpPr txBox="1"/>
          <p:nvPr/>
        </p:nvSpPr>
        <p:spPr>
          <a:xfrm>
            <a:off x="579650" y="4954200"/>
            <a:ext cx="5577300" cy="5817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800"/>
              </a:spcBef>
              <a:spcAft>
                <a:spcPts val="0"/>
              </a:spcAft>
              <a:buSzPts val="1200"/>
              <a:buFont typeface="Times New Roman"/>
              <a:buChar char="-"/>
            </a:pPr>
            <a:r>
              <a:rPr lang="en" sz="1200">
                <a:latin typeface="Times New Roman"/>
                <a:ea typeface="Times New Roman"/>
                <a:cs typeface="Times New Roman"/>
                <a:sym typeface="Times New Roman"/>
              </a:rPr>
              <a:t>Treatment include </a:t>
            </a:r>
            <a:r>
              <a:rPr lang="en" sz="1200">
                <a:solidFill>
                  <a:srgbClr val="FF0000"/>
                </a:solidFill>
                <a:latin typeface="Times New Roman"/>
                <a:ea typeface="Times New Roman"/>
                <a:cs typeface="Times New Roman"/>
                <a:sym typeface="Times New Roman"/>
              </a:rPr>
              <a:t>water intake and ↓ sodium infusion in IVF (e.g. 0.45% NaCl or D5%Water). </a:t>
            </a:r>
            <a:r>
              <a:rPr lang="en" sz="900">
                <a:solidFill>
                  <a:srgbClr val="38761D"/>
                </a:solidFill>
                <a:latin typeface="Times New Roman"/>
                <a:ea typeface="Times New Roman"/>
                <a:cs typeface="Times New Roman"/>
                <a:sym typeface="Times New Roman"/>
              </a:rPr>
              <a:t>Free water intake is the mainstay of treatment</a:t>
            </a:r>
            <a:r>
              <a:rPr lang="en" sz="1200">
                <a:solidFill>
                  <a:srgbClr val="38761D"/>
                </a:solidFill>
                <a:latin typeface="Times New Roman"/>
                <a:ea typeface="Times New Roman"/>
                <a:cs typeface="Times New Roman"/>
                <a:sym typeface="Times New Roman"/>
              </a:rPr>
              <a:t>  </a:t>
            </a:r>
            <a:r>
              <a:rPr lang="en" sz="1200">
                <a:solidFill>
                  <a:srgbClr val="FF0000"/>
                </a:solidFill>
                <a:latin typeface="Times New Roman"/>
                <a:ea typeface="Times New Roman"/>
                <a:cs typeface="Times New Roman"/>
                <a:sym typeface="Times New Roman"/>
              </a:rPr>
              <a:t>  </a:t>
            </a:r>
            <a:endParaRPr sz="1200">
              <a:solidFill>
                <a:srgbClr val="FF0000"/>
              </a:solidFill>
              <a:latin typeface="Times New Roman"/>
              <a:ea typeface="Times New Roman"/>
              <a:cs typeface="Times New Roman"/>
              <a:sym typeface="Times New Roman"/>
            </a:endParaRPr>
          </a:p>
        </p:txBody>
      </p:sp>
      <p:sp>
        <p:nvSpPr>
          <p:cNvPr id="598" name="Google Shape;598;p39"/>
          <p:cNvSpPr txBox="1"/>
          <p:nvPr/>
        </p:nvSpPr>
        <p:spPr>
          <a:xfrm>
            <a:off x="97700" y="352850"/>
            <a:ext cx="3942000" cy="4311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Sodium Excess (Hypernatremia):</a:t>
            </a:r>
            <a:endParaRPr/>
          </a:p>
        </p:txBody>
      </p:sp>
    </p:spTree>
  </p:cSld>
  <p:clrMapOvr>
    <a:masterClrMapping/>
  </p:clrMapOvr>
</p:sld>
</file>

<file path=ppt/theme/theme1.xml><?xml version="1.0" encoding="utf-8"?>
<a:theme xmlns:a="http://schemas.openxmlformats.org/drawingml/2006/main" xmlns:r="http://schemas.openxmlformats.org/officeDocument/2006/relationships" name="Language Arts Subject for Highschool - 9th Grade: Comparing Texts">
  <a:themeElements>
    <a:clrScheme name="Simple Light">
      <a:dk1>
        <a:srgbClr val="462D1D"/>
      </a:dk1>
      <a:lt1>
        <a:srgbClr val="FFFFFF"/>
      </a:lt1>
      <a:dk2>
        <a:srgbClr val="462D1D"/>
      </a:dk2>
      <a:lt2>
        <a:srgbClr val="FFFFFF"/>
      </a:lt2>
      <a:accent1>
        <a:srgbClr val="FBF0ED"/>
      </a:accent1>
      <a:accent2>
        <a:srgbClr val="F9E2DA"/>
      </a:accent2>
      <a:accent3>
        <a:srgbClr val="724332"/>
      </a:accent3>
      <a:accent4>
        <a:srgbClr val="FBF0ED"/>
      </a:accent4>
      <a:accent5>
        <a:srgbClr val="F9E2DA"/>
      </a:accent5>
      <a:accent6>
        <a:srgbClr val="AA7F70"/>
      </a:accent6>
      <a:hlink>
        <a:srgbClr val="AA7F7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