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5"/>
  </p:sldMasterIdLst>
  <p:notesMasterIdLst>
    <p:notesMasterId r:id="rId6"/>
  </p:notesMasterIdLst>
  <p:sldIdLst>
    <p:sldId id="256" r:id="rId7"/>
    <p:sldId id="257" r:id="rId8"/>
    <p:sldId id="258" r:id="rId9"/>
    <p:sldId id="259" r:id="rId10"/>
    <p:sldId id="260" r:id="rId11"/>
    <p:sldId id="261" r:id="rId12"/>
    <p:sldId id="262" r:id="rId13"/>
  </p:sldIdLst>
  <p:sldSz cy="9000000" cx="6480000"/>
  <p:notesSz cx="6858000" cy="9144000"/>
  <p:embeddedFontLst>
    <p:embeddedFont>
      <p:font typeface="Caveat"/>
      <p:regular r:id="rId14"/>
      <p:bold r:id="rId15"/>
    </p:embeddedFont>
    <p:embeddedFont>
      <p:font typeface="Rochester"/>
      <p:regular r:id="rId16"/>
    </p:embeddedFont>
    <p:embeddedFont>
      <p:font typeface="Open Sans"/>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35">
          <p15:clr>
            <a:srgbClr val="A4A3A4"/>
          </p15:clr>
        </p15:guide>
        <p15:guide id="2" pos="20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9FD4EA9-3B8A-45F0-A424-B4C6F96C7857}">
  <a:tblStyle styleId="{D9FD4EA9-3B8A-45F0-A424-B4C6F96C785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35" orient="horz"/>
        <p:guide pos="204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Caveat-bold.fntdata"/><Relationship Id="rId14" Type="http://schemas.openxmlformats.org/officeDocument/2006/relationships/font" Target="fonts/Caveat-regular.fntdata"/><Relationship Id="rId17" Type="http://schemas.openxmlformats.org/officeDocument/2006/relationships/font" Target="fonts/OpenSans-regular.fntdata"/><Relationship Id="rId16" Type="http://schemas.openxmlformats.org/officeDocument/2006/relationships/font" Target="fonts/Rochester-regular.fntdata"/><Relationship Id="rId19" Type="http://schemas.openxmlformats.org/officeDocument/2006/relationships/font" Target="fonts/OpenSans-italic.fntdata"/><Relationship Id="rId18" Type="http://schemas.openxmlformats.org/officeDocument/2006/relationships/font" Target="fonts/OpenSan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033d4b239d_0_344: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033d4b239d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033d4b239d_0_349: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1033d4b239d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1043773686d_0_0: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104377368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1043773686d_0_4: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1043773686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1043773686d_0_8: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1043773686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1043773686d_0_12: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1043773686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1043773686d_0_16: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1043773686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35" y="8246900"/>
            <a:ext cx="6479966" cy="73968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 name="Google Shape;10;p2"/>
          <p:cNvPicPr preferRelativeResize="0"/>
          <p:nvPr/>
        </p:nvPicPr>
        <p:blipFill>
          <a:blip r:embed="rId2">
            <a:alphaModFix/>
          </a:blip>
          <a:stretch>
            <a:fillRect/>
          </a:stretch>
        </p:blipFill>
        <p:spPr>
          <a:xfrm flipH="1" rot="10800000">
            <a:off x="-38497" y="6181639"/>
            <a:ext cx="839587" cy="1182490"/>
          </a:xfrm>
          <a:prstGeom prst="rect">
            <a:avLst/>
          </a:prstGeom>
          <a:noFill/>
          <a:ln>
            <a:noFill/>
          </a:ln>
        </p:spPr>
      </p:pic>
      <p:pic>
        <p:nvPicPr>
          <p:cNvPr id="11" name="Google Shape;11;p2"/>
          <p:cNvPicPr preferRelativeResize="0"/>
          <p:nvPr/>
        </p:nvPicPr>
        <p:blipFill>
          <a:blip r:embed="rId3">
            <a:alphaModFix/>
          </a:blip>
          <a:stretch>
            <a:fillRect/>
          </a:stretch>
        </p:blipFill>
        <p:spPr>
          <a:xfrm rot="2101867">
            <a:off x="331405" y="1742654"/>
            <a:ext cx="1006123" cy="327189"/>
          </a:xfrm>
          <a:prstGeom prst="rect">
            <a:avLst/>
          </a:prstGeom>
          <a:noFill/>
          <a:ln>
            <a:noFill/>
          </a:ln>
        </p:spPr>
      </p:pic>
      <p:sp>
        <p:nvSpPr>
          <p:cNvPr id="12" name="Google Shape;12;p2"/>
          <p:cNvSpPr txBox="1"/>
          <p:nvPr>
            <p:ph idx="1" type="subTitle"/>
          </p:nvPr>
        </p:nvSpPr>
        <p:spPr>
          <a:xfrm>
            <a:off x="1439167" y="6232896"/>
            <a:ext cx="4535400" cy="80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800">
                <a:solidFill>
                  <a:schemeClr val="accent3"/>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3" name="Google Shape;13;p2"/>
          <p:cNvSpPr txBox="1"/>
          <p:nvPr>
            <p:ph type="ctrTitle"/>
          </p:nvPr>
        </p:nvSpPr>
        <p:spPr>
          <a:xfrm>
            <a:off x="1439167" y="1689370"/>
            <a:ext cx="4535400" cy="42015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7200"/>
              <a:buNone/>
              <a:defRPr b="0" sz="65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pic>
        <p:nvPicPr>
          <p:cNvPr id="14" name="Google Shape;14;p2"/>
          <p:cNvPicPr preferRelativeResize="0"/>
          <p:nvPr/>
        </p:nvPicPr>
        <p:blipFill>
          <a:blip r:embed="rId4">
            <a:alphaModFix/>
          </a:blip>
          <a:stretch>
            <a:fillRect/>
          </a:stretch>
        </p:blipFill>
        <p:spPr>
          <a:xfrm rot="4065819">
            <a:off x="1277417" y="-1158955"/>
            <a:ext cx="827201" cy="969745"/>
          </a:xfrm>
          <a:prstGeom prst="rect">
            <a:avLst/>
          </a:prstGeom>
          <a:noFill/>
          <a:ln>
            <a:noFill/>
          </a:ln>
        </p:spPr>
      </p:pic>
      <p:pic>
        <p:nvPicPr>
          <p:cNvPr id="15" name="Google Shape;15;p2"/>
          <p:cNvPicPr preferRelativeResize="0"/>
          <p:nvPr/>
        </p:nvPicPr>
        <p:blipFill>
          <a:blip r:embed="rId5">
            <a:alphaModFix/>
          </a:blip>
          <a:stretch>
            <a:fillRect/>
          </a:stretch>
        </p:blipFill>
        <p:spPr>
          <a:xfrm>
            <a:off x="-762172" y="-1980184"/>
            <a:ext cx="2580655" cy="2168605"/>
          </a:xfrm>
          <a:prstGeom prst="rect">
            <a:avLst/>
          </a:prstGeom>
          <a:noFill/>
          <a:ln>
            <a:noFill/>
          </a:ln>
        </p:spPr>
      </p:pic>
      <p:pic>
        <p:nvPicPr>
          <p:cNvPr id="16" name="Google Shape;16;p2"/>
          <p:cNvPicPr preferRelativeResize="0"/>
          <p:nvPr/>
        </p:nvPicPr>
        <p:blipFill>
          <a:blip r:embed="rId6">
            <a:alphaModFix/>
          </a:blip>
          <a:stretch>
            <a:fillRect/>
          </a:stretch>
        </p:blipFill>
        <p:spPr>
          <a:xfrm rot="1392350">
            <a:off x="-664743" y="1168987"/>
            <a:ext cx="1932060" cy="1715857"/>
          </a:xfrm>
          <a:prstGeom prst="rect">
            <a:avLst/>
          </a:prstGeom>
          <a:noFill/>
          <a:ln>
            <a:noFill/>
          </a:ln>
        </p:spPr>
      </p:pic>
      <p:pic>
        <p:nvPicPr>
          <p:cNvPr id="17" name="Google Shape;17;p2"/>
          <p:cNvPicPr preferRelativeResize="0"/>
          <p:nvPr/>
        </p:nvPicPr>
        <p:blipFill>
          <a:blip r:embed="rId7">
            <a:alphaModFix/>
          </a:blip>
          <a:stretch>
            <a:fillRect/>
          </a:stretch>
        </p:blipFill>
        <p:spPr>
          <a:xfrm rot="1203612">
            <a:off x="5432318" y="5213528"/>
            <a:ext cx="1780895" cy="47726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7" name="Shape 97"/>
        <p:cNvGrpSpPr/>
        <p:nvPr/>
      </p:nvGrpSpPr>
      <p:grpSpPr>
        <a:xfrm>
          <a:off x="0" y="0"/>
          <a:ext cx="0" cy="0"/>
          <a:chOff x="0" y="0"/>
          <a:chExt cx="0" cy="0"/>
        </a:xfrm>
      </p:grpSpPr>
      <p:sp>
        <p:nvSpPr>
          <p:cNvPr id="98" name="Google Shape;98;p11"/>
          <p:cNvSpPr txBox="1"/>
          <p:nvPr>
            <p:ph hasCustomPrompt="1" type="title"/>
          </p:nvPr>
        </p:nvSpPr>
        <p:spPr>
          <a:xfrm>
            <a:off x="1788254" y="2911267"/>
            <a:ext cx="2902500" cy="1992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8200"/>
              <a:buNone/>
              <a:defRPr sz="7200"/>
            </a:lvl1pPr>
            <a:lvl2pPr lvl="1" rtl="0" algn="ctr">
              <a:spcBef>
                <a:spcPts val="0"/>
              </a:spcBef>
              <a:spcAft>
                <a:spcPts val="0"/>
              </a:spcAft>
              <a:buClr>
                <a:schemeClr val="lt1"/>
              </a:buClr>
              <a:buSzPts val="8200"/>
              <a:buNone/>
              <a:defRPr sz="8200">
                <a:solidFill>
                  <a:schemeClr val="lt1"/>
                </a:solidFill>
              </a:defRPr>
            </a:lvl2pPr>
            <a:lvl3pPr lvl="2" rtl="0" algn="ctr">
              <a:spcBef>
                <a:spcPts val="0"/>
              </a:spcBef>
              <a:spcAft>
                <a:spcPts val="0"/>
              </a:spcAft>
              <a:buClr>
                <a:schemeClr val="lt1"/>
              </a:buClr>
              <a:buSzPts val="8200"/>
              <a:buNone/>
              <a:defRPr sz="8200">
                <a:solidFill>
                  <a:schemeClr val="lt1"/>
                </a:solidFill>
              </a:defRPr>
            </a:lvl3pPr>
            <a:lvl4pPr lvl="3" rtl="0" algn="ctr">
              <a:spcBef>
                <a:spcPts val="0"/>
              </a:spcBef>
              <a:spcAft>
                <a:spcPts val="0"/>
              </a:spcAft>
              <a:buClr>
                <a:schemeClr val="lt1"/>
              </a:buClr>
              <a:buSzPts val="8200"/>
              <a:buNone/>
              <a:defRPr sz="8200">
                <a:solidFill>
                  <a:schemeClr val="lt1"/>
                </a:solidFill>
              </a:defRPr>
            </a:lvl4pPr>
            <a:lvl5pPr lvl="4" rtl="0" algn="ctr">
              <a:spcBef>
                <a:spcPts val="0"/>
              </a:spcBef>
              <a:spcAft>
                <a:spcPts val="0"/>
              </a:spcAft>
              <a:buClr>
                <a:schemeClr val="lt1"/>
              </a:buClr>
              <a:buSzPts val="8200"/>
              <a:buNone/>
              <a:defRPr sz="8200">
                <a:solidFill>
                  <a:schemeClr val="lt1"/>
                </a:solidFill>
              </a:defRPr>
            </a:lvl5pPr>
            <a:lvl6pPr lvl="5" rtl="0" algn="ctr">
              <a:spcBef>
                <a:spcPts val="0"/>
              </a:spcBef>
              <a:spcAft>
                <a:spcPts val="0"/>
              </a:spcAft>
              <a:buClr>
                <a:schemeClr val="lt1"/>
              </a:buClr>
              <a:buSzPts val="8200"/>
              <a:buNone/>
              <a:defRPr sz="8200">
                <a:solidFill>
                  <a:schemeClr val="lt1"/>
                </a:solidFill>
              </a:defRPr>
            </a:lvl6pPr>
            <a:lvl7pPr lvl="6" rtl="0" algn="ctr">
              <a:spcBef>
                <a:spcPts val="0"/>
              </a:spcBef>
              <a:spcAft>
                <a:spcPts val="0"/>
              </a:spcAft>
              <a:buClr>
                <a:schemeClr val="lt1"/>
              </a:buClr>
              <a:buSzPts val="8200"/>
              <a:buNone/>
              <a:defRPr sz="8200">
                <a:solidFill>
                  <a:schemeClr val="lt1"/>
                </a:solidFill>
              </a:defRPr>
            </a:lvl7pPr>
            <a:lvl8pPr lvl="7" rtl="0" algn="ctr">
              <a:spcBef>
                <a:spcPts val="0"/>
              </a:spcBef>
              <a:spcAft>
                <a:spcPts val="0"/>
              </a:spcAft>
              <a:buClr>
                <a:schemeClr val="lt1"/>
              </a:buClr>
              <a:buSzPts val="8200"/>
              <a:buNone/>
              <a:defRPr sz="8200">
                <a:solidFill>
                  <a:schemeClr val="lt1"/>
                </a:solidFill>
              </a:defRPr>
            </a:lvl8pPr>
            <a:lvl9pPr lvl="8" rtl="0" algn="ctr">
              <a:spcBef>
                <a:spcPts val="0"/>
              </a:spcBef>
              <a:spcAft>
                <a:spcPts val="0"/>
              </a:spcAft>
              <a:buClr>
                <a:schemeClr val="lt1"/>
              </a:buClr>
              <a:buSzPts val="8200"/>
              <a:buNone/>
              <a:defRPr sz="8200">
                <a:solidFill>
                  <a:schemeClr val="lt1"/>
                </a:solidFill>
              </a:defRPr>
            </a:lvl9pPr>
          </a:lstStyle>
          <a:p>
            <a:r>
              <a:t>xx%</a:t>
            </a:r>
          </a:p>
        </p:txBody>
      </p:sp>
      <p:sp>
        <p:nvSpPr>
          <p:cNvPr id="99" name="Google Shape;99;p11"/>
          <p:cNvSpPr txBox="1"/>
          <p:nvPr>
            <p:ph idx="1" type="subTitle"/>
          </p:nvPr>
        </p:nvSpPr>
        <p:spPr>
          <a:xfrm>
            <a:off x="1788661" y="4903956"/>
            <a:ext cx="2902500" cy="1184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grpSp>
        <p:nvGrpSpPr>
          <p:cNvPr id="100" name="Google Shape;100;p11"/>
          <p:cNvGrpSpPr/>
          <p:nvPr/>
        </p:nvGrpSpPr>
        <p:grpSpPr>
          <a:xfrm>
            <a:off x="-642669" y="3346530"/>
            <a:ext cx="3857228" cy="3101286"/>
            <a:chOff x="-895350" y="1792053"/>
            <a:chExt cx="5442681" cy="4376020"/>
          </a:xfrm>
        </p:grpSpPr>
        <p:pic>
          <p:nvPicPr>
            <p:cNvPr id="101" name="Google Shape;101;p11"/>
            <p:cNvPicPr preferRelativeResize="0"/>
            <p:nvPr/>
          </p:nvPicPr>
          <p:blipFill>
            <a:blip r:embed="rId2">
              <a:alphaModFix/>
            </a:blip>
            <a:stretch>
              <a:fillRect/>
            </a:stretch>
          </p:blipFill>
          <p:spPr>
            <a:xfrm rot="-1883189">
              <a:off x="-476188" y="1978486"/>
              <a:ext cx="1184750" cy="1668626"/>
            </a:xfrm>
            <a:prstGeom prst="rect">
              <a:avLst/>
            </a:prstGeom>
            <a:noFill/>
            <a:ln>
              <a:noFill/>
            </a:ln>
          </p:spPr>
        </p:pic>
        <p:pic>
          <p:nvPicPr>
            <p:cNvPr id="102" name="Google Shape;102;p11"/>
            <p:cNvPicPr preferRelativeResize="0"/>
            <p:nvPr/>
          </p:nvPicPr>
          <p:blipFill>
            <a:blip r:embed="rId2">
              <a:alphaModFix/>
            </a:blip>
            <a:stretch>
              <a:fillRect/>
            </a:stretch>
          </p:blipFill>
          <p:spPr>
            <a:xfrm flipH="1" rot="7005392">
              <a:off x="2943287" y="3912661"/>
              <a:ext cx="1184751" cy="1668626"/>
            </a:xfrm>
            <a:prstGeom prst="rect">
              <a:avLst/>
            </a:prstGeom>
            <a:noFill/>
            <a:ln>
              <a:noFill/>
            </a:ln>
          </p:spPr>
        </p:pic>
        <p:pic>
          <p:nvPicPr>
            <p:cNvPr id="103" name="Google Shape;103;p11"/>
            <p:cNvPicPr preferRelativeResize="0"/>
            <p:nvPr/>
          </p:nvPicPr>
          <p:blipFill rotWithShape="1">
            <a:blip r:embed="rId3">
              <a:alphaModFix/>
            </a:blip>
            <a:srcRect b="0" l="0" r="0" t="0"/>
            <a:stretch/>
          </p:blipFill>
          <p:spPr>
            <a:xfrm rot="191162">
              <a:off x="638601" y="2012429"/>
              <a:ext cx="1167273" cy="1368419"/>
            </a:xfrm>
            <a:prstGeom prst="rect">
              <a:avLst/>
            </a:prstGeom>
            <a:noFill/>
            <a:ln>
              <a:noFill/>
            </a:ln>
          </p:spPr>
        </p:pic>
        <p:pic>
          <p:nvPicPr>
            <p:cNvPr id="104" name="Google Shape;104;p11"/>
            <p:cNvPicPr preferRelativeResize="0"/>
            <p:nvPr/>
          </p:nvPicPr>
          <p:blipFill>
            <a:blip r:embed="rId4">
              <a:alphaModFix/>
            </a:blip>
            <a:stretch>
              <a:fillRect/>
            </a:stretch>
          </p:blipFill>
          <p:spPr>
            <a:xfrm rot="-5400000">
              <a:off x="-1186074" y="2587944"/>
              <a:ext cx="3641590" cy="3060143"/>
            </a:xfrm>
            <a:prstGeom prst="rect">
              <a:avLst/>
            </a:prstGeom>
            <a:noFill/>
            <a:ln>
              <a:noFill/>
            </a:ln>
          </p:spPr>
        </p:pic>
        <p:pic>
          <p:nvPicPr>
            <p:cNvPr id="105" name="Google Shape;105;p11"/>
            <p:cNvPicPr preferRelativeResize="0"/>
            <p:nvPr/>
          </p:nvPicPr>
          <p:blipFill>
            <a:blip r:embed="rId5">
              <a:alphaModFix/>
            </a:blip>
            <a:stretch>
              <a:fillRect/>
            </a:stretch>
          </p:blipFill>
          <p:spPr>
            <a:xfrm rot="-4007652">
              <a:off x="1013177" y="3227521"/>
              <a:ext cx="2726349" cy="2421263"/>
            </a:xfrm>
            <a:prstGeom prst="rect">
              <a:avLst/>
            </a:prstGeom>
            <a:noFill/>
            <a:ln>
              <a:noFill/>
            </a:ln>
          </p:spPr>
        </p:pic>
      </p:grpSp>
      <p:pic>
        <p:nvPicPr>
          <p:cNvPr id="106" name="Google Shape;106;p11"/>
          <p:cNvPicPr preferRelativeResize="0"/>
          <p:nvPr/>
        </p:nvPicPr>
        <p:blipFill>
          <a:blip r:embed="rId6">
            <a:alphaModFix/>
          </a:blip>
          <a:stretch>
            <a:fillRect/>
          </a:stretch>
        </p:blipFill>
        <p:spPr>
          <a:xfrm flipH="1" rot="10256769">
            <a:off x="-175896" y="2034929"/>
            <a:ext cx="707469" cy="230066"/>
          </a:xfrm>
          <a:prstGeom prst="rect">
            <a:avLst/>
          </a:prstGeom>
          <a:noFill/>
          <a:ln>
            <a:noFill/>
          </a:ln>
        </p:spPr>
      </p:pic>
      <p:pic>
        <p:nvPicPr>
          <p:cNvPr id="107" name="Google Shape;107;p11"/>
          <p:cNvPicPr preferRelativeResize="0"/>
          <p:nvPr/>
        </p:nvPicPr>
        <p:blipFill>
          <a:blip r:embed="rId6">
            <a:alphaModFix/>
          </a:blip>
          <a:stretch>
            <a:fillRect/>
          </a:stretch>
        </p:blipFill>
        <p:spPr>
          <a:xfrm flipH="1" rot="-8953592">
            <a:off x="6166996" y="7129520"/>
            <a:ext cx="707471" cy="230066"/>
          </a:xfrm>
          <a:prstGeom prst="rect">
            <a:avLst/>
          </a:prstGeom>
          <a:noFill/>
          <a:ln>
            <a:noFill/>
          </a:ln>
        </p:spPr>
      </p:pic>
      <p:grpSp>
        <p:nvGrpSpPr>
          <p:cNvPr id="108" name="Google Shape;108;p11"/>
          <p:cNvGrpSpPr/>
          <p:nvPr/>
        </p:nvGrpSpPr>
        <p:grpSpPr>
          <a:xfrm rot="10800000">
            <a:off x="3265441" y="-2003777"/>
            <a:ext cx="3857228" cy="3101286"/>
            <a:chOff x="-895350" y="1792053"/>
            <a:chExt cx="5442681" cy="4376020"/>
          </a:xfrm>
        </p:grpSpPr>
        <p:pic>
          <p:nvPicPr>
            <p:cNvPr id="109" name="Google Shape;109;p11"/>
            <p:cNvPicPr preferRelativeResize="0"/>
            <p:nvPr/>
          </p:nvPicPr>
          <p:blipFill>
            <a:blip r:embed="rId2">
              <a:alphaModFix/>
            </a:blip>
            <a:stretch>
              <a:fillRect/>
            </a:stretch>
          </p:blipFill>
          <p:spPr>
            <a:xfrm rot="-1883189">
              <a:off x="-476188" y="1978486"/>
              <a:ext cx="1184750" cy="1668626"/>
            </a:xfrm>
            <a:prstGeom prst="rect">
              <a:avLst/>
            </a:prstGeom>
            <a:noFill/>
            <a:ln>
              <a:noFill/>
            </a:ln>
          </p:spPr>
        </p:pic>
        <p:pic>
          <p:nvPicPr>
            <p:cNvPr id="110" name="Google Shape;110;p11"/>
            <p:cNvPicPr preferRelativeResize="0"/>
            <p:nvPr/>
          </p:nvPicPr>
          <p:blipFill>
            <a:blip r:embed="rId2">
              <a:alphaModFix/>
            </a:blip>
            <a:stretch>
              <a:fillRect/>
            </a:stretch>
          </p:blipFill>
          <p:spPr>
            <a:xfrm flipH="1" rot="7005392">
              <a:off x="2943287" y="3912661"/>
              <a:ext cx="1184751" cy="1668626"/>
            </a:xfrm>
            <a:prstGeom prst="rect">
              <a:avLst/>
            </a:prstGeom>
            <a:noFill/>
            <a:ln>
              <a:noFill/>
            </a:ln>
          </p:spPr>
        </p:pic>
        <p:pic>
          <p:nvPicPr>
            <p:cNvPr id="111" name="Google Shape;111;p11"/>
            <p:cNvPicPr preferRelativeResize="0"/>
            <p:nvPr/>
          </p:nvPicPr>
          <p:blipFill rotWithShape="1">
            <a:blip r:embed="rId3">
              <a:alphaModFix/>
            </a:blip>
            <a:srcRect b="0" l="0" r="0" t="0"/>
            <a:stretch/>
          </p:blipFill>
          <p:spPr>
            <a:xfrm rot="191162">
              <a:off x="638601" y="2012429"/>
              <a:ext cx="1167273" cy="1368419"/>
            </a:xfrm>
            <a:prstGeom prst="rect">
              <a:avLst/>
            </a:prstGeom>
            <a:noFill/>
            <a:ln>
              <a:noFill/>
            </a:ln>
          </p:spPr>
        </p:pic>
        <p:pic>
          <p:nvPicPr>
            <p:cNvPr id="112" name="Google Shape;112;p11"/>
            <p:cNvPicPr preferRelativeResize="0"/>
            <p:nvPr/>
          </p:nvPicPr>
          <p:blipFill>
            <a:blip r:embed="rId4">
              <a:alphaModFix/>
            </a:blip>
            <a:stretch>
              <a:fillRect/>
            </a:stretch>
          </p:blipFill>
          <p:spPr>
            <a:xfrm rot="-5400000">
              <a:off x="-1186074" y="2587944"/>
              <a:ext cx="3641590" cy="3060143"/>
            </a:xfrm>
            <a:prstGeom prst="rect">
              <a:avLst/>
            </a:prstGeom>
            <a:noFill/>
            <a:ln>
              <a:noFill/>
            </a:ln>
          </p:spPr>
        </p:pic>
        <p:pic>
          <p:nvPicPr>
            <p:cNvPr id="113" name="Google Shape;113;p11"/>
            <p:cNvPicPr preferRelativeResize="0"/>
            <p:nvPr/>
          </p:nvPicPr>
          <p:blipFill>
            <a:blip r:embed="rId5">
              <a:alphaModFix/>
            </a:blip>
            <a:stretch>
              <a:fillRect/>
            </a:stretch>
          </p:blipFill>
          <p:spPr>
            <a:xfrm rot="-4007652">
              <a:off x="1013177" y="3227521"/>
              <a:ext cx="2726349" cy="2421263"/>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14" name="Shape 11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
  <p:cSld name="CUSTOM_1">
    <p:spTree>
      <p:nvGrpSpPr>
        <p:cNvPr id="115" name="Shape 115"/>
        <p:cNvGrpSpPr/>
        <p:nvPr/>
      </p:nvGrpSpPr>
      <p:grpSpPr>
        <a:xfrm>
          <a:off x="0" y="0"/>
          <a:ext cx="0" cy="0"/>
          <a:chOff x="0" y="0"/>
          <a:chExt cx="0" cy="0"/>
        </a:xfrm>
      </p:grpSpPr>
      <p:sp>
        <p:nvSpPr>
          <p:cNvPr id="116" name="Google Shape;116;p13"/>
          <p:cNvSpPr txBox="1"/>
          <p:nvPr>
            <p:ph idx="1" type="subTitle"/>
          </p:nvPr>
        </p:nvSpPr>
        <p:spPr>
          <a:xfrm>
            <a:off x="1342770" y="3250022"/>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17" name="Google Shape;117;p13"/>
          <p:cNvSpPr txBox="1"/>
          <p:nvPr>
            <p:ph hasCustomPrompt="1" type="title"/>
          </p:nvPr>
        </p:nvSpPr>
        <p:spPr>
          <a:xfrm>
            <a:off x="689165" y="3653696"/>
            <a:ext cx="441600" cy="833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18" name="Google Shape;118;p13"/>
          <p:cNvSpPr txBox="1"/>
          <p:nvPr>
            <p:ph idx="2" type="subTitle"/>
          </p:nvPr>
        </p:nvSpPr>
        <p:spPr>
          <a:xfrm>
            <a:off x="1342770" y="3790522"/>
            <a:ext cx="17283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19" name="Google Shape;119;p13"/>
          <p:cNvSpPr txBox="1"/>
          <p:nvPr>
            <p:ph hasCustomPrompt="1" idx="3" type="title"/>
          </p:nvPr>
        </p:nvSpPr>
        <p:spPr>
          <a:xfrm>
            <a:off x="3500691" y="3653696"/>
            <a:ext cx="441600" cy="833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20" name="Google Shape;120;p13"/>
          <p:cNvSpPr txBox="1"/>
          <p:nvPr>
            <p:ph hasCustomPrompt="1" idx="4" type="title"/>
          </p:nvPr>
        </p:nvSpPr>
        <p:spPr>
          <a:xfrm>
            <a:off x="689164" y="6150328"/>
            <a:ext cx="441600" cy="821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21" name="Google Shape;121;p13"/>
          <p:cNvSpPr txBox="1"/>
          <p:nvPr>
            <p:ph hasCustomPrompt="1" idx="5" type="title"/>
          </p:nvPr>
        </p:nvSpPr>
        <p:spPr>
          <a:xfrm>
            <a:off x="3500691" y="6150328"/>
            <a:ext cx="441600" cy="821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22" name="Google Shape;122;p13"/>
          <p:cNvSpPr txBox="1"/>
          <p:nvPr>
            <p:ph idx="6" type="subTitle"/>
          </p:nvPr>
        </p:nvSpPr>
        <p:spPr>
          <a:xfrm>
            <a:off x="4158425" y="3250022"/>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23" name="Google Shape;123;p13"/>
          <p:cNvSpPr txBox="1"/>
          <p:nvPr>
            <p:ph idx="7" type="subTitle"/>
          </p:nvPr>
        </p:nvSpPr>
        <p:spPr>
          <a:xfrm>
            <a:off x="4158425" y="3790522"/>
            <a:ext cx="17274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24" name="Google Shape;124;p13"/>
          <p:cNvSpPr txBox="1"/>
          <p:nvPr>
            <p:ph idx="8" type="subTitle"/>
          </p:nvPr>
        </p:nvSpPr>
        <p:spPr>
          <a:xfrm>
            <a:off x="1342763" y="5770327"/>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25" name="Google Shape;125;p13"/>
          <p:cNvSpPr txBox="1"/>
          <p:nvPr>
            <p:ph idx="9" type="subTitle"/>
          </p:nvPr>
        </p:nvSpPr>
        <p:spPr>
          <a:xfrm>
            <a:off x="1344292" y="6310827"/>
            <a:ext cx="17274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26" name="Google Shape;126;p13"/>
          <p:cNvSpPr txBox="1"/>
          <p:nvPr>
            <p:ph idx="13" type="subTitle"/>
          </p:nvPr>
        </p:nvSpPr>
        <p:spPr>
          <a:xfrm>
            <a:off x="4158425" y="5763370"/>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27" name="Google Shape;127;p13"/>
          <p:cNvSpPr txBox="1"/>
          <p:nvPr>
            <p:ph idx="14" type="subTitle"/>
          </p:nvPr>
        </p:nvSpPr>
        <p:spPr>
          <a:xfrm>
            <a:off x="4158425" y="6303872"/>
            <a:ext cx="17283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28" name="Google Shape;128;p13"/>
          <p:cNvSpPr txBox="1"/>
          <p:nvPr>
            <p:ph idx="15" type="title"/>
          </p:nvPr>
        </p:nvSpPr>
        <p:spPr>
          <a:xfrm>
            <a:off x="510449" y="791470"/>
            <a:ext cx="50853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9" name="Google Shape;129;p13"/>
          <p:cNvSpPr/>
          <p:nvPr/>
        </p:nvSpPr>
        <p:spPr>
          <a:xfrm>
            <a:off x="35" y="8246900"/>
            <a:ext cx="6479966" cy="73968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0" name="Google Shape;130;p13"/>
          <p:cNvPicPr preferRelativeResize="0"/>
          <p:nvPr/>
        </p:nvPicPr>
        <p:blipFill>
          <a:blip r:embed="rId2">
            <a:alphaModFix/>
          </a:blip>
          <a:stretch>
            <a:fillRect/>
          </a:stretch>
        </p:blipFill>
        <p:spPr>
          <a:xfrm>
            <a:off x="5001449" y="-1818066"/>
            <a:ext cx="2378304" cy="1998568"/>
          </a:xfrm>
          <a:prstGeom prst="rect">
            <a:avLst/>
          </a:prstGeom>
          <a:noFill/>
          <a:ln>
            <a:noFill/>
          </a:ln>
        </p:spPr>
      </p:pic>
      <p:pic>
        <p:nvPicPr>
          <p:cNvPr id="131" name="Google Shape;131;p13"/>
          <p:cNvPicPr preferRelativeResize="0"/>
          <p:nvPr/>
        </p:nvPicPr>
        <p:blipFill>
          <a:blip r:embed="rId3">
            <a:alphaModFix/>
          </a:blip>
          <a:stretch>
            <a:fillRect/>
          </a:stretch>
        </p:blipFill>
        <p:spPr>
          <a:xfrm flipH="1" rot="-3753509">
            <a:off x="-570352" y="7315786"/>
            <a:ext cx="1681763" cy="2314701"/>
          </a:xfrm>
          <a:prstGeom prst="rect">
            <a:avLst/>
          </a:prstGeom>
          <a:noFill/>
          <a:ln>
            <a:noFill/>
          </a:ln>
        </p:spPr>
      </p:pic>
      <p:pic>
        <p:nvPicPr>
          <p:cNvPr id="132" name="Google Shape;132;p13"/>
          <p:cNvPicPr preferRelativeResize="0"/>
          <p:nvPr/>
        </p:nvPicPr>
        <p:blipFill>
          <a:blip r:embed="rId4">
            <a:alphaModFix/>
          </a:blip>
          <a:stretch>
            <a:fillRect/>
          </a:stretch>
        </p:blipFill>
        <p:spPr>
          <a:xfrm rot="-5221285">
            <a:off x="4421306" y="176888"/>
            <a:ext cx="721440" cy="101608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_1">
    <p:spTree>
      <p:nvGrpSpPr>
        <p:cNvPr id="133" name="Shape 133"/>
        <p:cNvGrpSpPr/>
        <p:nvPr/>
      </p:nvGrpSpPr>
      <p:grpSpPr>
        <a:xfrm>
          <a:off x="0" y="0"/>
          <a:ext cx="0" cy="0"/>
          <a:chOff x="0" y="0"/>
          <a:chExt cx="0" cy="0"/>
        </a:xfrm>
      </p:grpSpPr>
      <p:sp>
        <p:nvSpPr>
          <p:cNvPr id="134" name="Google Shape;134;p14"/>
          <p:cNvSpPr txBox="1"/>
          <p:nvPr>
            <p:ph type="title"/>
          </p:nvPr>
        </p:nvSpPr>
        <p:spPr>
          <a:xfrm>
            <a:off x="1478781" y="5498469"/>
            <a:ext cx="3522900" cy="1131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3000"/>
            </a:lvl1pPr>
            <a:lvl2pPr lvl="1" rtl="0" algn="ctr">
              <a:spcBef>
                <a:spcPts val="0"/>
              </a:spcBef>
              <a:spcAft>
                <a:spcPts val="0"/>
              </a:spcAft>
              <a:buNone/>
              <a:defRPr b="1" sz="3000"/>
            </a:lvl2pPr>
            <a:lvl3pPr lvl="2" rtl="0" algn="ctr">
              <a:spcBef>
                <a:spcPts val="0"/>
              </a:spcBef>
              <a:spcAft>
                <a:spcPts val="0"/>
              </a:spcAft>
              <a:buNone/>
              <a:defRPr b="1" sz="3000"/>
            </a:lvl3pPr>
            <a:lvl4pPr lvl="3" rtl="0" algn="ctr">
              <a:spcBef>
                <a:spcPts val="0"/>
              </a:spcBef>
              <a:spcAft>
                <a:spcPts val="0"/>
              </a:spcAft>
              <a:buNone/>
              <a:defRPr b="1" sz="3000"/>
            </a:lvl4pPr>
            <a:lvl5pPr lvl="4" rtl="0" algn="ctr">
              <a:spcBef>
                <a:spcPts val="0"/>
              </a:spcBef>
              <a:spcAft>
                <a:spcPts val="0"/>
              </a:spcAft>
              <a:buNone/>
              <a:defRPr b="1" sz="3000"/>
            </a:lvl5pPr>
            <a:lvl6pPr lvl="5" rtl="0" algn="ctr">
              <a:spcBef>
                <a:spcPts val="0"/>
              </a:spcBef>
              <a:spcAft>
                <a:spcPts val="0"/>
              </a:spcAft>
              <a:buNone/>
              <a:defRPr b="1" sz="3000"/>
            </a:lvl6pPr>
            <a:lvl7pPr lvl="6" rtl="0" algn="ctr">
              <a:spcBef>
                <a:spcPts val="0"/>
              </a:spcBef>
              <a:spcAft>
                <a:spcPts val="0"/>
              </a:spcAft>
              <a:buNone/>
              <a:defRPr b="1" sz="3000"/>
            </a:lvl7pPr>
            <a:lvl8pPr lvl="7" rtl="0" algn="ctr">
              <a:spcBef>
                <a:spcPts val="0"/>
              </a:spcBef>
              <a:spcAft>
                <a:spcPts val="0"/>
              </a:spcAft>
              <a:buNone/>
              <a:defRPr b="1" sz="3000"/>
            </a:lvl8pPr>
            <a:lvl9pPr lvl="8" rtl="0" algn="ctr">
              <a:spcBef>
                <a:spcPts val="0"/>
              </a:spcBef>
              <a:spcAft>
                <a:spcPts val="0"/>
              </a:spcAft>
              <a:buNone/>
              <a:defRPr b="1" sz="3000"/>
            </a:lvl9pPr>
          </a:lstStyle>
          <a:p/>
        </p:txBody>
      </p:sp>
      <p:sp>
        <p:nvSpPr>
          <p:cNvPr id="135" name="Google Shape;135;p14"/>
          <p:cNvSpPr txBox="1"/>
          <p:nvPr>
            <p:ph idx="1" type="subTitle"/>
          </p:nvPr>
        </p:nvSpPr>
        <p:spPr>
          <a:xfrm>
            <a:off x="1478250" y="2370319"/>
            <a:ext cx="3523500" cy="2908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400"/>
            </a:lvl1pPr>
            <a:lvl2pPr lvl="1" rtl="0" algn="ctr">
              <a:spcBef>
                <a:spcPts val="0"/>
              </a:spcBef>
              <a:spcAft>
                <a:spcPts val="0"/>
              </a:spcAft>
              <a:buNone/>
              <a:defRPr b="1" sz="2400"/>
            </a:lvl2pPr>
            <a:lvl3pPr lvl="2" rtl="0" algn="ctr">
              <a:spcBef>
                <a:spcPts val="0"/>
              </a:spcBef>
              <a:spcAft>
                <a:spcPts val="0"/>
              </a:spcAft>
              <a:buNone/>
              <a:defRPr b="1" sz="2400"/>
            </a:lvl3pPr>
            <a:lvl4pPr lvl="3" rtl="0" algn="ctr">
              <a:spcBef>
                <a:spcPts val="0"/>
              </a:spcBef>
              <a:spcAft>
                <a:spcPts val="0"/>
              </a:spcAft>
              <a:buNone/>
              <a:defRPr b="1" sz="2400"/>
            </a:lvl4pPr>
            <a:lvl5pPr lvl="4" rtl="0" algn="ctr">
              <a:spcBef>
                <a:spcPts val="0"/>
              </a:spcBef>
              <a:spcAft>
                <a:spcPts val="0"/>
              </a:spcAft>
              <a:buNone/>
              <a:defRPr b="1" sz="2400"/>
            </a:lvl5pPr>
            <a:lvl6pPr lvl="5" rtl="0" algn="ctr">
              <a:spcBef>
                <a:spcPts val="0"/>
              </a:spcBef>
              <a:spcAft>
                <a:spcPts val="0"/>
              </a:spcAft>
              <a:buNone/>
              <a:defRPr b="1" sz="2400"/>
            </a:lvl6pPr>
            <a:lvl7pPr lvl="6" rtl="0" algn="ctr">
              <a:spcBef>
                <a:spcPts val="0"/>
              </a:spcBef>
              <a:spcAft>
                <a:spcPts val="0"/>
              </a:spcAft>
              <a:buNone/>
              <a:defRPr b="1" sz="2400"/>
            </a:lvl7pPr>
            <a:lvl8pPr lvl="7" rtl="0" algn="ctr">
              <a:spcBef>
                <a:spcPts val="0"/>
              </a:spcBef>
              <a:spcAft>
                <a:spcPts val="0"/>
              </a:spcAft>
              <a:buNone/>
              <a:defRPr b="1" sz="2400"/>
            </a:lvl8pPr>
            <a:lvl9pPr lvl="8" rtl="0" algn="ctr">
              <a:spcBef>
                <a:spcPts val="0"/>
              </a:spcBef>
              <a:spcAft>
                <a:spcPts val="0"/>
              </a:spcAft>
              <a:buNone/>
              <a:defRPr b="1" sz="2400"/>
            </a:lvl9pPr>
          </a:lstStyle>
          <a:p/>
        </p:txBody>
      </p:sp>
      <p:sp>
        <p:nvSpPr>
          <p:cNvPr id="136" name="Google Shape;136;p14"/>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4"/>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 name="Google Shape;138;p14"/>
          <p:cNvGrpSpPr/>
          <p:nvPr/>
        </p:nvGrpSpPr>
        <p:grpSpPr>
          <a:xfrm>
            <a:off x="4725789" y="4521186"/>
            <a:ext cx="2146805" cy="2129222"/>
            <a:chOff x="5325298" y="1774194"/>
            <a:chExt cx="3029216" cy="3004406"/>
          </a:xfrm>
        </p:grpSpPr>
        <p:pic>
          <p:nvPicPr>
            <p:cNvPr id="139" name="Google Shape;139;p14"/>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140" name="Google Shape;140;p14"/>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141" name="Google Shape;141;p14"/>
            <p:cNvPicPr preferRelativeResize="0"/>
            <p:nvPr/>
          </p:nvPicPr>
          <p:blipFill>
            <a:blip r:embed="rId3">
              <a:alphaModFix/>
            </a:blip>
            <a:stretch>
              <a:fillRect/>
            </a:stretch>
          </p:blipFill>
          <p:spPr>
            <a:xfrm flipH="1" rot="5172484">
              <a:off x="7130170" y="2170760"/>
              <a:ext cx="990785" cy="1395436"/>
            </a:xfrm>
            <a:prstGeom prst="rect">
              <a:avLst/>
            </a:prstGeom>
            <a:noFill/>
            <a:ln>
              <a:noFill/>
            </a:ln>
          </p:spPr>
        </p:pic>
        <p:pic>
          <p:nvPicPr>
            <p:cNvPr id="142" name="Google Shape;142;p14"/>
            <p:cNvPicPr preferRelativeResize="0"/>
            <p:nvPr/>
          </p:nvPicPr>
          <p:blipFill>
            <a:blip r:embed="rId4">
              <a:alphaModFix/>
            </a:blip>
            <a:stretch>
              <a:fillRect/>
            </a:stretch>
          </p:blipFill>
          <p:spPr>
            <a:xfrm>
              <a:off x="5325298" y="2329184"/>
              <a:ext cx="2914801" cy="2449415"/>
            </a:xfrm>
            <a:prstGeom prst="rect">
              <a:avLst/>
            </a:prstGeom>
            <a:noFill/>
            <a:ln>
              <a:noFill/>
            </a:ln>
          </p:spPr>
        </p:pic>
      </p:grpSp>
      <p:grpSp>
        <p:nvGrpSpPr>
          <p:cNvPr id="143" name="Google Shape;143;p14"/>
          <p:cNvGrpSpPr/>
          <p:nvPr/>
        </p:nvGrpSpPr>
        <p:grpSpPr>
          <a:xfrm flipH="1">
            <a:off x="-1144099" y="-1792896"/>
            <a:ext cx="2677242" cy="2644809"/>
            <a:chOff x="395551" y="-262634"/>
            <a:chExt cx="3777681" cy="3731916"/>
          </a:xfrm>
        </p:grpSpPr>
        <p:pic>
          <p:nvPicPr>
            <p:cNvPr id="144" name="Google Shape;144;p14"/>
            <p:cNvPicPr preferRelativeResize="0"/>
            <p:nvPr/>
          </p:nvPicPr>
          <p:blipFill>
            <a:blip r:embed="rId2">
              <a:alphaModFix/>
            </a:blip>
            <a:stretch>
              <a:fillRect/>
            </a:stretch>
          </p:blipFill>
          <p:spPr>
            <a:xfrm flipH="1" rot="-4265453">
              <a:off x="1663234" y="2545547"/>
              <a:ext cx="1097963" cy="357054"/>
            </a:xfrm>
            <a:prstGeom prst="rect">
              <a:avLst/>
            </a:prstGeom>
            <a:noFill/>
            <a:ln>
              <a:noFill/>
            </a:ln>
          </p:spPr>
        </p:pic>
        <p:pic>
          <p:nvPicPr>
            <p:cNvPr id="145" name="Google Shape;145;p14"/>
            <p:cNvPicPr preferRelativeResize="0"/>
            <p:nvPr/>
          </p:nvPicPr>
          <p:blipFill>
            <a:blip r:embed="rId2">
              <a:alphaModFix/>
            </a:blip>
            <a:stretch>
              <a:fillRect/>
            </a:stretch>
          </p:blipFill>
          <p:spPr>
            <a:xfrm flipH="1" rot="-5400000">
              <a:off x="2047059" y="2741772"/>
              <a:ext cx="1097964" cy="357054"/>
            </a:xfrm>
            <a:prstGeom prst="rect">
              <a:avLst/>
            </a:prstGeom>
            <a:noFill/>
            <a:ln>
              <a:noFill/>
            </a:ln>
          </p:spPr>
        </p:pic>
        <p:pic>
          <p:nvPicPr>
            <p:cNvPr id="146" name="Google Shape;146;p14"/>
            <p:cNvPicPr preferRelativeResize="0"/>
            <p:nvPr/>
          </p:nvPicPr>
          <p:blipFill>
            <a:blip r:embed="rId5">
              <a:alphaModFix/>
            </a:blip>
            <a:stretch>
              <a:fillRect/>
            </a:stretch>
          </p:blipFill>
          <p:spPr>
            <a:xfrm flipH="1" rot="-1867234">
              <a:off x="665176" y="-4947"/>
              <a:ext cx="1167270" cy="1368416"/>
            </a:xfrm>
            <a:prstGeom prst="rect">
              <a:avLst/>
            </a:prstGeom>
            <a:noFill/>
            <a:ln>
              <a:noFill/>
            </a:ln>
          </p:spPr>
        </p:pic>
        <p:pic>
          <p:nvPicPr>
            <p:cNvPr id="147" name="Google Shape;147;p14"/>
            <p:cNvPicPr preferRelativeResize="0"/>
            <p:nvPr/>
          </p:nvPicPr>
          <p:blipFill>
            <a:blip r:embed="rId3">
              <a:alphaModFix/>
            </a:blip>
            <a:stretch>
              <a:fillRect/>
            </a:stretch>
          </p:blipFill>
          <p:spPr>
            <a:xfrm flipH="1" rot="-6306671">
              <a:off x="1371644" y="1704035"/>
              <a:ext cx="990786" cy="1395435"/>
            </a:xfrm>
            <a:prstGeom prst="rect">
              <a:avLst/>
            </a:prstGeom>
            <a:noFill/>
            <a:ln>
              <a:noFill/>
            </a:ln>
          </p:spPr>
        </p:pic>
        <p:pic>
          <p:nvPicPr>
            <p:cNvPr id="148" name="Google Shape;148;p14"/>
            <p:cNvPicPr preferRelativeResize="0"/>
            <p:nvPr/>
          </p:nvPicPr>
          <p:blipFill>
            <a:blip r:embed="rId6">
              <a:alphaModFix/>
            </a:blip>
            <a:stretch>
              <a:fillRect/>
            </a:stretch>
          </p:blipFill>
          <p:spPr>
            <a:xfrm rot="1392348">
              <a:off x="1080136" y="176558"/>
              <a:ext cx="2726349" cy="2421263"/>
            </a:xfrm>
            <a:prstGeom prst="rect">
              <a:avLst/>
            </a:prstGeom>
            <a:noFill/>
            <a:ln>
              <a:noFill/>
            </a:ln>
          </p:spPr>
        </p:pic>
      </p:grpSp>
      <p:pic>
        <p:nvPicPr>
          <p:cNvPr id="149" name="Google Shape;149;p14"/>
          <p:cNvPicPr preferRelativeResize="0"/>
          <p:nvPr/>
        </p:nvPicPr>
        <p:blipFill>
          <a:blip r:embed="rId2">
            <a:alphaModFix/>
          </a:blip>
          <a:stretch>
            <a:fillRect/>
          </a:stretch>
        </p:blipFill>
        <p:spPr>
          <a:xfrm flipH="1" rot="-9823376">
            <a:off x="5309746" y="690952"/>
            <a:ext cx="978377" cy="318163"/>
          </a:xfrm>
          <a:prstGeom prst="rect">
            <a:avLst/>
          </a:prstGeom>
          <a:noFill/>
          <a:ln>
            <a:noFill/>
          </a:ln>
        </p:spPr>
      </p:pic>
      <p:pic>
        <p:nvPicPr>
          <p:cNvPr id="150" name="Google Shape;150;p14"/>
          <p:cNvPicPr preferRelativeResize="0"/>
          <p:nvPr/>
        </p:nvPicPr>
        <p:blipFill>
          <a:blip r:embed="rId2">
            <a:alphaModFix/>
          </a:blip>
          <a:stretch>
            <a:fillRect/>
          </a:stretch>
        </p:blipFill>
        <p:spPr>
          <a:xfrm rot="-2063647">
            <a:off x="-267753" y="8276501"/>
            <a:ext cx="669129" cy="21759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
    <p:spTree>
      <p:nvGrpSpPr>
        <p:cNvPr id="151" name="Shape 151"/>
        <p:cNvGrpSpPr/>
        <p:nvPr/>
      </p:nvGrpSpPr>
      <p:grpSpPr>
        <a:xfrm>
          <a:off x="0" y="0"/>
          <a:ext cx="0" cy="0"/>
          <a:chOff x="0" y="0"/>
          <a:chExt cx="0" cy="0"/>
        </a:xfrm>
      </p:grpSpPr>
      <p:sp>
        <p:nvSpPr>
          <p:cNvPr id="152" name="Google Shape;152;p15"/>
          <p:cNvSpPr txBox="1"/>
          <p:nvPr>
            <p:ph hasCustomPrompt="1" type="title"/>
          </p:nvPr>
        </p:nvSpPr>
        <p:spPr>
          <a:xfrm flipH="1">
            <a:off x="3592540" y="2753281"/>
            <a:ext cx="1768200" cy="3493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15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53" name="Google Shape;153;p15"/>
          <p:cNvSpPr txBox="1"/>
          <p:nvPr>
            <p:ph idx="1" type="subTitle"/>
          </p:nvPr>
        </p:nvSpPr>
        <p:spPr>
          <a:xfrm flipH="1">
            <a:off x="795057" y="5311003"/>
            <a:ext cx="1937400" cy="1167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chemeClr val="accent3"/>
                </a:solidFill>
              </a:defRPr>
            </a:lvl1pPr>
            <a:lvl2pPr lvl="1" rtl="0">
              <a:spcBef>
                <a:spcPts val="0"/>
              </a:spcBef>
              <a:spcAft>
                <a:spcPts val="0"/>
              </a:spcAft>
              <a:buNone/>
              <a:defRPr b="1" sz="1600">
                <a:solidFill>
                  <a:schemeClr val="accent3"/>
                </a:solidFill>
              </a:defRPr>
            </a:lvl2pPr>
            <a:lvl3pPr lvl="2" rtl="0">
              <a:spcBef>
                <a:spcPts val="0"/>
              </a:spcBef>
              <a:spcAft>
                <a:spcPts val="0"/>
              </a:spcAft>
              <a:buNone/>
              <a:defRPr b="1" sz="1600">
                <a:solidFill>
                  <a:schemeClr val="accent3"/>
                </a:solidFill>
              </a:defRPr>
            </a:lvl3pPr>
            <a:lvl4pPr lvl="3" rtl="0">
              <a:spcBef>
                <a:spcPts val="0"/>
              </a:spcBef>
              <a:spcAft>
                <a:spcPts val="0"/>
              </a:spcAft>
              <a:buNone/>
              <a:defRPr b="1" sz="1600">
                <a:solidFill>
                  <a:schemeClr val="accent3"/>
                </a:solidFill>
              </a:defRPr>
            </a:lvl4pPr>
            <a:lvl5pPr lvl="4" rtl="0">
              <a:spcBef>
                <a:spcPts val="0"/>
              </a:spcBef>
              <a:spcAft>
                <a:spcPts val="0"/>
              </a:spcAft>
              <a:buNone/>
              <a:defRPr b="1" sz="1600">
                <a:solidFill>
                  <a:schemeClr val="accent3"/>
                </a:solidFill>
              </a:defRPr>
            </a:lvl5pPr>
            <a:lvl6pPr lvl="5" rtl="0">
              <a:spcBef>
                <a:spcPts val="0"/>
              </a:spcBef>
              <a:spcAft>
                <a:spcPts val="0"/>
              </a:spcAft>
              <a:buNone/>
              <a:defRPr b="1" sz="1600">
                <a:solidFill>
                  <a:schemeClr val="accent3"/>
                </a:solidFill>
              </a:defRPr>
            </a:lvl6pPr>
            <a:lvl7pPr lvl="6" rtl="0">
              <a:spcBef>
                <a:spcPts val="0"/>
              </a:spcBef>
              <a:spcAft>
                <a:spcPts val="0"/>
              </a:spcAft>
              <a:buNone/>
              <a:defRPr b="1" sz="1600">
                <a:solidFill>
                  <a:schemeClr val="accent3"/>
                </a:solidFill>
              </a:defRPr>
            </a:lvl7pPr>
            <a:lvl8pPr lvl="7" rtl="0">
              <a:spcBef>
                <a:spcPts val="0"/>
              </a:spcBef>
              <a:spcAft>
                <a:spcPts val="0"/>
              </a:spcAft>
              <a:buNone/>
              <a:defRPr b="1" sz="1600">
                <a:solidFill>
                  <a:schemeClr val="accent3"/>
                </a:solidFill>
              </a:defRPr>
            </a:lvl8pPr>
            <a:lvl9pPr lvl="8" rtl="0">
              <a:spcBef>
                <a:spcPts val="0"/>
              </a:spcBef>
              <a:spcAft>
                <a:spcPts val="0"/>
              </a:spcAft>
              <a:buNone/>
              <a:defRPr b="1" sz="1600">
                <a:solidFill>
                  <a:schemeClr val="accent3"/>
                </a:solidFill>
              </a:defRPr>
            </a:lvl9pPr>
          </a:lstStyle>
          <a:p/>
        </p:txBody>
      </p:sp>
      <p:sp>
        <p:nvSpPr>
          <p:cNvPr id="154" name="Google Shape;154;p15"/>
          <p:cNvSpPr txBox="1"/>
          <p:nvPr>
            <p:ph idx="2" type="title"/>
          </p:nvPr>
        </p:nvSpPr>
        <p:spPr>
          <a:xfrm flipH="1">
            <a:off x="795057" y="2520976"/>
            <a:ext cx="1937400" cy="2479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600"/>
              <a:buNone/>
              <a:defRPr i="1"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155" name="Google Shape;155;p15"/>
          <p:cNvPicPr preferRelativeResize="0"/>
          <p:nvPr/>
        </p:nvPicPr>
        <p:blipFill>
          <a:blip r:embed="rId2">
            <a:alphaModFix/>
          </a:blip>
          <a:stretch>
            <a:fillRect/>
          </a:stretch>
        </p:blipFill>
        <p:spPr>
          <a:xfrm flipH="1" rot="-6302887">
            <a:off x="5490763" y="-586446"/>
            <a:ext cx="827201" cy="969745"/>
          </a:xfrm>
          <a:prstGeom prst="rect">
            <a:avLst/>
          </a:prstGeom>
          <a:noFill/>
          <a:ln>
            <a:noFill/>
          </a:ln>
        </p:spPr>
      </p:pic>
      <p:pic>
        <p:nvPicPr>
          <p:cNvPr id="156" name="Google Shape;156;p15"/>
          <p:cNvPicPr preferRelativeResize="0"/>
          <p:nvPr/>
        </p:nvPicPr>
        <p:blipFill>
          <a:blip r:embed="rId3">
            <a:alphaModFix/>
          </a:blip>
          <a:stretch>
            <a:fillRect/>
          </a:stretch>
        </p:blipFill>
        <p:spPr>
          <a:xfrm rot="-9407646">
            <a:off x="-113882" y="9420569"/>
            <a:ext cx="1516930" cy="134718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1">
    <p:spTree>
      <p:nvGrpSpPr>
        <p:cNvPr id="157" name="Shape 157"/>
        <p:cNvGrpSpPr/>
        <p:nvPr/>
      </p:nvGrpSpPr>
      <p:grpSpPr>
        <a:xfrm>
          <a:off x="0" y="0"/>
          <a:ext cx="0" cy="0"/>
          <a:chOff x="0" y="0"/>
          <a:chExt cx="0" cy="0"/>
        </a:xfrm>
      </p:grpSpPr>
      <p:sp>
        <p:nvSpPr>
          <p:cNvPr id="158" name="Google Shape;158;p16"/>
          <p:cNvSpPr txBox="1"/>
          <p:nvPr>
            <p:ph type="title"/>
          </p:nvPr>
        </p:nvSpPr>
        <p:spPr>
          <a:xfrm>
            <a:off x="510449" y="791470"/>
            <a:ext cx="54591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9" name="Google Shape;159;p16"/>
          <p:cNvSpPr txBox="1"/>
          <p:nvPr>
            <p:ph idx="1" type="subTitle"/>
          </p:nvPr>
        </p:nvSpPr>
        <p:spPr>
          <a:xfrm>
            <a:off x="622781" y="5322441"/>
            <a:ext cx="15048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60" name="Google Shape;160;p16"/>
          <p:cNvSpPr txBox="1"/>
          <p:nvPr>
            <p:ph idx="2" type="subTitle"/>
          </p:nvPr>
        </p:nvSpPr>
        <p:spPr>
          <a:xfrm>
            <a:off x="622834" y="5853718"/>
            <a:ext cx="1504800" cy="1639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161" name="Google Shape;161;p16"/>
          <p:cNvSpPr txBox="1"/>
          <p:nvPr>
            <p:ph idx="3" type="subTitle"/>
          </p:nvPr>
        </p:nvSpPr>
        <p:spPr>
          <a:xfrm>
            <a:off x="2487614" y="5322441"/>
            <a:ext cx="15048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62" name="Google Shape;162;p16"/>
          <p:cNvSpPr txBox="1"/>
          <p:nvPr>
            <p:ph idx="4" type="subTitle"/>
          </p:nvPr>
        </p:nvSpPr>
        <p:spPr>
          <a:xfrm>
            <a:off x="2487614" y="5853718"/>
            <a:ext cx="1504800" cy="1639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163" name="Google Shape;163;p16"/>
          <p:cNvSpPr txBox="1"/>
          <p:nvPr>
            <p:ph idx="5" type="subTitle"/>
          </p:nvPr>
        </p:nvSpPr>
        <p:spPr>
          <a:xfrm>
            <a:off x="4352421" y="5322441"/>
            <a:ext cx="15048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64" name="Google Shape;164;p16"/>
          <p:cNvSpPr txBox="1"/>
          <p:nvPr>
            <p:ph idx="6" type="subTitle"/>
          </p:nvPr>
        </p:nvSpPr>
        <p:spPr>
          <a:xfrm>
            <a:off x="4352421" y="5853718"/>
            <a:ext cx="1504800" cy="1639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165" name="Google Shape;165;p16"/>
          <p:cNvSpPr txBox="1"/>
          <p:nvPr>
            <p:ph hasCustomPrompt="1" idx="7" type="title"/>
          </p:nvPr>
        </p:nvSpPr>
        <p:spPr>
          <a:xfrm>
            <a:off x="1027692" y="2843832"/>
            <a:ext cx="695100" cy="1056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66" name="Google Shape;166;p16"/>
          <p:cNvSpPr txBox="1"/>
          <p:nvPr>
            <p:ph hasCustomPrompt="1" idx="8" type="title"/>
          </p:nvPr>
        </p:nvSpPr>
        <p:spPr>
          <a:xfrm>
            <a:off x="2892508" y="2843832"/>
            <a:ext cx="695100" cy="1056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67" name="Google Shape;167;p16"/>
          <p:cNvSpPr txBox="1"/>
          <p:nvPr>
            <p:ph hasCustomPrompt="1" idx="9" type="title"/>
          </p:nvPr>
        </p:nvSpPr>
        <p:spPr>
          <a:xfrm>
            <a:off x="4757315" y="2843832"/>
            <a:ext cx="695100" cy="1056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grpSp>
        <p:nvGrpSpPr>
          <p:cNvPr id="168" name="Google Shape;168;p16"/>
          <p:cNvGrpSpPr/>
          <p:nvPr/>
        </p:nvGrpSpPr>
        <p:grpSpPr>
          <a:xfrm>
            <a:off x="-1537053" y="-3134922"/>
            <a:ext cx="8996946" cy="6219290"/>
            <a:chOff x="-2168835" y="-1791568"/>
            <a:chExt cx="12694999" cy="8775632"/>
          </a:xfrm>
        </p:grpSpPr>
        <p:pic>
          <p:nvPicPr>
            <p:cNvPr id="169" name="Google Shape;169;p16"/>
            <p:cNvPicPr preferRelativeResize="0"/>
            <p:nvPr/>
          </p:nvPicPr>
          <p:blipFill>
            <a:blip r:embed="rId2">
              <a:alphaModFix/>
            </a:blip>
            <a:stretch>
              <a:fillRect/>
            </a:stretch>
          </p:blipFill>
          <p:spPr>
            <a:xfrm flipH="1" rot="3550003">
              <a:off x="-420581" y="2624336"/>
              <a:ext cx="1094281" cy="1282844"/>
            </a:xfrm>
            <a:prstGeom prst="rect">
              <a:avLst/>
            </a:prstGeom>
            <a:noFill/>
            <a:ln>
              <a:noFill/>
            </a:ln>
          </p:spPr>
        </p:pic>
        <p:pic>
          <p:nvPicPr>
            <p:cNvPr id="170" name="Google Shape;170;p16"/>
            <p:cNvPicPr preferRelativeResize="0"/>
            <p:nvPr/>
          </p:nvPicPr>
          <p:blipFill>
            <a:blip r:embed="rId3">
              <a:alphaModFix/>
            </a:blip>
            <a:stretch>
              <a:fillRect/>
            </a:stretch>
          </p:blipFill>
          <p:spPr>
            <a:xfrm flipH="1" rot="7155886">
              <a:off x="7068518" y="-1221197"/>
              <a:ext cx="2726349" cy="2421263"/>
            </a:xfrm>
            <a:prstGeom prst="rect">
              <a:avLst/>
            </a:prstGeom>
            <a:noFill/>
            <a:ln>
              <a:noFill/>
            </a:ln>
          </p:spPr>
        </p:pic>
        <p:pic>
          <p:nvPicPr>
            <p:cNvPr id="171" name="Google Shape;171;p16"/>
            <p:cNvPicPr preferRelativeResize="0"/>
            <p:nvPr/>
          </p:nvPicPr>
          <p:blipFill>
            <a:blip r:embed="rId2">
              <a:alphaModFix/>
            </a:blip>
            <a:stretch>
              <a:fillRect/>
            </a:stretch>
          </p:blipFill>
          <p:spPr>
            <a:xfrm rot="-8653970">
              <a:off x="6114019" y="-1032514"/>
              <a:ext cx="1480484" cy="1735598"/>
            </a:xfrm>
            <a:prstGeom prst="rect">
              <a:avLst/>
            </a:prstGeom>
            <a:noFill/>
            <a:ln>
              <a:noFill/>
            </a:ln>
          </p:spPr>
        </p:pic>
        <p:pic>
          <p:nvPicPr>
            <p:cNvPr id="172" name="Google Shape;172;p16"/>
            <p:cNvPicPr preferRelativeResize="0"/>
            <p:nvPr/>
          </p:nvPicPr>
          <p:blipFill>
            <a:blip r:embed="rId4">
              <a:alphaModFix/>
            </a:blip>
            <a:stretch>
              <a:fillRect/>
            </a:stretch>
          </p:blipFill>
          <p:spPr>
            <a:xfrm flipH="1" rot="10800000">
              <a:off x="-704650" y="4263388"/>
              <a:ext cx="3237624" cy="2720675"/>
            </a:xfrm>
            <a:prstGeom prst="rect">
              <a:avLst/>
            </a:prstGeom>
            <a:noFill/>
            <a:ln>
              <a:noFill/>
            </a:ln>
          </p:spPr>
        </p:pic>
        <p:pic>
          <p:nvPicPr>
            <p:cNvPr id="173" name="Google Shape;173;p16"/>
            <p:cNvPicPr preferRelativeResize="0"/>
            <p:nvPr/>
          </p:nvPicPr>
          <p:blipFill>
            <a:blip r:embed="rId3">
              <a:alphaModFix/>
            </a:blip>
            <a:stretch>
              <a:fillRect/>
            </a:stretch>
          </p:blipFill>
          <p:spPr>
            <a:xfrm flipH="1" rot="7155886">
              <a:off x="-1809507" y="3205232"/>
              <a:ext cx="2726349" cy="2421263"/>
            </a:xfrm>
            <a:prstGeom prst="rect">
              <a:avLst/>
            </a:prstGeom>
            <a:noFill/>
            <a:ln>
              <a:noFill/>
            </a:ln>
          </p:spPr>
        </p:pic>
        <p:pic>
          <p:nvPicPr>
            <p:cNvPr id="174" name="Google Shape;174;p16"/>
            <p:cNvPicPr preferRelativeResize="0"/>
            <p:nvPr/>
          </p:nvPicPr>
          <p:blipFill>
            <a:blip r:embed="rId4">
              <a:alphaModFix/>
            </a:blip>
            <a:stretch>
              <a:fillRect/>
            </a:stretch>
          </p:blipFill>
          <p:spPr>
            <a:xfrm flipH="1" rot="-4822062">
              <a:off x="7956721" y="102712"/>
              <a:ext cx="2574835" cy="2163721"/>
            </a:xfrm>
            <a:prstGeom prst="rect">
              <a:avLst/>
            </a:prstGeom>
            <a:noFill/>
            <a:ln>
              <a:noFill/>
            </a:ln>
          </p:spPr>
        </p:pic>
      </p:grpSp>
      <p:pic>
        <p:nvPicPr>
          <p:cNvPr id="175" name="Google Shape;175;p16"/>
          <p:cNvPicPr preferRelativeResize="0"/>
          <p:nvPr/>
        </p:nvPicPr>
        <p:blipFill>
          <a:blip r:embed="rId5">
            <a:alphaModFix/>
          </a:blip>
          <a:stretch>
            <a:fillRect/>
          </a:stretch>
        </p:blipFill>
        <p:spPr>
          <a:xfrm flipH="1" rot="4578009">
            <a:off x="-17809" y="590759"/>
            <a:ext cx="602667" cy="8488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TITLE_AND_TWO_COLUMNS_1_1">
    <p:spTree>
      <p:nvGrpSpPr>
        <p:cNvPr id="176" name="Shape 176"/>
        <p:cNvGrpSpPr/>
        <p:nvPr/>
      </p:nvGrpSpPr>
      <p:grpSpPr>
        <a:xfrm>
          <a:off x="0" y="0"/>
          <a:ext cx="0" cy="0"/>
          <a:chOff x="0" y="0"/>
          <a:chExt cx="0" cy="0"/>
        </a:xfrm>
      </p:grpSpPr>
      <p:sp>
        <p:nvSpPr>
          <p:cNvPr id="177" name="Google Shape;177;p17"/>
          <p:cNvSpPr txBox="1"/>
          <p:nvPr>
            <p:ph idx="1" type="subTitle"/>
          </p:nvPr>
        </p:nvSpPr>
        <p:spPr>
          <a:xfrm>
            <a:off x="1137703" y="3087466"/>
            <a:ext cx="17814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78" name="Google Shape;178;p17"/>
          <p:cNvSpPr txBox="1"/>
          <p:nvPr>
            <p:ph idx="2" type="subTitle"/>
          </p:nvPr>
        </p:nvSpPr>
        <p:spPr>
          <a:xfrm>
            <a:off x="1137703" y="3628788"/>
            <a:ext cx="1781400" cy="115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179" name="Google Shape;179;p17"/>
          <p:cNvSpPr txBox="1"/>
          <p:nvPr>
            <p:ph idx="3" type="subTitle"/>
          </p:nvPr>
        </p:nvSpPr>
        <p:spPr>
          <a:xfrm>
            <a:off x="3560953" y="3083842"/>
            <a:ext cx="17814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80" name="Google Shape;180;p17"/>
          <p:cNvSpPr txBox="1"/>
          <p:nvPr>
            <p:ph idx="4" type="subTitle"/>
          </p:nvPr>
        </p:nvSpPr>
        <p:spPr>
          <a:xfrm>
            <a:off x="3560953" y="3628381"/>
            <a:ext cx="1781400" cy="115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181" name="Google Shape;181;p17"/>
          <p:cNvSpPr txBox="1"/>
          <p:nvPr>
            <p:ph idx="5" type="subTitle"/>
          </p:nvPr>
        </p:nvSpPr>
        <p:spPr>
          <a:xfrm>
            <a:off x="2349319" y="5896294"/>
            <a:ext cx="17814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82" name="Google Shape;182;p17"/>
          <p:cNvSpPr txBox="1"/>
          <p:nvPr>
            <p:ph idx="6" type="subTitle"/>
          </p:nvPr>
        </p:nvSpPr>
        <p:spPr>
          <a:xfrm>
            <a:off x="2349319" y="6444051"/>
            <a:ext cx="1781400" cy="115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183" name="Google Shape;183;p17"/>
          <p:cNvSpPr txBox="1"/>
          <p:nvPr>
            <p:ph type="title"/>
          </p:nvPr>
        </p:nvSpPr>
        <p:spPr>
          <a:xfrm>
            <a:off x="1286575" y="791470"/>
            <a:ext cx="39069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184" name="Google Shape;184;p17"/>
          <p:cNvPicPr preferRelativeResize="0"/>
          <p:nvPr/>
        </p:nvPicPr>
        <p:blipFill>
          <a:blip r:embed="rId2">
            <a:alphaModFix/>
          </a:blip>
          <a:stretch>
            <a:fillRect/>
          </a:stretch>
        </p:blipFill>
        <p:spPr>
          <a:xfrm rot="3644117">
            <a:off x="4677267" y="5851002"/>
            <a:ext cx="1932058" cy="1715855"/>
          </a:xfrm>
          <a:prstGeom prst="rect">
            <a:avLst/>
          </a:prstGeom>
          <a:noFill/>
          <a:ln>
            <a:noFill/>
          </a:ln>
        </p:spPr>
      </p:pic>
      <p:pic>
        <p:nvPicPr>
          <p:cNvPr id="185" name="Google Shape;185;p17"/>
          <p:cNvPicPr preferRelativeResize="0"/>
          <p:nvPr/>
        </p:nvPicPr>
        <p:blipFill>
          <a:blip r:embed="rId3">
            <a:alphaModFix/>
          </a:blip>
          <a:stretch>
            <a:fillRect/>
          </a:stretch>
        </p:blipFill>
        <p:spPr>
          <a:xfrm rot="7">
            <a:off x="-290757" y="4353559"/>
            <a:ext cx="839587" cy="1182490"/>
          </a:xfrm>
          <a:prstGeom prst="rect">
            <a:avLst/>
          </a:prstGeom>
          <a:noFill/>
          <a:ln>
            <a:noFill/>
          </a:ln>
        </p:spPr>
      </p:pic>
      <p:pic>
        <p:nvPicPr>
          <p:cNvPr id="186" name="Google Shape;186;p17"/>
          <p:cNvPicPr preferRelativeResize="0"/>
          <p:nvPr/>
        </p:nvPicPr>
        <p:blipFill>
          <a:blip r:embed="rId4">
            <a:alphaModFix/>
          </a:blip>
          <a:stretch>
            <a:fillRect/>
          </a:stretch>
        </p:blipFill>
        <p:spPr>
          <a:xfrm flipH="1" rot="-2146034">
            <a:off x="4241043" y="7183061"/>
            <a:ext cx="1049161" cy="1229951"/>
          </a:xfrm>
          <a:prstGeom prst="rect">
            <a:avLst/>
          </a:prstGeom>
          <a:noFill/>
          <a:ln>
            <a:noFill/>
          </a:ln>
        </p:spPr>
      </p:pic>
      <p:pic>
        <p:nvPicPr>
          <p:cNvPr id="187" name="Google Shape;187;p17"/>
          <p:cNvPicPr preferRelativeResize="0"/>
          <p:nvPr/>
        </p:nvPicPr>
        <p:blipFill>
          <a:blip r:embed="rId5">
            <a:alphaModFix/>
          </a:blip>
          <a:stretch>
            <a:fillRect/>
          </a:stretch>
        </p:blipFill>
        <p:spPr>
          <a:xfrm>
            <a:off x="-290764" y="-3549999"/>
            <a:ext cx="2294380" cy="1928038"/>
          </a:xfrm>
          <a:prstGeom prst="rect">
            <a:avLst/>
          </a:prstGeom>
          <a:noFill/>
          <a:ln>
            <a:noFill/>
          </a:ln>
        </p:spPr>
      </p:pic>
      <p:pic>
        <p:nvPicPr>
          <p:cNvPr id="188" name="Google Shape;188;p17"/>
          <p:cNvPicPr preferRelativeResize="0"/>
          <p:nvPr/>
        </p:nvPicPr>
        <p:blipFill>
          <a:blip r:embed="rId2">
            <a:alphaModFix/>
          </a:blip>
          <a:stretch>
            <a:fillRect/>
          </a:stretch>
        </p:blipFill>
        <p:spPr>
          <a:xfrm rot="3644117">
            <a:off x="-1073733" y="-1768376"/>
            <a:ext cx="1932058" cy="1715855"/>
          </a:xfrm>
          <a:prstGeom prst="rect">
            <a:avLst/>
          </a:prstGeom>
          <a:noFill/>
          <a:ln>
            <a:noFill/>
          </a:ln>
        </p:spPr>
      </p:pic>
      <p:pic>
        <p:nvPicPr>
          <p:cNvPr id="189" name="Google Shape;189;p17"/>
          <p:cNvPicPr preferRelativeResize="0"/>
          <p:nvPr/>
        </p:nvPicPr>
        <p:blipFill>
          <a:blip r:embed="rId5">
            <a:alphaModFix/>
          </a:blip>
          <a:stretch>
            <a:fillRect/>
          </a:stretch>
        </p:blipFill>
        <p:spPr>
          <a:xfrm rot="-5977933">
            <a:off x="-784767" y="9474682"/>
            <a:ext cx="2580655" cy="2168606"/>
          </a:xfrm>
          <a:prstGeom prst="rect">
            <a:avLst/>
          </a:prstGeom>
          <a:noFill/>
          <a:ln>
            <a:noFill/>
          </a:ln>
        </p:spPr>
      </p:pic>
      <p:pic>
        <p:nvPicPr>
          <p:cNvPr id="190" name="Google Shape;190;p17"/>
          <p:cNvPicPr preferRelativeResize="0"/>
          <p:nvPr/>
        </p:nvPicPr>
        <p:blipFill>
          <a:blip r:embed="rId6">
            <a:alphaModFix/>
          </a:blip>
          <a:stretch>
            <a:fillRect/>
          </a:stretch>
        </p:blipFill>
        <p:spPr>
          <a:xfrm rot="3849200">
            <a:off x="635668" y="8115357"/>
            <a:ext cx="2324874" cy="3047506"/>
          </a:xfrm>
          <a:prstGeom prst="rect">
            <a:avLst/>
          </a:prstGeom>
          <a:noFill/>
          <a:ln>
            <a:noFill/>
          </a:ln>
        </p:spPr>
      </p:pic>
      <p:pic>
        <p:nvPicPr>
          <p:cNvPr id="191" name="Google Shape;191;p17"/>
          <p:cNvPicPr preferRelativeResize="0"/>
          <p:nvPr/>
        </p:nvPicPr>
        <p:blipFill>
          <a:blip r:embed="rId5">
            <a:alphaModFix/>
          </a:blip>
          <a:stretch>
            <a:fillRect/>
          </a:stretch>
        </p:blipFill>
        <p:spPr>
          <a:xfrm rot="-5977939">
            <a:off x="5631774" y="6930540"/>
            <a:ext cx="1824686" cy="1533347"/>
          </a:xfrm>
          <a:prstGeom prst="rect">
            <a:avLst/>
          </a:prstGeom>
          <a:noFill/>
          <a:ln>
            <a:noFill/>
          </a:ln>
        </p:spPr>
      </p:pic>
      <p:pic>
        <p:nvPicPr>
          <p:cNvPr id="192" name="Google Shape;192;p17"/>
          <p:cNvPicPr preferRelativeResize="0"/>
          <p:nvPr/>
        </p:nvPicPr>
        <p:blipFill>
          <a:blip r:embed="rId6">
            <a:alphaModFix/>
          </a:blip>
          <a:stretch>
            <a:fillRect/>
          </a:stretch>
        </p:blipFill>
        <p:spPr>
          <a:xfrm flipH="1" rot="-6595857">
            <a:off x="5151825" y="-589186"/>
            <a:ext cx="2585131" cy="2754537"/>
          </a:xfrm>
          <a:prstGeom prst="rect">
            <a:avLst/>
          </a:prstGeom>
          <a:noFill/>
          <a:ln>
            <a:noFill/>
          </a:ln>
        </p:spPr>
      </p:pic>
      <p:pic>
        <p:nvPicPr>
          <p:cNvPr id="193" name="Google Shape;193;p17"/>
          <p:cNvPicPr preferRelativeResize="0"/>
          <p:nvPr/>
        </p:nvPicPr>
        <p:blipFill>
          <a:blip r:embed="rId3">
            <a:alphaModFix/>
          </a:blip>
          <a:stretch>
            <a:fillRect/>
          </a:stretch>
        </p:blipFill>
        <p:spPr>
          <a:xfrm flipH="1" rot="-5219238">
            <a:off x="5256628" y="-988786"/>
            <a:ext cx="839587" cy="118249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
    <p:spTree>
      <p:nvGrpSpPr>
        <p:cNvPr id="194" name="Shape 194"/>
        <p:cNvGrpSpPr/>
        <p:nvPr/>
      </p:nvGrpSpPr>
      <p:grpSpPr>
        <a:xfrm>
          <a:off x="0" y="0"/>
          <a:ext cx="0" cy="0"/>
          <a:chOff x="0" y="0"/>
          <a:chExt cx="0" cy="0"/>
        </a:xfrm>
      </p:grpSpPr>
      <p:sp>
        <p:nvSpPr>
          <p:cNvPr id="195" name="Google Shape;195;p18"/>
          <p:cNvSpPr txBox="1"/>
          <p:nvPr>
            <p:ph type="title"/>
          </p:nvPr>
        </p:nvSpPr>
        <p:spPr>
          <a:xfrm>
            <a:off x="505346" y="791470"/>
            <a:ext cx="2916900" cy="22083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a:lvl1pPr>
            <a:lvl2pPr lvl="1" rtl="0" algn="l">
              <a:spcBef>
                <a:spcPts val="0"/>
              </a:spcBef>
              <a:spcAft>
                <a:spcPts val="0"/>
              </a:spcAft>
              <a:buNone/>
              <a:defRPr/>
            </a:lvl2pPr>
            <a:lvl3pPr lvl="2" rtl="0" algn="l">
              <a:spcBef>
                <a:spcPts val="0"/>
              </a:spcBef>
              <a:spcAft>
                <a:spcPts val="0"/>
              </a:spcAft>
              <a:buNone/>
              <a:defRPr/>
            </a:lvl3pPr>
            <a:lvl4pPr lvl="3" rtl="0" algn="l">
              <a:spcBef>
                <a:spcPts val="0"/>
              </a:spcBef>
              <a:spcAft>
                <a:spcPts val="0"/>
              </a:spcAft>
              <a:buNone/>
              <a:defRPr/>
            </a:lvl4pPr>
            <a:lvl5pPr lvl="4" rtl="0" algn="l">
              <a:spcBef>
                <a:spcPts val="0"/>
              </a:spcBef>
              <a:spcAft>
                <a:spcPts val="0"/>
              </a:spcAft>
              <a:buNone/>
              <a:defRPr/>
            </a:lvl5pPr>
            <a:lvl6pPr lvl="5" rtl="0" algn="l">
              <a:spcBef>
                <a:spcPts val="0"/>
              </a:spcBef>
              <a:spcAft>
                <a:spcPts val="0"/>
              </a:spcAft>
              <a:buNone/>
              <a:defRPr/>
            </a:lvl6pPr>
            <a:lvl7pPr lvl="6" rtl="0" algn="l">
              <a:spcBef>
                <a:spcPts val="0"/>
              </a:spcBef>
              <a:spcAft>
                <a:spcPts val="0"/>
              </a:spcAft>
              <a:buNone/>
              <a:defRPr/>
            </a:lvl7pPr>
            <a:lvl8pPr lvl="7" rtl="0" algn="l">
              <a:spcBef>
                <a:spcPts val="0"/>
              </a:spcBef>
              <a:spcAft>
                <a:spcPts val="0"/>
              </a:spcAft>
              <a:buNone/>
              <a:defRPr/>
            </a:lvl8pPr>
            <a:lvl9pPr lvl="8" rtl="0" algn="l">
              <a:spcBef>
                <a:spcPts val="0"/>
              </a:spcBef>
              <a:spcAft>
                <a:spcPts val="0"/>
              </a:spcAft>
              <a:buNone/>
              <a:defRPr/>
            </a:lvl9pPr>
          </a:lstStyle>
          <a:p/>
        </p:txBody>
      </p:sp>
      <p:sp>
        <p:nvSpPr>
          <p:cNvPr id="196" name="Google Shape;196;p18"/>
          <p:cNvSpPr txBox="1"/>
          <p:nvPr>
            <p:ph idx="1" type="subTitle"/>
          </p:nvPr>
        </p:nvSpPr>
        <p:spPr>
          <a:xfrm>
            <a:off x="505559" y="3960455"/>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197" name="Google Shape;197;p18"/>
          <p:cNvSpPr txBox="1"/>
          <p:nvPr>
            <p:ph idx="2" type="subTitle"/>
          </p:nvPr>
        </p:nvSpPr>
        <p:spPr>
          <a:xfrm>
            <a:off x="507331" y="4465661"/>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98" name="Google Shape;198;p18"/>
          <p:cNvSpPr txBox="1"/>
          <p:nvPr>
            <p:ph idx="3" type="subTitle"/>
          </p:nvPr>
        </p:nvSpPr>
        <p:spPr>
          <a:xfrm>
            <a:off x="2304071" y="3960455"/>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199" name="Google Shape;199;p18"/>
          <p:cNvSpPr txBox="1"/>
          <p:nvPr>
            <p:ph idx="4" type="subTitle"/>
          </p:nvPr>
        </p:nvSpPr>
        <p:spPr>
          <a:xfrm>
            <a:off x="2304071" y="4465666"/>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0" name="Google Shape;200;p18"/>
          <p:cNvSpPr txBox="1"/>
          <p:nvPr>
            <p:ph idx="5" type="subTitle"/>
          </p:nvPr>
        </p:nvSpPr>
        <p:spPr>
          <a:xfrm>
            <a:off x="4102583" y="3960455"/>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1" name="Google Shape;201;p18"/>
          <p:cNvSpPr txBox="1"/>
          <p:nvPr>
            <p:ph idx="6" type="subTitle"/>
          </p:nvPr>
        </p:nvSpPr>
        <p:spPr>
          <a:xfrm>
            <a:off x="4102583" y="4465666"/>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2" name="Google Shape;202;p18"/>
          <p:cNvSpPr txBox="1"/>
          <p:nvPr>
            <p:ph idx="7" type="subTitle"/>
          </p:nvPr>
        </p:nvSpPr>
        <p:spPr>
          <a:xfrm>
            <a:off x="505559" y="6303381"/>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3" name="Google Shape;203;p18"/>
          <p:cNvSpPr txBox="1"/>
          <p:nvPr>
            <p:ph idx="8" type="subTitle"/>
          </p:nvPr>
        </p:nvSpPr>
        <p:spPr>
          <a:xfrm>
            <a:off x="505559" y="6817930"/>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4" name="Google Shape;204;p18"/>
          <p:cNvSpPr txBox="1"/>
          <p:nvPr>
            <p:ph idx="9" type="subTitle"/>
          </p:nvPr>
        </p:nvSpPr>
        <p:spPr>
          <a:xfrm>
            <a:off x="2304071" y="6303337"/>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5" name="Google Shape;205;p18"/>
          <p:cNvSpPr txBox="1"/>
          <p:nvPr>
            <p:ph idx="13" type="subTitle"/>
          </p:nvPr>
        </p:nvSpPr>
        <p:spPr>
          <a:xfrm>
            <a:off x="2304071" y="6817892"/>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6" name="Google Shape;206;p18"/>
          <p:cNvSpPr txBox="1"/>
          <p:nvPr>
            <p:ph idx="14" type="subTitle"/>
          </p:nvPr>
        </p:nvSpPr>
        <p:spPr>
          <a:xfrm>
            <a:off x="4102583" y="6303337"/>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7" name="Google Shape;207;p18"/>
          <p:cNvSpPr txBox="1"/>
          <p:nvPr>
            <p:ph idx="15" type="subTitle"/>
          </p:nvPr>
        </p:nvSpPr>
        <p:spPr>
          <a:xfrm>
            <a:off x="4102583" y="6817892"/>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pic>
        <p:nvPicPr>
          <p:cNvPr id="208" name="Google Shape;208;p18"/>
          <p:cNvPicPr preferRelativeResize="0"/>
          <p:nvPr/>
        </p:nvPicPr>
        <p:blipFill>
          <a:blip r:embed="rId2">
            <a:alphaModFix/>
          </a:blip>
          <a:stretch>
            <a:fillRect/>
          </a:stretch>
        </p:blipFill>
        <p:spPr>
          <a:xfrm flipH="1" rot="-5219234">
            <a:off x="4107327" y="-398403"/>
            <a:ext cx="602760" cy="848943"/>
          </a:xfrm>
          <a:prstGeom prst="rect">
            <a:avLst/>
          </a:prstGeom>
          <a:noFill/>
          <a:ln>
            <a:noFill/>
          </a:ln>
        </p:spPr>
      </p:pic>
      <p:pic>
        <p:nvPicPr>
          <p:cNvPr id="209" name="Google Shape;209;p18"/>
          <p:cNvPicPr preferRelativeResize="0"/>
          <p:nvPr/>
        </p:nvPicPr>
        <p:blipFill>
          <a:blip r:embed="rId3">
            <a:alphaModFix/>
          </a:blip>
          <a:stretch>
            <a:fillRect/>
          </a:stretch>
        </p:blipFill>
        <p:spPr>
          <a:xfrm flipH="1">
            <a:off x="4102576" y="-2953630"/>
            <a:ext cx="2294380" cy="1928038"/>
          </a:xfrm>
          <a:prstGeom prst="rect">
            <a:avLst/>
          </a:prstGeom>
          <a:noFill/>
          <a:ln>
            <a:noFill/>
          </a:ln>
        </p:spPr>
      </p:pic>
      <p:pic>
        <p:nvPicPr>
          <p:cNvPr id="210" name="Google Shape;210;p18"/>
          <p:cNvPicPr preferRelativeResize="0"/>
          <p:nvPr/>
        </p:nvPicPr>
        <p:blipFill>
          <a:blip r:embed="rId4">
            <a:alphaModFix/>
          </a:blip>
          <a:stretch>
            <a:fillRect/>
          </a:stretch>
        </p:blipFill>
        <p:spPr>
          <a:xfrm flipH="1" rot="-3644110">
            <a:off x="5568031" y="-909478"/>
            <a:ext cx="1614300" cy="1433658"/>
          </a:xfrm>
          <a:prstGeom prst="rect">
            <a:avLst/>
          </a:prstGeom>
          <a:noFill/>
          <a:ln>
            <a:noFill/>
          </a:ln>
        </p:spPr>
      </p:pic>
      <p:pic>
        <p:nvPicPr>
          <p:cNvPr id="211" name="Google Shape;211;p18"/>
          <p:cNvPicPr preferRelativeResize="0"/>
          <p:nvPr/>
        </p:nvPicPr>
        <p:blipFill>
          <a:blip r:embed="rId5">
            <a:alphaModFix/>
          </a:blip>
          <a:stretch>
            <a:fillRect/>
          </a:stretch>
        </p:blipFill>
        <p:spPr>
          <a:xfrm rot="1534262">
            <a:off x="15916" y="8369140"/>
            <a:ext cx="677891" cy="220454"/>
          </a:xfrm>
          <a:prstGeom prst="rect">
            <a:avLst/>
          </a:prstGeom>
          <a:noFill/>
          <a:ln>
            <a:noFill/>
          </a:ln>
        </p:spPr>
      </p:pic>
      <p:pic>
        <p:nvPicPr>
          <p:cNvPr id="212" name="Google Shape;212;p18"/>
          <p:cNvPicPr preferRelativeResize="0"/>
          <p:nvPr/>
        </p:nvPicPr>
        <p:blipFill>
          <a:blip r:embed="rId6">
            <a:alphaModFix/>
          </a:blip>
          <a:stretch>
            <a:fillRect/>
          </a:stretch>
        </p:blipFill>
        <p:spPr>
          <a:xfrm flipH="1" rot="-6595855">
            <a:off x="5521239" y="3402546"/>
            <a:ext cx="2059911" cy="219490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2_1">
    <p:spTree>
      <p:nvGrpSpPr>
        <p:cNvPr id="213" name="Shape 213"/>
        <p:cNvGrpSpPr/>
        <p:nvPr/>
      </p:nvGrpSpPr>
      <p:grpSpPr>
        <a:xfrm>
          <a:off x="0" y="0"/>
          <a:ext cx="0" cy="0"/>
          <a:chOff x="0" y="0"/>
          <a:chExt cx="0" cy="0"/>
        </a:xfrm>
      </p:grpSpPr>
      <p:sp>
        <p:nvSpPr>
          <p:cNvPr id="214" name="Google Shape;214;p19"/>
          <p:cNvSpPr txBox="1"/>
          <p:nvPr>
            <p:ph idx="1" type="subTitle"/>
          </p:nvPr>
        </p:nvSpPr>
        <p:spPr>
          <a:xfrm>
            <a:off x="1342346" y="2987620"/>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15" name="Google Shape;215;p19"/>
          <p:cNvSpPr txBox="1"/>
          <p:nvPr>
            <p:ph idx="2" type="subTitle"/>
          </p:nvPr>
        </p:nvSpPr>
        <p:spPr>
          <a:xfrm>
            <a:off x="1342348" y="3518863"/>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b="1" sz="1600"/>
            </a:lvl2pPr>
            <a:lvl3pPr lvl="2" rtl="0">
              <a:spcBef>
                <a:spcPts val="0"/>
              </a:spcBef>
              <a:spcAft>
                <a:spcPts val="0"/>
              </a:spcAft>
              <a:buNone/>
              <a:defRPr b="1" sz="1600"/>
            </a:lvl3pPr>
            <a:lvl4pPr lvl="3" rtl="0">
              <a:spcBef>
                <a:spcPts val="0"/>
              </a:spcBef>
              <a:spcAft>
                <a:spcPts val="0"/>
              </a:spcAft>
              <a:buNone/>
              <a:defRPr b="1" sz="1600"/>
            </a:lvl4pPr>
            <a:lvl5pPr lvl="4" rtl="0">
              <a:spcBef>
                <a:spcPts val="0"/>
              </a:spcBef>
              <a:spcAft>
                <a:spcPts val="0"/>
              </a:spcAft>
              <a:buNone/>
              <a:defRPr b="1" sz="1600"/>
            </a:lvl5pPr>
            <a:lvl6pPr lvl="5" rtl="0">
              <a:spcBef>
                <a:spcPts val="0"/>
              </a:spcBef>
              <a:spcAft>
                <a:spcPts val="0"/>
              </a:spcAft>
              <a:buNone/>
              <a:defRPr b="1" sz="1600"/>
            </a:lvl6pPr>
            <a:lvl7pPr lvl="6" rtl="0">
              <a:spcBef>
                <a:spcPts val="0"/>
              </a:spcBef>
              <a:spcAft>
                <a:spcPts val="0"/>
              </a:spcAft>
              <a:buNone/>
              <a:defRPr b="1" sz="1600"/>
            </a:lvl7pPr>
            <a:lvl8pPr lvl="7" rtl="0">
              <a:spcBef>
                <a:spcPts val="0"/>
              </a:spcBef>
              <a:spcAft>
                <a:spcPts val="0"/>
              </a:spcAft>
              <a:buNone/>
              <a:defRPr b="1" sz="1600"/>
            </a:lvl8pPr>
            <a:lvl9pPr lvl="8" rtl="0">
              <a:spcBef>
                <a:spcPts val="0"/>
              </a:spcBef>
              <a:spcAft>
                <a:spcPts val="0"/>
              </a:spcAft>
              <a:buNone/>
              <a:defRPr b="1" sz="1600"/>
            </a:lvl9pPr>
          </a:lstStyle>
          <a:p/>
        </p:txBody>
      </p:sp>
      <p:sp>
        <p:nvSpPr>
          <p:cNvPr id="216" name="Google Shape;216;p19"/>
          <p:cNvSpPr txBox="1"/>
          <p:nvPr>
            <p:ph idx="3" type="subTitle"/>
          </p:nvPr>
        </p:nvSpPr>
        <p:spPr>
          <a:xfrm>
            <a:off x="3946081" y="2987620"/>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17" name="Google Shape;217;p19"/>
          <p:cNvSpPr txBox="1"/>
          <p:nvPr>
            <p:ph idx="4" type="subTitle"/>
          </p:nvPr>
        </p:nvSpPr>
        <p:spPr>
          <a:xfrm>
            <a:off x="3946081" y="3518850"/>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atin typeface="Muli"/>
                <a:ea typeface="Muli"/>
                <a:cs typeface="Muli"/>
                <a:sym typeface="Muli"/>
              </a:defRPr>
            </a:lvl1pPr>
            <a:lvl2pPr lvl="1" rtl="0">
              <a:spcBef>
                <a:spcPts val="0"/>
              </a:spcBef>
              <a:spcAft>
                <a:spcPts val="0"/>
              </a:spcAft>
              <a:buNone/>
              <a:defRPr b="1" sz="1600">
                <a:latin typeface="Muli"/>
                <a:ea typeface="Muli"/>
                <a:cs typeface="Muli"/>
                <a:sym typeface="Muli"/>
              </a:defRPr>
            </a:lvl2pPr>
            <a:lvl3pPr lvl="2" rtl="0">
              <a:spcBef>
                <a:spcPts val="0"/>
              </a:spcBef>
              <a:spcAft>
                <a:spcPts val="0"/>
              </a:spcAft>
              <a:buNone/>
              <a:defRPr b="1" sz="1600">
                <a:latin typeface="Muli"/>
                <a:ea typeface="Muli"/>
                <a:cs typeface="Muli"/>
                <a:sym typeface="Muli"/>
              </a:defRPr>
            </a:lvl3pPr>
            <a:lvl4pPr lvl="3" rtl="0">
              <a:spcBef>
                <a:spcPts val="0"/>
              </a:spcBef>
              <a:spcAft>
                <a:spcPts val="0"/>
              </a:spcAft>
              <a:buNone/>
              <a:defRPr b="1" sz="1600">
                <a:latin typeface="Muli"/>
                <a:ea typeface="Muli"/>
                <a:cs typeface="Muli"/>
                <a:sym typeface="Muli"/>
              </a:defRPr>
            </a:lvl4pPr>
            <a:lvl5pPr lvl="4" rtl="0">
              <a:spcBef>
                <a:spcPts val="0"/>
              </a:spcBef>
              <a:spcAft>
                <a:spcPts val="0"/>
              </a:spcAft>
              <a:buNone/>
              <a:defRPr b="1" sz="1600">
                <a:latin typeface="Muli"/>
                <a:ea typeface="Muli"/>
                <a:cs typeface="Muli"/>
                <a:sym typeface="Muli"/>
              </a:defRPr>
            </a:lvl5pPr>
            <a:lvl6pPr lvl="5" rtl="0">
              <a:spcBef>
                <a:spcPts val="0"/>
              </a:spcBef>
              <a:spcAft>
                <a:spcPts val="0"/>
              </a:spcAft>
              <a:buNone/>
              <a:defRPr b="1" sz="1600">
                <a:latin typeface="Muli"/>
                <a:ea typeface="Muli"/>
                <a:cs typeface="Muli"/>
                <a:sym typeface="Muli"/>
              </a:defRPr>
            </a:lvl6pPr>
            <a:lvl7pPr lvl="6" rtl="0">
              <a:spcBef>
                <a:spcPts val="0"/>
              </a:spcBef>
              <a:spcAft>
                <a:spcPts val="0"/>
              </a:spcAft>
              <a:buNone/>
              <a:defRPr b="1" sz="1600">
                <a:latin typeface="Muli"/>
                <a:ea typeface="Muli"/>
                <a:cs typeface="Muli"/>
                <a:sym typeface="Muli"/>
              </a:defRPr>
            </a:lvl7pPr>
            <a:lvl8pPr lvl="7" rtl="0">
              <a:spcBef>
                <a:spcPts val="0"/>
              </a:spcBef>
              <a:spcAft>
                <a:spcPts val="0"/>
              </a:spcAft>
              <a:buNone/>
              <a:defRPr b="1" sz="1600">
                <a:latin typeface="Muli"/>
                <a:ea typeface="Muli"/>
                <a:cs typeface="Muli"/>
                <a:sym typeface="Muli"/>
              </a:defRPr>
            </a:lvl8pPr>
            <a:lvl9pPr lvl="8" rtl="0">
              <a:spcBef>
                <a:spcPts val="0"/>
              </a:spcBef>
              <a:spcAft>
                <a:spcPts val="0"/>
              </a:spcAft>
              <a:buNone/>
              <a:defRPr b="1" sz="1600">
                <a:latin typeface="Muli"/>
                <a:ea typeface="Muli"/>
                <a:cs typeface="Muli"/>
                <a:sym typeface="Muli"/>
              </a:defRPr>
            </a:lvl9pPr>
          </a:lstStyle>
          <a:p/>
        </p:txBody>
      </p:sp>
      <p:sp>
        <p:nvSpPr>
          <p:cNvPr id="218" name="Google Shape;218;p19"/>
          <p:cNvSpPr txBox="1"/>
          <p:nvPr>
            <p:ph idx="5" type="subTitle"/>
          </p:nvPr>
        </p:nvSpPr>
        <p:spPr>
          <a:xfrm>
            <a:off x="1342346" y="5459186"/>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19" name="Google Shape;219;p19"/>
          <p:cNvSpPr txBox="1"/>
          <p:nvPr>
            <p:ph idx="6" type="subTitle"/>
          </p:nvPr>
        </p:nvSpPr>
        <p:spPr>
          <a:xfrm>
            <a:off x="1342348" y="5990428"/>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b="1" sz="1600"/>
            </a:lvl2pPr>
            <a:lvl3pPr lvl="2" rtl="0">
              <a:spcBef>
                <a:spcPts val="0"/>
              </a:spcBef>
              <a:spcAft>
                <a:spcPts val="0"/>
              </a:spcAft>
              <a:buNone/>
              <a:defRPr b="1" sz="1600"/>
            </a:lvl3pPr>
            <a:lvl4pPr lvl="3" rtl="0">
              <a:spcBef>
                <a:spcPts val="0"/>
              </a:spcBef>
              <a:spcAft>
                <a:spcPts val="0"/>
              </a:spcAft>
              <a:buNone/>
              <a:defRPr b="1" sz="1600"/>
            </a:lvl4pPr>
            <a:lvl5pPr lvl="4" rtl="0">
              <a:spcBef>
                <a:spcPts val="0"/>
              </a:spcBef>
              <a:spcAft>
                <a:spcPts val="0"/>
              </a:spcAft>
              <a:buNone/>
              <a:defRPr b="1" sz="1600"/>
            </a:lvl5pPr>
            <a:lvl6pPr lvl="5" rtl="0">
              <a:spcBef>
                <a:spcPts val="0"/>
              </a:spcBef>
              <a:spcAft>
                <a:spcPts val="0"/>
              </a:spcAft>
              <a:buNone/>
              <a:defRPr b="1" sz="1600"/>
            </a:lvl6pPr>
            <a:lvl7pPr lvl="6" rtl="0">
              <a:spcBef>
                <a:spcPts val="0"/>
              </a:spcBef>
              <a:spcAft>
                <a:spcPts val="0"/>
              </a:spcAft>
              <a:buNone/>
              <a:defRPr b="1" sz="1600"/>
            </a:lvl7pPr>
            <a:lvl8pPr lvl="7" rtl="0">
              <a:spcBef>
                <a:spcPts val="0"/>
              </a:spcBef>
              <a:spcAft>
                <a:spcPts val="0"/>
              </a:spcAft>
              <a:buNone/>
              <a:defRPr b="1" sz="1600"/>
            </a:lvl8pPr>
            <a:lvl9pPr lvl="8" rtl="0">
              <a:spcBef>
                <a:spcPts val="0"/>
              </a:spcBef>
              <a:spcAft>
                <a:spcPts val="0"/>
              </a:spcAft>
              <a:buNone/>
              <a:defRPr b="1" sz="1600"/>
            </a:lvl9pPr>
          </a:lstStyle>
          <a:p/>
        </p:txBody>
      </p:sp>
      <p:sp>
        <p:nvSpPr>
          <p:cNvPr id="220" name="Google Shape;220;p19"/>
          <p:cNvSpPr txBox="1"/>
          <p:nvPr>
            <p:ph idx="7" type="subTitle"/>
          </p:nvPr>
        </p:nvSpPr>
        <p:spPr>
          <a:xfrm>
            <a:off x="3946082" y="5459185"/>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21" name="Google Shape;221;p19"/>
          <p:cNvSpPr txBox="1"/>
          <p:nvPr>
            <p:ph idx="8" type="subTitle"/>
          </p:nvPr>
        </p:nvSpPr>
        <p:spPr>
          <a:xfrm>
            <a:off x="3946089" y="5990427"/>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b="1" sz="1600"/>
            </a:lvl2pPr>
            <a:lvl3pPr lvl="2" rtl="0">
              <a:spcBef>
                <a:spcPts val="0"/>
              </a:spcBef>
              <a:spcAft>
                <a:spcPts val="0"/>
              </a:spcAft>
              <a:buNone/>
              <a:defRPr b="1" sz="1600"/>
            </a:lvl3pPr>
            <a:lvl4pPr lvl="3" rtl="0">
              <a:spcBef>
                <a:spcPts val="0"/>
              </a:spcBef>
              <a:spcAft>
                <a:spcPts val="0"/>
              </a:spcAft>
              <a:buNone/>
              <a:defRPr b="1" sz="1600"/>
            </a:lvl4pPr>
            <a:lvl5pPr lvl="4" rtl="0">
              <a:spcBef>
                <a:spcPts val="0"/>
              </a:spcBef>
              <a:spcAft>
                <a:spcPts val="0"/>
              </a:spcAft>
              <a:buNone/>
              <a:defRPr b="1" sz="1600"/>
            </a:lvl5pPr>
            <a:lvl6pPr lvl="5" rtl="0">
              <a:spcBef>
                <a:spcPts val="0"/>
              </a:spcBef>
              <a:spcAft>
                <a:spcPts val="0"/>
              </a:spcAft>
              <a:buNone/>
              <a:defRPr b="1" sz="1600"/>
            </a:lvl6pPr>
            <a:lvl7pPr lvl="6" rtl="0">
              <a:spcBef>
                <a:spcPts val="0"/>
              </a:spcBef>
              <a:spcAft>
                <a:spcPts val="0"/>
              </a:spcAft>
              <a:buNone/>
              <a:defRPr b="1" sz="1600"/>
            </a:lvl7pPr>
            <a:lvl8pPr lvl="7" rtl="0">
              <a:spcBef>
                <a:spcPts val="0"/>
              </a:spcBef>
              <a:spcAft>
                <a:spcPts val="0"/>
              </a:spcAft>
              <a:buNone/>
              <a:defRPr b="1" sz="1600"/>
            </a:lvl8pPr>
            <a:lvl9pPr lvl="8" rtl="0">
              <a:spcBef>
                <a:spcPts val="0"/>
              </a:spcBef>
              <a:spcAft>
                <a:spcPts val="0"/>
              </a:spcAft>
              <a:buNone/>
              <a:defRPr b="1" sz="1600"/>
            </a:lvl9pPr>
          </a:lstStyle>
          <a:p/>
        </p:txBody>
      </p:sp>
      <p:sp>
        <p:nvSpPr>
          <p:cNvPr id="222" name="Google Shape;222;p19"/>
          <p:cNvSpPr txBox="1"/>
          <p:nvPr>
            <p:ph type="title"/>
          </p:nvPr>
        </p:nvSpPr>
        <p:spPr>
          <a:xfrm>
            <a:off x="510449" y="791470"/>
            <a:ext cx="50853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3" name="Google Shape;223;p19"/>
          <p:cNvSpPr/>
          <p:nvPr/>
        </p:nvSpPr>
        <p:spPr>
          <a:xfrm flipH="1">
            <a:off x="170" y="8296063"/>
            <a:ext cx="6479966" cy="703944"/>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4" name="Google Shape;224;p19"/>
          <p:cNvGrpSpPr/>
          <p:nvPr/>
        </p:nvGrpSpPr>
        <p:grpSpPr>
          <a:xfrm rot="10800000">
            <a:off x="4620411" y="1942620"/>
            <a:ext cx="3232237" cy="3784653"/>
            <a:chOff x="-1320398" y="-1131675"/>
            <a:chExt cx="4560798" cy="5340275"/>
          </a:xfrm>
        </p:grpSpPr>
        <p:pic>
          <p:nvPicPr>
            <p:cNvPr id="225" name="Google Shape;225;p19"/>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26" name="Google Shape;226;p19"/>
            <p:cNvPicPr preferRelativeResize="0"/>
            <p:nvPr/>
          </p:nvPicPr>
          <p:blipFill>
            <a:blip r:embed="rId3">
              <a:alphaModFix/>
            </a:blip>
            <a:stretch>
              <a:fillRect/>
            </a:stretch>
          </p:blipFill>
          <p:spPr>
            <a:xfrm rot="4065820">
              <a:off x="1802577" y="-593946"/>
              <a:ext cx="1167272" cy="1368418"/>
            </a:xfrm>
            <a:prstGeom prst="rect">
              <a:avLst/>
            </a:prstGeom>
            <a:noFill/>
            <a:ln>
              <a:noFill/>
            </a:ln>
          </p:spPr>
        </p:pic>
        <p:pic>
          <p:nvPicPr>
            <p:cNvPr id="227" name="Google Shape;227;p19"/>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28" name="Google Shape;228;p19"/>
            <p:cNvPicPr preferRelativeResize="0"/>
            <p:nvPr/>
          </p:nvPicPr>
          <p:blipFill>
            <a:blip r:embed="rId5">
              <a:alphaModFix/>
            </a:blip>
            <a:stretch>
              <a:fillRect/>
            </a:stretch>
          </p:blipFill>
          <p:spPr>
            <a:xfrm rot="1392348">
              <a:off x="-953652" y="939595"/>
              <a:ext cx="2726349" cy="2421263"/>
            </a:xfrm>
            <a:prstGeom prst="rect">
              <a:avLst/>
            </a:prstGeom>
            <a:noFill/>
            <a:ln>
              <a:noFill/>
            </a:ln>
          </p:spPr>
        </p:pic>
      </p:grpSp>
      <p:pic>
        <p:nvPicPr>
          <p:cNvPr id="229" name="Google Shape;229;p19"/>
          <p:cNvPicPr preferRelativeResize="0"/>
          <p:nvPr/>
        </p:nvPicPr>
        <p:blipFill>
          <a:blip r:embed="rId6">
            <a:alphaModFix/>
          </a:blip>
          <a:stretch>
            <a:fillRect/>
          </a:stretch>
        </p:blipFill>
        <p:spPr>
          <a:xfrm rot="-2699982">
            <a:off x="-347943" y="2131225"/>
            <a:ext cx="710939" cy="231195"/>
          </a:xfrm>
          <a:prstGeom prst="rect">
            <a:avLst/>
          </a:prstGeom>
          <a:noFill/>
          <a:ln>
            <a:noFill/>
          </a:ln>
        </p:spPr>
      </p:pic>
      <p:pic>
        <p:nvPicPr>
          <p:cNvPr id="230" name="Google Shape;230;p19"/>
          <p:cNvPicPr preferRelativeResize="0"/>
          <p:nvPr/>
        </p:nvPicPr>
        <p:blipFill>
          <a:blip r:embed="rId6">
            <a:alphaModFix/>
          </a:blip>
          <a:stretch>
            <a:fillRect/>
          </a:stretch>
        </p:blipFill>
        <p:spPr>
          <a:xfrm rot="9823376">
            <a:off x="-203494" y="92023"/>
            <a:ext cx="978377" cy="31816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8">
    <p:spTree>
      <p:nvGrpSpPr>
        <p:cNvPr id="231" name="Shape 231"/>
        <p:cNvGrpSpPr/>
        <p:nvPr/>
      </p:nvGrpSpPr>
      <p:grpSpPr>
        <a:xfrm>
          <a:off x="0" y="0"/>
          <a:ext cx="0" cy="0"/>
          <a:chOff x="0" y="0"/>
          <a:chExt cx="0" cy="0"/>
        </a:xfrm>
      </p:grpSpPr>
      <p:sp>
        <p:nvSpPr>
          <p:cNvPr id="232" name="Google Shape;232;p20"/>
          <p:cNvSpPr txBox="1"/>
          <p:nvPr>
            <p:ph idx="1" type="body"/>
          </p:nvPr>
        </p:nvSpPr>
        <p:spPr>
          <a:xfrm>
            <a:off x="1195547" y="3078742"/>
            <a:ext cx="4089000" cy="40578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Font typeface="Karla"/>
              <a:buChar char="●"/>
              <a:defRPr sz="1600"/>
            </a:lvl1pPr>
            <a:lvl2pPr indent="-317500" lvl="1" marL="914400" rtl="0">
              <a:spcBef>
                <a:spcPts val="1600"/>
              </a:spcBef>
              <a:spcAft>
                <a:spcPts val="0"/>
              </a:spcAft>
              <a:buSzPts val="1400"/>
              <a:buFont typeface="Karla"/>
              <a:buChar char="○"/>
              <a:defRPr/>
            </a:lvl2pPr>
            <a:lvl3pPr indent="-317500" lvl="2" marL="1371600" rtl="0">
              <a:spcBef>
                <a:spcPts val="0"/>
              </a:spcBef>
              <a:spcAft>
                <a:spcPts val="0"/>
              </a:spcAft>
              <a:buSzPts val="1400"/>
              <a:buFont typeface="Karla"/>
              <a:buChar char="■"/>
              <a:defRPr/>
            </a:lvl3pPr>
            <a:lvl4pPr indent="-317500" lvl="3" marL="1828800" rtl="0">
              <a:spcBef>
                <a:spcPts val="0"/>
              </a:spcBef>
              <a:spcAft>
                <a:spcPts val="0"/>
              </a:spcAft>
              <a:buSzPts val="1400"/>
              <a:buFont typeface="Karla"/>
              <a:buChar char="●"/>
              <a:defRPr/>
            </a:lvl4pPr>
            <a:lvl5pPr indent="-317500" lvl="4" marL="2286000" rtl="0">
              <a:spcBef>
                <a:spcPts val="0"/>
              </a:spcBef>
              <a:spcAft>
                <a:spcPts val="0"/>
              </a:spcAft>
              <a:buSzPts val="1400"/>
              <a:buFont typeface="Karla"/>
              <a:buChar char="○"/>
              <a:defRPr/>
            </a:lvl5pPr>
            <a:lvl6pPr indent="-317500" lvl="5" marL="2743200" rtl="0">
              <a:spcBef>
                <a:spcPts val="0"/>
              </a:spcBef>
              <a:spcAft>
                <a:spcPts val="0"/>
              </a:spcAft>
              <a:buSzPts val="1400"/>
              <a:buFont typeface="Karla"/>
              <a:buChar char="■"/>
              <a:defRPr/>
            </a:lvl6pPr>
            <a:lvl7pPr indent="-317500" lvl="6" marL="3200400" rtl="0">
              <a:spcBef>
                <a:spcPts val="0"/>
              </a:spcBef>
              <a:spcAft>
                <a:spcPts val="0"/>
              </a:spcAft>
              <a:buSzPts val="1400"/>
              <a:buFont typeface="Karla"/>
              <a:buChar char="●"/>
              <a:defRPr/>
            </a:lvl7pPr>
            <a:lvl8pPr indent="-317500" lvl="7" marL="3657600" rtl="0">
              <a:spcBef>
                <a:spcPts val="0"/>
              </a:spcBef>
              <a:spcAft>
                <a:spcPts val="0"/>
              </a:spcAft>
              <a:buSzPts val="1400"/>
              <a:buFont typeface="Karla"/>
              <a:buChar char="○"/>
              <a:defRPr/>
            </a:lvl8pPr>
            <a:lvl9pPr indent="-317500" lvl="8" marL="4114800" rtl="0">
              <a:spcBef>
                <a:spcPts val="0"/>
              </a:spcBef>
              <a:spcAft>
                <a:spcPts val="0"/>
              </a:spcAft>
              <a:buSzPts val="1400"/>
              <a:buFont typeface="Karla"/>
              <a:buChar char="■"/>
              <a:defRPr/>
            </a:lvl9pPr>
          </a:lstStyle>
          <a:p/>
        </p:txBody>
      </p:sp>
      <p:sp>
        <p:nvSpPr>
          <p:cNvPr id="233" name="Google Shape;233;p20"/>
          <p:cNvSpPr txBox="1"/>
          <p:nvPr>
            <p:ph type="title"/>
          </p:nvPr>
        </p:nvSpPr>
        <p:spPr>
          <a:xfrm>
            <a:off x="1195547" y="1863517"/>
            <a:ext cx="40890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234" name="Google Shape;234;p20"/>
          <p:cNvPicPr preferRelativeResize="0"/>
          <p:nvPr/>
        </p:nvPicPr>
        <p:blipFill>
          <a:blip r:embed="rId2">
            <a:alphaModFix/>
          </a:blip>
          <a:stretch>
            <a:fillRect/>
          </a:stretch>
        </p:blipFill>
        <p:spPr>
          <a:xfrm flipH="1" rot="10800000">
            <a:off x="-112748" y="2887552"/>
            <a:ext cx="740498" cy="1042938"/>
          </a:xfrm>
          <a:prstGeom prst="rect">
            <a:avLst/>
          </a:prstGeom>
          <a:noFill/>
          <a:ln>
            <a:noFill/>
          </a:ln>
        </p:spPr>
      </p:pic>
      <p:sp>
        <p:nvSpPr>
          <p:cNvPr id="235" name="Google Shape;235;p20"/>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6" name="Google Shape;236;p20"/>
          <p:cNvPicPr preferRelativeResize="0"/>
          <p:nvPr/>
        </p:nvPicPr>
        <p:blipFill>
          <a:blip r:embed="rId3">
            <a:alphaModFix/>
          </a:blip>
          <a:stretch>
            <a:fillRect/>
          </a:stretch>
        </p:blipFill>
        <p:spPr>
          <a:xfrm flipH="1" rot="-287321">
            <a:off x="5956728" y="6870616"/>
            <a:ext cx="601935" cy="705663"/>
          </a:xfrm>
          <a:prstGeom prst="rect">
            <a:avLst/>
          </a:prstGeom>
          <a:noFill/>
          <a:ln>
            <a:noFill/>
          </a:ln>
        </p:spPr>
      </p:pic>
      <p:sp>
        <p:nvSpPr>
          <p:cNvPr id="237" name="Google Shape;237;p20"/>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8" name="Google Shape;238;p20"/>
          <p:cNvPicPr preferRelativeResize="0"/>
          <p:nvPr/>
        </p:nvPicPr>
        <p:blipFill>
          <a:blip r:embed="rId4">
            <a:alphaModFix/>
          </a:blip>
          <a:stretch>
            <a:fillRect/>
          </a:stretch>
        </p:blipFill>
        <p:spPr>
          <a:xfrm flipH="1" rot="9407650">
            <a:off x="-941493" y="1253520"/>
            <a:ext cx="1932060" cy="1715857"/>
          </a:xfrm>
          <a:prstGeom prst="rect">
            <a:avLst/>
          </a:prstGeom>
          <a:noFill/>
          <a:ln>
            <a:noFill/>
          </a:ln>
        </p:spPr>
      </p:pic>
      <p:pic>
        <p:nvPicPr>
          <p:cNvPr id="239" name="Google Shape;239;p20"/>
          <p:cNvPicPr preferRelativeResize="0"/>
          <p:nvPr/>
        </p:nvPicPr>
        <p:blipFill>
          <a:blip r:embed="rId5">
            <a:alphaModFix/>
          </a:blip>
          <a:stretch>
            <a:fillRect/>
          </a:stretch>
        </p:blipFill>
        <p:spPr>
          <a:xfrm rot="-847289">
            <a:off x="880799" y="695963"/>
            <a:ext cx="617728" cy="200884"/>
          </a:xfrm>
          <a:prstGeom prst="rect">
            <a:avLst/>
          </a:prstGeom>
          <a:noFill/>
          <a:ln>
            <a:noFill/>
          </a:ln>
        </p:spPr>
      </p:pic>
      <p:pic>
        <p:nvPicPr>
          <p:cNvPr id="240" name="Google Shape;240;p20"/>
          <p:cNvPicPr preferRelativeResize="0"/>
          <p:nvPr/>
        </p:nvPicPr>
        <p:blipFill>
          <a:blip r:embed="rId5">
            <a:alphaModFix/>
          </a:blip>
          <a:stretch>
            <a:fillRect/>
          </a:stretch>
        </p:blipFill>
        <p:spPr>
          <a:xfrm rot="721005">
            <a:off x="5342655" y="7622891"/>
            <a:ext cx="617727" cy="200884"/>
          </a:xfrm>
          <a:prstGeom prst="rect">
            <a:avLst/>
          </a:prstGeom>
          <a:noFill/>
          <a:ln>
            <a:noFill/>
          </a:ln>
        </p:spPr>
      </p:pic>
      <p:pic>
        <p:nvPicPr>
          <p:cNvPr id="241" name="Google Shape;241;p20"/>
          <p:cNvPicPr preferRelativeResize="0"/>
          <p:nvPr/>
        </p:nvPicPr>
        <p:blipFill>
          <a:blip r:embed="rId5">
            <a:alphaModFix/>
          </a:blip>
          <a:stretch>
            <a:fillRect/>
          </a:stretch>
        </p:blipFill>
        <p:spPr>
          <a:xfrm rot="-1427571">
            <a:off x="6152549" y="8546261"/>
            <a:ext cx="617728" cy="20088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3"/>
          <p:cNvSpPr txBox="1"/>
          <p:nvPr>
            <p:ph hasCustomPrompt="1" type="title"/>
          </p:nvPr>
        </p:nvSpPr>
        <p:spPr>
          <a:xfrm>
            <a:off x="1242283" y="2753281"/>
            <a:ext cx="1426200" cy="3493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15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20" name="Google Shape;20;p3"/>
          <p:cNvSpPr txBox="1"/>
          <p:nvPr>
            <p:ph idx="1" type="subTitle"/>
          </p:nvPr>
        </p:nvSpPr>
        <p:spPr>
          <a:xfrm>
            <a:off x="3795555" y="5311003"/>
            <a:ext cx="1937400" cy="1167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chemeClr val="accent3"/>
                </a:solidFill>
              </a:defRPr>
            </a:lvl1pPr>
            <a:lvl2pPr lvl="1" rtl="0">
              <a:spcBef>
                <a:spcPts val="0"/>
              </a:spcBef>
              <a:spcAft>
                <a:spcPts val="0"/>
              </a:spcAft>
              <a:buNone/>
              <a:defRPr b="1" sz="1600">
                <a:solidFill>
                  <a:schemeClr val="accent3"/>
                </a:solidFill>
              </a:defRPr>
            </a:lvl2pPr>
            <a:lvl3pPr lvl="2" rtl="0">
              <a:spcBef>
                <a:spcPts val="0"/>
              </a:spcBef>
              <a:spcAft>
                <a:spcPts val="0"/>
              </a:spcAft>
              <a:buNone/>
              <a:defRPr b="1" sz="1600">
                <a:solidFill>
                  <a:schemeClr val="accent3"/>
                </a:solidFill>
              </a:defRPr>
            </a:lvl3pPr>
            <a:lvl4pPr lvl="3" rtl="0">
              <a:spcBef>
                <a:spcPts val="0"/>
              </a:spcBef>
              <a:spcAft>
                <a:spcPts val="0"/>
              </a:spcAft>
              <a:buNone/>
              <a:defRPr b="1" sz="1600">
                <a:solidFill>
                  <a:schemeClr val="accent3"/>
                </a:solidFill>
              </a:defRPr>
            </a:lvl4pPr>
            <a:lvl5pPr lvl="4" rtl="0">
              <a:spcBef>
                <a:spcPts val="0"/>
              </a:spcBef>
              <a:spcAft>
                <a:spcPts val="0"/>
              </a:spcAft>
              <a:buNone/>
              <a:defRPr b="1" sz="1600">
                <a:solidFill>
                  <a:schemeClr val="accent3"/>
                </a:solidFill>
              </a:defRPr>
            </a:lvl5pPr>
            <a:lvl6pPr lvl="5" rtl="0">
              <a:spcBef>
                <a:spcPts val="0"/>
              </a:spcBef>
              <a:spcAft>
                <a:spcPts val="0"/>
              </a:spcAft>
              <a:buNone/>
              <a:defRPr b="1" sz="1600">
                <a:solidFill>
                  <a:schemeClr val="accent3"/>
                </a:solidFill>
              </a:defRPr>
            </a:lvl6pPr>
            <a:lvl7pPr lvl="6" rtl="0">
              <a:spcBef>
                <a:spcPts val="0"/>
              </a:spcBef>
              <a:spcAft>
                <a:spcPts val="0"/>
              </a:spcAft>
              <a:buNone/>
              <a:defRPr b="1" sz="1600">
                <a:solidFill>
                  <a:schemeClr val="accent3"/>
                </a:solidFill>
              </a:defRPr>
            </a:lvl7pPr>
            <a:lvl8pPr lvl="7" rtl="0">
              <a:spcBef>
                <a:spcPts val="0"/>
              </a:spcBef>
              <a:spcAft>
                <a:spcPts val="0"/>
              </a:spcAft>
              <a:buNone/>
              <a:defRPr b="1" sz="1600">
                <a:solidFill>
                  <a:schemeClr val="accent3"/>
                </a:solidFill>
              </a:defRPr>
            </a:lvl8pPr>
            <a:lvl9pPr lvl="8" rtl="0">
              <a:spcBef>
                <a:spcPts val="0"/>
              </a:spcBef>
              <a:spcAft>
                <a:spcPts val="0"/>
              </a:spcAft>
              <a:buNone/>
              <a:defRPr b="1" sz="1600">
                <a:solidFill>
                  <a:schemeClr val="accent3"/>
                </a:solidFill>
              </a:defRPr>
            </a:lvl9pPr>
          </a:lstStyle>
          <a:p/>
        </p:txBody>
      </p:sp>
      <p:sp>
        <p:nvSpPr>
          <p:cNvPr id="21" name="Google Shape;21;p3"/>
          <p:cNvSpPr txBox="1"/>
          <p:nvPr>
            <p:ph idx="2" type="title"/>
          </p:nvPr>
        </p:nvSpPr>
        <p:spPr>
          <a:xfrm>
            <a:off x="3795555" y="2520976"/>
            <a:ext cx="1937400" cy="2479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600"/>
              <a:buNone/>
              <a:defRPr i="1"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22" name="Google Shape;22;p3"/>
          <p:cNvPicPr preferRelativeResize="0"/>
          <p:nvPr/>
        </p:nvPicPr>
        <p:blipFill>
          <a:blip r:embed="rId2">
            <a:alphaModFix/>
          </a:blip>
          <a:stretch>
            <a:fillRect/>
          </a:stretch>
        </p:blipFill>
        <p:spPr>
          <a:xfrm flipH="1" rot="-7814352">
            <a:off x="4656548" y="-1443919"/>
            <a:ext cx="2860080" cy="39048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5">
    <p:spTree>
      <p:nvGrpSpPr>
        <p:cNvPr id="242" name="Shape 242"/>
        <p:cNvGrpSpPr/>
        <p:nvPr/>
      </p:nvGrpSpPr>
      <p:grpSpPr>
        <a:xfrm>
          <a:off x="0" y="0"/>
          <a:ext cx="0" cy="0"/>
          <a:chOff x="0" y="0"/>
          <a:chExt cx="0" cy="0"/>
        </a:xfrm>
      </p:grpSpPr>
      <p:sp>
        <p:nvSpPr>
          <p:cNvPr id="243" name="Google Shape;243;p21"/>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1"/>
          <p:cNvSpPr txBox="1"/>
          <p:nvPr>
            <p:ph idx="1" type="subTitle"/>
          </p:nvPr>
        </p:nvSpPr>
        <p:spPr>
          <a:xfrm>
            <a:off x="3629994" y="3830971"/>
            <a:ext cx="2158200" cy="24846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45" name="Google Shape;245;p21"/>
          <p:cNvSpPr txBox="1"/>
          <p:nvPr>
            <p:ph type="title"/>
          </p:nvPr>
        </p:nvSpPr>
        <p:spPr>
          <a:xfrm>
            <a:off x="3632925" y="2151181"/>
            <a:ext cx="2158200" cy="1679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46" name="Google Shape;246;p21"/>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7" name="Google Shape;247;p21"/>
          <p:cNvGrpSpPr/>
          <p:nvPr/>
        </p:nvGrpSpPr>
        <p:grpSpPr>
          <a:xfrm flipH="1">
            <a:off x="-1299317" y="-2176214"/>
            <a:ext cx="3148286" cy="3023971"/>
            <a:chOff x="287899" y="-262634"/>
            <a:chExt cx="3885333" cy="3731916"/>
          </a:xfrm>
        </p:grpSpPr>
        <p:pic>
          <p:nvPicPr>
            <p:cNvPr id="248" name="Google Shape;248;p21"/>
            <p:cNvPicPr preferRelativeResize="0"/>
            <p:nvPr/>
          </p:nvPicPr>
          <p:blipFill>
            <a:blip r:embed="rId2">
              <a:alphaModFix/>
            </a:blip>
            <a:stretch>
              <a:fillRect/>
            </a:stretch>
          </p:blipFill>
          <p:spPr>
            <a:xfrm flipH="1" rot="-4265453">
              <a:off x="1663234" y="2545547"/>
              <a:ext cx="1097963" cy="357054"/>
            </a:xfrm>
            <a:prstGeom prst="rect">
              <a:avLst/>
            </a:prstGeom>
            <a:noFill/>
            <a:ln>
              <a:noFill/>
            </a:ln>
          </p:spPr>
        </p:pic>
        <p:pic>
          <p:nvPicPr>
            <p:cNvPr id="249" name="Google Shape;249;p21"/>
            <p:cNvPicPr preferRelativeResize="0"/>
            <p:nvPr/>
          </p:nvPicPr>
          <p:blipFill>
            <a:blip r:embed="rId2">
              <a:alphaModFix/>
            </a:blip>
            <a:stretch>
              <a:fillRect/>
            </a:stretch>
          </p:blipFill>
          <p:spPr>
            <a:xfrm flipH="1" rot="-5400000">
              <a:off x="2047059" y="2741772"/>
              <a:ext cx="1097964" cy="357054"/>
            </a:xfrm>
            <a:prstGeom prst="rect">
              <a:avLst/>
            </a:prstGeom>
            <a:noFill/>
            <a:ln>
              <a:noFill/>
            </a:ln>
          </p:spPr>
        </p:pic>
        <p:pic>
          <p:nvPicPr>
            <p:cNvPr id="250" name="Google Shape;250;p21"/>
            <p:cNvPicPr preferRelativeResize="0"/>
            <p:nvPr/>
          </p:nvPicPr>
          <p:blipFill>
            <a:blip r:embed="rId3">
              <a:alphaModFix/>
            </a:blip>
            <a:stretch>
              <a:fillRect/>
            </a:stretch>
          </p:blipFill>
          <p:spPr>
            <a:xfrm rot="-6957330">
              <a:off x="574897" y="504323"/>
              <a:ext cx="1167271" cy="1368417"/>
            </a:xfrm>
            <a:prstGeom prst="rect">
              <a:avLst/>
            </a:prstGeom>
            <a:noFill/>
            <a:ln>
              <a:noFill/>
            </a:ln>
          </p:spPr>
        </p:pic>
        <p:pic>
          <p:nvPicPr>
            <p:cNvPr id="251" name="Google Shape;251;p21"/>
            <p:cNvPicPr preferRelativeResize="0"/>
            <p:nvPr/>
          </p:nvPicPr>
          <p:blipFill>
            <a:blip r:embed="rId4">
              <a:alphaModFix/>
            </a:blip>
            <a:stretch>
              <a:fillRect/>
            </a:stretch>
          </p:blipFill>
          <p:spPr>
            <a:xfrm flipH="1" rot="-6306671">
              <a:off x="1371644" y="1704035"/>
              <a:ext cx="990786" cy="1395435"/>
            </a:xfrm>
            <a:prstGeom prst="rect">
              <a:avLst/>
            </a:prstGeom>
            <a:noFill/>
            <a:ln>
              <a:noFill/>
            </a:ln>
          </p:spPr>
        </p:pic>
        <p:pic>
          <p:nvPicPr>
            <p:cNvPr id="252" name="Google Shape;252;p21"/>
            <p:cNvPicPr preferRelativeResize="0"/>
            <p:nvPr/>
          </p:nvPicPr>
          <p:blipFill>
            <a:blip r:embed="rId5">
              <a:alphaModFix/>
            </a:blip>
            <a:stretch>
              <a:fillRect/>
            </a:stretch>
          </p:blipFill>
          <p:spPr>
            <a:xfrm rot="1392348">
              <a:off x="1080136" y="176558"/>
              <a:ext cx="2726349" cy="2421263"/>
            </a:xfrm>
            <a:prstGeom prst="rect">
              <a:avLst/>
            </a:prstGeom>
            <a:noFill/>
            <a:ln>
              <a:noFill/>
            </a:ln>
          </p:spPr>
        </p:pic>
      </p:grpSp>
      <p:pic>
        <p:nvPicPr>
          <p:cNvPr id="253" name="Google Shape;253;p21"/>
          <p:cNvPicPr preferRelativeResize="0"/>
          <p:nvPr/>
        </p:nvPicPr>
        <p:blipFill>
          <a:blip r:embed="rId6">
            <a:alphaModFix/>
          </a:blip>
          <a:stretch>
            <a:fillRect/>
          </a:stretch>
        </p:blipFill>
        <p:spPr>
          <a:xfrm rot="-4877404">
            <a:off x="4500869" y="7533274"/>
            <a:ext cx="2175912" cy="1203137"/>
          </a:xfrm>
          <a:prstGeom prst="rect">
            <a:avLst/>
          </a:prstGeom>
          <a:noFill/>
          <a:ln>
            <a:noFill/>
          </a:ln>
        </p:spPr>
      </p:pic>
      <p:grpSp>
        <p:nvGrpSpPr>
          <p:cNvPr id="254" name="Google Shape;254;p21"/>
          <p:cNvGrpSpPr/>
          <p:nvPr/>
        </p:nvGrpSpPr>
        <p:grpSpPr>
          <a:xfrm>
            <a:off x="5582018" y="6379123"/>
            <a:ext cx="1369509" cy="1358292"/>
            <a:chOff x="5325298" y="1774194"/>
            <a:chExt cx="3029216" cy="3004406"/>
          </a:xfrm>
        </p:grpSpPr>
        <p:pic>
          <p:nvPicPr>
            <p:cNvPr id="255" name="Google Shape;255;p21"/>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256" name="Google Shape;256;p21"/>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257" name="Google Shape;257;p21"/>
            <p:cNvPicPr preferRelativeResize="0"/>
            <p:nvPr/>
          </p:nvPicPr>
          <p:blipFill>
            <a:blip r:embed="rId4">
              <a:alphaModFix/>
            </a:blip>
            <a:stretch>
              <a:fillRect/>
            </a:stretch>
          </p:blipFill>
          <p:spPr>
            <a:xfrm flipH="1" rot="5172484">
              <a:off x="7130170" y="2170760"/>
              <a:ext cx="990785" cy="1395436"/>
            </a:xfrm>
            <a:prstGeom prst="rect">
              <a:avLst/>
            </a:prstGeom>
            <a:noFill/>
            <a:ln>
              <a:noFill/>
            </a:ln>
          </p:spPr>
        </p:pic>
        <p:pic>
          <p:nvPicPr>
            <p:cNvPr id="258" name="Google Shape;258;p21"/>
            <p:cNvPicPr preferRelativeResize="0"/>
            <p:nvPr/>
          </p:nvPicPr>
          <p:blipFill>
            <a:blip r:embed="rId7">
              <a:alphaModFix/>
            </a:blip>
            <a:stretch>
              <a:fillRect/>
            </a:stretch>
          </p:blipFill>
          <p:spPr>
            <a:xfrm>
              <a:off x="5325298" y="2329184"/>
              <a:ext cx="2914801" cy="2449415"/>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6">
    <p:spTree>
      <p:nvGrpSpPr>
        <p:cNvPr id="259" name="Shape 259"/>
        <p:cNvGrpSpPr/>
        <p:nvPr/>
      </p:nvGrpSpPr>
      <p:grpSpPr>
        <a:xfrm>
          <a:off x="0" y="0"/>
          <a:ext cx="0" cy="0"/>
          <a:chOff x="0" y="0"/>
          <a:chExt cx="0" cy="0"/>
        </a:xfrm>
      </p:grpSpPr>
      <p:sp>
        <p:nvSpPr>
          <p:cNvPr id="260" name="Google Shape;260;p22"/>
          <p:cNvSpPr txBox="1"/>
          <p:nvPr>
            <p:ph idx="1" type="subTitle"/>
          </p:nvPr>
        </p:nvSpPr>
        <p:spPr>
          <a:xfrm>
            <a:off x="647096" y="3823364"/>
            <a:ext cx="2126400" cy="24798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61" name="Google Shape;261;p22"/>
          <p:cNvSpPr txBox="1"/>
          <p:nvPr>
            <p:ph type="title"/>
          </p:nvPr>
        </p:nvSpPr>
        <p:spPr>
          <a:xfrm>
            <a:off x="647096" y="2696850"/>
            <a:ext cx="2126400" cy="1126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62" name="Google Shape;262;p22"/>
          <p:cNvGrpSpPr/>
          <p:nvPr/>
        </p:nvGrpSpPr>
        <p:grpSpPr>
          <a:xfrm rot="10800000">
            <a:off x="4790554" y="543932"/>
            <a:ext cx="2743274" cy="3784653"/>
            <a:chOff x="-1304773" y="-1131675"/>
            <a:chExt cx="3870854" cy="5340275"/>
          </a:xfrm>
        </p:grpSpPr>
        <p:pic>
          <p:nvPicPr>
            <p:cNvPr id="263" name="Google Shape;263;p22"/>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64" name="Google Shape;264;p22"/>
            <p:cNvPicPr preferRelativeResize="0"/>
            <p:nvPr/>
          </p:nvPicPr>
          <p:blipFill>
            <a:blip r:embed="rId3">
              <a:alphaModFix/>
            </a:blip>
            <a:stretch>
              <a:fillRect/>
            </a:stretch>
          </p:blipFill>
          <p:spPr>
            <a:xfrm>
              <a:off x="-1075509" y="-1131675"/>
              <a:ext cx="3641590" cy="3060143"/>
            </a:xfrm>
            <a:prstGeom prst="rect">
              <a:avLst/>
            </a:prstGeom>
            <a:noFill/>
            <a:ln>
              <a:noFill/>
            </a:ln>
          </p:spPr>
        </p:pic>
        <p:pic>
          <p:nvPicPr>
            <p:cNvPr id="265" name="Google Shape;265;p22"/>
            <p:cNvPicPr preferRelativeResize="0"/>
            <p:nvPr/>
          </p:nvPicPr>
          <p:blipFill>
            <a:blip r:embed="rId4">
              <a:alphaModFix/>
            </a:blip>
            <a:stretch>
              <a:fillRect/>
            </a:stretch>
          </p:blipFill>
          <p:spPr>
            <a:xfrm rot="1392348">
              <a:off x="-938027" y="929395"/>
              <a:ext cx="2726349" cy="2421263"/>
            </a:xfrm>
            <a:prstGeom prst="rect">
              <a:avLst/>
            </a:prstGeom>
            <a:noFill/>
            <a:ln>
              <a:noFill/>
            </a:ln>
          </p:spPr>
        </p:pic>
      </p:grpSp>
      <p:grpSp>
        <p:nvGrpSpPr>
          <p:cNvPr id="266" name="Google Shape;266;p22"/>
          <p:cNvGrpSpPr/>
          <p:nvPr/>
        </p:nvGrpSpPr>
        <p:grpSpPr>
          <a:xfrm flipH="1" rot="-5400000">
            <a:off x="-283887" y="-2200171"/>
            <a:ext cx="1914912" cy="2608085"/>
            <a:chOff x="-1304773" y="-1131675"/>
            <a:chExt cx="3870854" cy="5272054"/>
          </a:xfrm>
        </p:grpSpPr>
        <p:pic>
          <p:nvPicPr>
            <p:cNvPr id="267" name="Google Shape;267;p22"/>
            <p:cNvPicPr preferRelativeResize="0"/>
            <p:nvPr/>
          </p:nvPicPr>
          <p:blipFill>
            <a:blip r:embed="rId2">
              <a:alphaModFix/>
            </a:blip>
            <a:stretch>
              <a:fillRect/>
            </a:stretch>
          </p:blipFill>
          <p:spPr>
            <a:xfrm flipH="1" rot="10800000">
              <a:off x="314069" y="2471754"/>
              <a:ext cx="1184750" cy="1668625"/>
            </a:xfrm>
            <a:prstGeom prst="rect">
              <a:avLst/>
            </a:prstGeom>
            <a:noFill/>
            <a:ln>
              <a:noFill/>
            </a:ln>
          </p:spPr>
        </p:pic>
        <p:pic>
          <p:nvPicPr>
            <p:cNvPr id="268" name="Google Shape;268;p22"/>
            <p:cNvPicPr preferRelativeResize="0"/>
            <p:nvPr/>
          </p:nvPicPr>
          <p:blipFill>
            <a:blip r:embed="rId3">
              <a:alphaModFix/>
            </a:blip>
            <a:stretch>
              <a:fillRect/>
            </a:stretch>
          </p:blipFill>
          <p:spPr>
            <a:xfrm>
              <a:off x="-1075509" y="-1131675"/>
              <a:ext cx="3641590" cy="3060143"/>
            </a:xfrm>
            <a:prstGeom prst="rect">
              <a:avLst/>
            </a:prstGeom>
            <a:noFill/>
            <a:ln>
              <a:noFill/>
            </a:ln>
          </p:spPr>
        </p:pic>
        <p:pic>
          <p:nvPicPr>
            <p:cNvPr id="269" name="Google Shape;269;p22"/>
            <p:cNvPicPr preferRelativeResize="0"/>
            <p:nvPr/>
          </p:nvPicPr>
          <p:blipFill>
            <a:blip r:embed="rId4">
              <a:alphaModFix/>
            </a:blip>
            <a:stretch>
              <a:fillRect/>
            </a:stretch>
          </p:blipFill>
          <p:spPr>
            <a:xfrm rot="1392348">
              <a:off x="-938027" y="929395"/>
              <a:ext cx="2726349" cy="2421263"/>
            </a:xfrm>
            <a:prstGeom prst="rect">
              <a:avLst/>
            </a:prstGeom>
            <a:noFill/>
            <a:ln>
              <a:noFill/>
            </a:ln>
          </p:spPr>
        </p:pic>
      </p:grpSp>
      <p:pic>
        <p:nvPicPr>
          <p:cNvPr id="270" name="Google Shape;270;p22"/>
          <p:cNvPicPr preferRelativeResize="0"/>
          <p:nvPr/>
        </p:nvPicPr>
        <p:blipFill>
          <a:blip r:embed="rId5">
            <a:alphaModFix/>
          </a:blip>
          <a:stretch>
            <a:fillRect/>
          </a:stretch>
        </p:blipFill>
        <p:spPr>
          <a:xfrm rot="4510732">
            <a:off x="-1015440" y="7919555"/>
            <a:ext cx="2631116" cy="22552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7">
    <p:spTree>
      <p:nvGrpSpPr>
        <p:cNvPr id="271" name="Shape 271"/>
        <p:cNvGrpSpPr/>
        <p:nvPr/>
      </p:nvGrpSpPr>
      <p:grpSpPr>
        <a:xfrm>
          <a:off x="0" y="0"/>
          <a:ext cx="0" cy="0"/>
          <a:chOff x="0" y="0"/>
          <a:chExt cx="0" cy="0"/>
        </a:xfrm>
      </p:grpSpPr>
      <p:sp>
        <p:nvSpPr>
          <p:cNvPr id="272" name="Google Shape;272;p23"/>
          <p:cNvSpPr txBox="1"/>
          <p:nvPr>
            <p:ph idx="1" type="subTitle"/>
          </p:nvPr>
        </p:nvSpPr>
        <p:spPr>
          <a:xfrm>
            <a:off x="529994" y="3823360"/>
            <a:ext cx="2460000" cy="2908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73" name="Google Shape;273;p23"/>
          <p:cNvSpPr txBox="1"/>
          <p:nvPr>
            <p:ph type="title"/>
          </p:nvPr>
        </p:nvSpPr>
        <p:spPr>
          <a:xfrm>
            <a:off x="529990" y="2696850"/>
            <a:ext cx="2460000" cy="1126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74" name="Google Shape;274;p23"/>
          <p:cNvSpPr/>
          <p:nvPr/>
        </p:nvSpPr>
        <p:spPr>
          <a:xfrm rot="10800000">
            <a:off x="170" y="-20"/>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3"/>
          <p:cNvSpPr/>
          <p:nvPr/>
        </p:nvSpPr>
        <p:spPr>
          <a:xfrm>
            <a:off x="35" y="8366668"/>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6" name="Google Shape;276;p23"/>
          <p:cNvGrpSpPr/>
          <p:nvPr/>
        </p:nvGrpSpPr>
        <p:grpSpPr>
          <a:xfrm flipH="1" rot="5400000">
            <a:off x="4120766" y="4063217"/>
            <a:ext cx="2505773" cy="2846901"/>
            <a:chOff x="-1304773" y="-1131675"/>
            <a:chExt cx="4700380" cy="5340275"/>
          </a:xfrm>
        </p:grpSpPr>
        <p:pic>
          <p:nvPicPr>
            <p:cNvPr id="277" name="Google Shape;277;p23"/>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78" name="Google Shape;278;p23"/>
            <p:cNvPicPr preferRelativeResize="0"/>
            <p:nvPr/>
          </p:nvPicPr>
          <p:blipFill>
            <a:blip r:embed="rId3">
              <a:alphaModFix/>
            </a:blip>
            <a:stretch>
              <a:fillRect/>
            </a:stretch>
          </p:blipFill>
          <p:spPr>
            <a:xfrm flipH="1" rot="6734180">
              <a:off x="1957784" y="-382661"/>
              <a:ext cx="1167272" cy="1368418"/>
            </a:xfrm>
            <a:prstGeom prst="rect">
              <a:avLst/>
            </a:prstGeom>
            <a:noFill/>
            <a:ln>
              <a:noFill/>
            </a:ln>
          </p:spPr>
        </p:pic>
        <p:pic>
          <p:nvPicPr>
            <p:cNvPr id="279" name="Google Shape;279;p23"/>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80" name="Google Shape;280;p23"/>
            <p:cNvPicPr preferRelativeResize="0"/>
            <p:nvPr/>
          </p:nvPicPr>
          <p:blipFill>
            <a:blip r:embed="rId5">
              <a:alphaModFix/>
            </a:blip>
            <a:stretch>
              <a:fillRect/>
            </a:stretch>
          </p:blipFill>
          <p:spPr>
            <a:xfrm rot="1392348">
              <a:off x="-938027" y="929395"/>
              <a:ext cx="2726349" cy="2421263"/>
            </a:xfrm>
            <a:prstGeom prst="rect">
              <a:avLst/>
            </a:prstGeom>
            <a:noFill/>
            <a:ln>
              <a:noFill/>
            </a:ln>
          </p:spPr>
        </p:pic>
      </p:grpSp>
      <p:grpSp>
        <p:nvGrpSpPr>
          <p:cNvPr id="281" name="Google Shape;281;p23"/>
          <p:cNvGrpSpPr/>
          <p:nvPr/>
        </p:nvGrpSpPr>
        <p:grpSpPr>
          <a:xfrm flipH="1" rot="-5400000">
            <a:off x="-489564" y="-2218290"/>
            <a:ext cx="2505773" cy="2846901"/>
            <a:chOff x="-1304773" y="-1131675"/>
            <a:chExt cx="4700380" cy="5340275"/>
          </a:xfrm>
        </p:grpSpPr>
        <p:pic>
          <p:nvPicPr>
            <p:cNvPr id="282" name="Google Shape;282;p23"/>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83" name="Google Shape;283;p23"/>
            <p:cNvPicPr preferRelativeResize="0"/>
            <p:nvPr/>
          </p:nvPicPr>
          <p:blipFill>
            <a:blip r:embed="rId3">
              <a:alphaModFix/>
            </a:blip>
            <a:stretch>
              <a:fillRect/>
            </a:stretch>
          </p:blipFill>
          <p:spPr>
            <a:xfrm flipH="1" rot="6734180">
              <a:off x="1957784" y="-382661"/>
              <a:ext cx="1167272" cy="1368418"/>
            </a:xfrm>
            <a:prstGeom prst="rect">
              <a:avLst/>
            </a:prstGeom>
            <a:noFill/>
            <a:ln>
              <a:noFill/>
            </a:ln>
          </p:spPr>
        </p:pic>
        <p:pic>
          <p:nvPicPr>
            <p:cNvPr id="284" name="Google Shape;284;p23"/>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85" name="Google Shape;285;p23"/>
            <p:cNvPicPr preferRelativeResize="0"/>
            <p:nvPr/>
          </p:nvPicPr>
          <p:blipFill>
            <a:blip r:embed="rId5">
              <a:alphaModFix/>
            </a:blip>
            <a:stretch>
              <a:fillRect/>
            </a:stretch>
          </p:blipFill>
          <p:spPr>
            <a:xfrm rot="1392348">
              <a:off x="-938027" y="929395"/>
              <a:ext cx="2726349" cy="2421263"/>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9">
    <p:spTree>
      <p:nvGrpSpPr>
        <p:cNvPr id="286" name="Shape 286"/>
        <p:cNvGrpSpPr/>
        <p:nvPr/>
      </p:nvGrpSpPr>
      <p:grpSpPr>
        <a:xfrm>
          <a:off x="0" y="0"/>
          <a:ext cx="0" cy="0"/>
          <a:chOff x="0" y="0"/>
          <a:chExt cx="0" cy="0"/>
        </a:xfrm>
      </p:grpSpPr>
      <p:sp>
        <p:nvSpPr>
          <p:cNvPr id="287" name="Google Shape;287;p24"/>
          <p:cNvSpPr txBox="1"/>
          <p:nvPr>
            <p:ph type="title"/>
          </p:nvPr>
        </p:nvSpPr>
        <p:spPr>
          <a:xfrm>
            <a:off x="1911706" y="1674869"/>
            <a:ext cx="2656500" cy="2908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96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288" name="Google Shape;288;p24"/>
          <p:cNvSpPr txBox="1"/>
          <p:nvPr>
            <p:ph idx="1" type="subTitle"/>
          </p:nvPr>
        </p:nvSpPr>
        <p:spPr>
          <a:xfrm>
            <a:off x="2207250" y="4426794"/>
            <a:ext cx="2065500" cy="204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ONLY_1_1">
    <p:spTree>
      <p:nvGrpSpPr>
        <p:cNvPr id="289" name="Shape 289"/>
        <p:cNvGrpSpPr/>
        <p:nvPr/>
      </p:nvGrpSpPr>
      <p:grpSpPr>
        <a:xfrm>
          <a:off x="0" y="0"/>
          <a:ext cx="0" cy="0"/>
          <a:chOff x="0" y="0"/>
          <a:chExt cx="0" cy="0"/>
        </a:xfrm>
      </p:grpSpPr>
      <p:sp>
        <p:nvSpPr>
          <p:cNvPr id="290" name="Google Shape;290;p25"/>
          <p:cNvSpPr txBox="1"/>
          <p:nvPr>
            <p:ph type="title"/>
          </p:nvPr>
        </p:nvSpPr>
        <p:spPr>
          <a:xfrm>
            <a:off x="510449" y="791470"/>
            <a:ext cx="54591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1" name="Google Shape;291;p25"/>
          <p:cNvSpPr txBox="1"/>
          <p:nvPr>
            <p:ph idx="1" type="subTitle"/>
          </p:nvPr>
        </p:nvSpPr>
        <p:spPr>
          <a:xfrm>
            <a:off x="1120075" y="6273031"/>
            <a:ext cx="1801200" cy="8640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292" name="Google Shape;292;p25"/>
          <p:cNvSpPr txBox="1"/>
          <p:nvPr>
            <p:ph idx="2" type="subTitle"/>
          </p:nvPr>
        </p:nvSpPr>
        <p:spPr>
          <a:xfrm>
            <a:off x="1120075" y="6960559"/>
            <a:ext cx="1801200" cy="1184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293" name="Google Shape;293;p25"/>
          <p:cNvSpPr txBox="1"/>
          <p:nvPr>
            <p:ph idx="3" type="subTitle"/>
          </p:nvPr>
        </p:nvSpPr>
        <p:spPr>
          <a:xfrm>
            <a:off x="3558570" y="6273031"/>
            <a:ext cx="1801200" cy="8640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294" name="Google Shape;294;p25"/>
          <p:cNvSpPr txBox="1"/>
          <p:nvPr>
            <p:ph idx="4" type="subTitle"/>
          </p:nvPr>
        </p:nvSpPr>
        <p:spPr>
          <a:xfrm>
            <a:off x="3558570" y="6960559"/>
            <a:ext cx="1801200" cy="1184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grpSp>
        <p:nvGrpSpPr>
          <p:cNvPr id="295" name="Google Shape;295;p25"/>
          <p:cNvGrpSpPr/>
          <p:nvPr/>
        </p:nvGrpSpPr>
        <p:grpSpPr>
          <a:xfrm flipH="1">
            <a:off x="-713000" y="5769107"/>
            <a:ext cx="1523858" cy="4338807"/>
            <a:chOff x="5325298" y="1417267"/>
            <a:chExt cx="2914801" cy="3361332"/>
          </a:xfrm>
        </p:grpSpPr>
        <p:pic>
          <p:nvPicPr>
            <p:cNvPr id="296" name="Google Shape;296;p25"/>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297" name="Google Shape;297;p25"/>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298" name="Google Shape;298;p25"/>
            <p:cNvPicPr preferRelativeResize="0"/>
            <p:nvPr/>
          </p:nvPicPr>
          <p:blipFill>
            <a:blip r:embed="rId3">
              <a:alphaModFix/>
            </a:blip>
            <a:stretch>
              <a:fillRect/>
            </a:stretch>
          </p:blipFill>
          <p:spPr>
            <a:xfrm flipH="1" rot="-395810">
              <a:off x="5715995" y="1469559"/>
              <a:ext cx="990785" cy="1395436"/>
            </a:xfrm>
            <a:prstGeom prst="rect">
              <a:avLst/>
            </a:prstGeom>
            <a:noFill/>
            <a:ln>
              <a:noFill/>
            </a:ln>
          </p:spPr>
        </p:pic>
        <p:pic>
          <p:nvPicPr>
            <p:cNvPr id="299" name="Google Shape;299;p25"/>
            <p:cNvPicPr preferRelativeResize="0"/>
            <p:nvPr/>
          </p:nvPicPr>
          <p:blipFill>
            <a:blip r:embed="rId4">
              <a:alphaModFix/>
            </a:blip>
            <a:stretch>
              <a:fillRect/>
            </a:stretch>
          </p:blipFill>
          <p:spPr>
            <a:xfrm>
              <a:off x="5325298" y="2329184"/>
              <a:ext cx="2914801" cy="2449415"/>
            </a:xfrm>
            <a:prstGeom prst="rect">
              <a:avLst/>
            </a:prstGeom>
            <a:noFill/>
            <a:ln>
              <a:noFill/>
            </a:ln>
          </p:spPr>
        </p:pic>
      </p:grpSp>
      <p:grpSp>
        <p:nvGrpSpPr>
          <p:cNvPr id="300" name="Google Shape;300;p25"/>
          <p:cNvGrpSpPr/>
          <p:nvPr/>
        </p:nvGrpSpPr>
        <p:grpSpPr>
          <a:xfrm>
            <a:off x="5141493" y="-1927643"/>
            <a:ext cx="2206288" cy="2163765"/>
            <a:chOff x="367974" y="-262634"/>
            <a:chExt cx="3805257" cy="3731916"/>
          </a:xfrm>
        </p:grpSpPr>
        <p:pic>
          <p:nvPicPr>
            <p:cNvPr id="301" name="Google Shape;301;p25"/>
            <p:cNvPicPr preferRelativeResize="0"/>
            <p:nvPr/>
          </p:nvPicPr>
          <p:blipFill>
            <a:blip r:embed="rId2">
              <a:alphaModFix/>
            </a:blip>
            <a:stretch>
              <a:fillRect/>
            </a:stretch>
          </p:blipFill>
          <p:spPr>
            <a:xfrm flipH="1" rot="-4265453">
              <a:off x="1663234" y="2545547"/>
              <a:ext cx="1097963" cy="357054"/>
            </a:xfrm>
            <a:prstGeom prst="rect">
              <a:avLst/>
            </a:prstGeom>
            <a:noFill/>
            <a:ln>
              <a:noFill/>
            </a:ln>
          </p:spPr>
        </p:pic>
        <p:pic>
          <p:nvPicPr>
            <p:cNvPr id="302" name="Google Shape;302;p25"/>
            <p:cNvPicPr preferRelativeResize="0"/>
            <p:nvPr/>
          </p:nvPicPr>
          <p:blipFill>
            <a:blip r:embed="rId2">
              <a:alphaModFix/>
            </a:blip>
            <a:stretch>
              <a:fillRect/>
            </a:stretch>
          </p:blipFill>
          <p:spPr>
            <a:xfrm flipH="1" rot="-5400000">
              <a:off x="2047059" y="2741772"/>
              <a:ext cx="1097964" cy="357054"/>
            </a:xfrm>
            <a:prstGeom prst="rect">
              <a:avLst/>
            </a:prstGeom>
            <a:noFill/>
            <a:ln>
              <a:noFill/>
            </a:ln>
          </p:spPr>
        </p:pic>
        <p:pic>
          <p:nvPicPr>
            <p:cNvPr id="303" name="Google Shape;303;p25"/>
            <p:cNvPicPr preferRelativeResize="0"/>
            <p:nvPr/>
          </p:nvPicPr>
          <p:blipFill>
            <a:blip r:embed="rId5">
              <a:alphaModFix/>
            </a:blip>
            <a:stretch>
              <a:fillRect/>
            </a:stretch>
          </p:blipFill>
          <p:spPr>
            <a:xfrm flipH="1" rot="-4593619">
              <a:off x="585459" y="919108"/>
              <a:ext cx="1167270" cy="1368416"/>
            </a:xfrm>
            <a:prstGeom prst="rect">
              <a:avLst/>
            </a:prstGeom>
            <a:noFill/>
            <a:ln>
              <a:noFill/>
            </a:ln>
          </p:spPr>
        </p:pic>
        <p:pic>
          <p:nvPicPr>
            <p:cNvPr id="304" name="Google Shape;304;p25"/>
            <p:cNvPicPr preferRelativeResize="0"/>
            <p:nvPr/>
          </p:nvPicPr>
          <p:blipFill>
            <a:blip r:embed="rId3">
              <a:alphaModFix/>
            </a:blip>
            <a:stretch>
              <a:fillRect/>
            </a:stretch>
          </p:blipFill>
          <p:spPr>
            <a:xfrm flipH="1" rot="-6306671">
              <a:off x="1371644" y="1704035"/>
              <a:ext cx="990786" cy="1395435"/>
            </a:xfrm>
            <a:prstGeom prst="rect">
              <a:avLst/>
            </a:prstGeom>
            <a:noFill/>
            <a:ln>
              <a:noFill/>
            </a:ln>
          </p:spPr>
        </p:pic>
        <p:pic>
          <p:nvPicPr>
            <p:cNvPr id="305" name="Google Shape;305;p25"/>
            <p:cNvPicPr preferRelativeResize="0"/>
            <p:nvPr/>
          </p:nvPicPr>
          <p:blipFill>
            <a:blip r:embed="rId6">
              <a:alphaModFix/>
            </a:blip>
            <a:stretch>
              <a:fillRect/>
            </a:stretch>
          </p:blipFill>
          <p:spPr>
            <a:xfrm rot="1392348">
              <a:off x="1080136" y="176558"/>
              <a:ext cx="2726349" cy="2421263"/>
            </a:xfrm>
            <a:prstGeom prst="rect">
              <a:avLst/>
            </a:prstGeom>
            <a:noFill/>
            <a:ln>
              <a:noFill/>
            </a:ln>
          </p:spPr>
        </p:pic>
      </p:grpSp>
      <p:pic>
        <p:nvPicPr>
          <p:cNvPr id="306" name="Google Shape;306;p25"/>
          <p:cNvPicPr preferRelativeResize="0"/>
          <p:nvPr/>
        </p:nvPicPr>
        <p:blipFill>
          <a:blip r:embed="rId7">
            <a:alphaModFix/>
          </a:blip>
          <a:stretch>
            <a:fillRect/>
          </a:stretch>
        </p:blipFill>
        <p:spPr>
          <a:xfrm rot="-8903080">
            <a:off x="-416684" y="1260402"/>
            <a:ext cx="1079318" cy="1244899"/>
          </a:xfrm>
          <a:prstGeom prst="rect">
            <a:avLst/>
          </a:prstGeom>
          <a:noFill/>
          <a:ln>
            <a:noFill/>
          </a:ln>
        </p:spPr>
      </p:pic>
      <p:pic>
        <p:nvPicPr>
          <p:cNvPr id="307" name="Google Shape;307;p25"/>
          <p:cNvPicPr preferRelativeResize="0"/>
          <p:nvPr/>
        </p:nvPicPr>
        <p:blipFill>
          <a:blip r:embed="rId3">
            <a:alphaModFix/>
          </a:blip>
          <a:stretch>
            <a:fillRect/>
          </a:stretch>
        </p:blipFill>
        <p:spPr>
          <a:xfrm flipH="1" rot="-5400010">
            <a:off x="6119971" y="6684206"/>
            <a:ext cx="600632" cy="845942"/>
          </a:xfrm>
          <a:prstGeom prst="rect">
            <a:avLst/>
          </a:prstGeom>
          <a:noFill/>
          <a:ln>
            <a:noFill/>
          </a:ln>
        </p:spPr>
      </p:pic>
      <p:pic>
        <p:nvPicPr>
          <p:cNvPr id="308" name="Google Shape;308;p25"/>
          <p:cNvPicPr preferRelativeResize="0"/>
          <p:nvPr/>
        </p:nvPicPr>
        <p:blipFill>
          <a:blip r:embed="rId5">
            <a:alphaModFix/>
          </a:blip>
          <a:stretch>
            <a:fillRect/>
          </a:stretch>
        </p:blipFill>
        <p:spPr>
          <a:xfrm flipH="1" rot="-4412676">
            <a:off x="5887193" y="7903975"/>
            <a:ext cx="554767" cy="65036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IG_NUMBER_1">
    <p:spTree>
      <p:nvGrpSpPr>
        <p:cNvPr id="309" name="Shape 309"/>
        <p:cNvGrpSpPr/>
        <p:nvPr/>
      </p:nvGrpSpPr>
      <p:grpSpPr>
        <a:xfrm>
          <a:off x="0" y="0"/>
          <a:ext cx="0" cy="0"/>
          <a:chOff x="0" y="0"/>
          <a:chExt cx="0" cy="0"/>
        </a:xfrm>
      </p:grpSpPr>
      <p:sp>
        <p:nvSpPr>
          <p:cNvPr id="310" name="Google Shape;310;p26"/>
          <p:cNvSpPr txBox="1"/>
          <p:nvPr>
            <p:ph hasCustomPrompt="1" type="title"/>
          </p:nvPr>
        </p:nvSpPr>
        <p:spPr>
          <a:xfrm>
            <a:off x="3677501" y="5164567"/>
            <a:ext cx="1753800" cy="784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22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311" name="Google Shape;311;p26"/>
          <p:cNvSpPr txBox="1"/>
          <p:nvPr>
            <p:ph idx="1" type="subTitle"/>
          </p:nvPr>
        </p:nvSpPr>
        <p:spPr>
          <a:xfrm>
            <a:off x="3678845" y="5815486"/>
            <a:ext cx="1751100" cy="12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3"/>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12" name="Google Shape;312;p26"/>
          <p:cNvSpPr txBox="1"/>
          <p:nvPr>
            <p:ph hasCustomPrompt="1" idx="2" type="title"/>
          </p:nvPr>
        </p:nvSpPr>
        <p:spPr>
          <a:xfrm>
            <a:off x="2361756" y="1968766"/>
            <a:ext cx="1756500" cy="784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22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313" name="Google Shape;313;p26"/>
          <p:cNvSpPr txBox="1"/>
          <p:nvPr>
            <p:ph idx="3" type="subTitle"/>
          </p:nvPr>
        </p:nvSpPr>
        <p:spPr>
          <a:xfrm>
            <a:off x="2363722" y="2619685"/>
            <a:ext cx="1753800" cy="12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3"/>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14" name="Google Shape;314;p26"/>
          <p:cNvSpPr txBox="1"/>
          <p:nvPr>
            <p:ph hasCustomPrompt="1" idx="4" type="title"/>
          </p:nvPr>
        </p:nvSpPr>
        <p:spPr>
          <a:xfrm>
            <a:off x="1050156" y="5164567"/>
            <a:ext cx="1751100" cy="784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22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315" name="Google Shape;315;p26"/>
          <p:cNvSpPr txBox="1"/>
          <p:nvPr>
            <p:ph idx="5" type="subTitle"/>
          </p:nvPr>
        </p:nvSpPr>
        <p:spPr>
          <a:xfrm>
            <a:off x="1051501" y="5815486"/>
            <a:ext cx="1748100" cy="12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3"/>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316" name="Google Shape;316;p26"/>
          <p:cNvGrpSpPr/>
          <p:nvPr/>
        </p:nvGrpSpPr>
        <p:grpSpPr>
          <a:xfrm>
            <a:off x="-1537053" y="-3449354"/>
            <a:ext cx="9079551" cy="15670067"/>
            <a:chOff x="-2168835" y="-1971284"/>
            <a:chExt cx="12811557" cy="8955348"/>
          </a:xfrm>
        </p:grpSpPr>
        <p:pic>
          <p:nvPicPr>
            <p:cNvPr id="317" name="Google Shape;317;p26"/>
            <p:cNvPicPr preferRelativeResize="0"/>
            <p:nvPr/>
          </p:nvPicPr>
          <p:blipFill>
            <a:blip r:embed="rId2">
              <a:alphaModFix/>
            </a:blip>
            <a:stretch>
              <a:fillRect/>
            </a:stretch>
          </p:blipFill>
          <p:spPr>
            <a:xfrm flipH="1" rot="7332328">
              <a:off x="1324165" y="-918217"/>
              <a:ext cx="1618489" cy="1866776"/>
            </a:xfrm>
            <a:prstGeom prst="rect">
              <a:avLst/>
            </a:prstGeom>
            <a:noFill/>
            <a:ln>
              <a:noFill/>
            </a:ln>
          </p:spPr>
        </p:pic>
        <p:pic>
          <p:nvPicPr>
            <p:cNvPr id="318" name="Google Shape;318;p26"/>
            <p:cNvPicPr preferRelativeResize="0"/>
            <p:nvPr/>
          </p:nvPicPr>
          <p:blipFill>
            <a:blip r:embed="rId3">
              <a:alphaModFix/>
            </a:blip>
            <a:stretch>
              <a:fillRect/>
            </a:stretch>
          </p:blipFill>
          <p:spPr>
            <a:xfrm flipH="1" rot="7155886">
              <a:off x="7068518" y="-1221197"/>
              <a:ext cx="2726349" cy="2421263"/>
            </a:xfrm>
            <a:prstGeom prst="rect">
              <a:avLst/>
            </a:prstGeom>
            <a:noFill/>
            <a:ln>
              <a:noFill/>
            </a:ln>
          </p:spPr>
        </p:pic>
        <p:pic>
          <p:nvPicPr>
            <p:cNvPr id="319" name="Google Shape;319;p26"/>
            <p:cNvPicPr preferRelativeResize="0"/>
            <p:nvPr/>
          </p:nvPicPr>
          <p:blipFill>
            <a:blip r:embed="rId4">
              <a:alphaModFix/>
            </a:blip>
            <a:stretch>
              <a:fillRect/>
            </a:stretch>
          </p:blipFill>
          <p:spPr>
            <a:xfrm rot="-8653970">
              <a:off x="6114019" y="-1032514"/>
              <a:ext cx="1480484" cy="1735598"/>
            </a:xfrm>
            <a:prstGeom prst="rect">
              <a:avLst/>
            </a:prstGeom>
            <a:noFill/>
            <a:ln>
              <a:noFill/>
            </a:ln>
          </p:spPr>
        </p:pic>
        <p:pic>
          <p:nvPicPr>
            <p:cNvPr id="320" name="Google Shape;320;p26"/>
            <p:cNvPicPr preferRelativeResize="0"/>
            <p:nvPr/>
          </p:nvPicPr>
          <p:blipFill>
            <a:blip r:embed="rId5">
              <a:alphaModFix/>
            </a:blip>
            <a:stretch>
              <a:fillRect/>
            </a:stretch>
          </p:blipFill>
          <p:spPr>
            <a:xfrm flipH="1" rot="10800000">
              <a:off x="-704650" y="4263388"/>
              <a:ext cx="3237624" cy="2720675"/>
            </a:xfrm>
            <a:prstGeom prst="rect">
              <a:avLst/>
            </a:prstGeom>
            <a:noFill/>
            <a:ln>
              <a:noFill/>
            </a:ln>
          </p:spPr>
        </p:pic>
        <p:pic>
          <p:nvPicPr>
            <p:cNvPr id="321" name="Google Shape;321;p26"/>
            <p:cNvPicPr preferRelativeResize="0"/>
            <p:nvPr/>
          </p:nvPicPr>
          <p:blipFill>
            <a:blip r:embed="rId3">
              <a:alphaModFix/>
            </a:blip>
            <a:stretch>
              <a:fillRect/>
            </a:stretch>
          </p:blipFill>
          <p:spPr>
            <a:xfrm flipH="1" rot="7155886">
              <a:off x="-1809507" y="3205232"/>
              <a:ext cx="2726349" cy="2421263"/>
            </a:xfrm>
            <a:prstGeom prst="rect">
              <a:avLst/>
            </a:prstGeom>
            <a:noFill/>
            <a:ln>
              <a:noFill/>
            </a:ln>
          </p:spPr>
        </p:pic>
        <p:pic>
          <p:nvPicPr>
            <p:cNvPr id="322" name="Google Shape;322;p26"/>
            <p:cNvPicPr preferRelativeResize="0"/>
            <p:nvPr/>
          </p:nvPicPr>
          <p:blipFill>
            <a:blip r:embed="rId5">
              <a:alphaModFix/>
            </a:blip>
            <a:stretch>
              <a:fillRect/>
            </a:stretch>
          </p:blipFill>
          <p:spPr>
            <a:xfrm flipH="1" rot="-4822066">
              <a:off x="-1106379" y="-1518903"/>
              <a:ext cx="3161523" cy="2656725"/>
            </a:xfrm>
            <a:prstGeom prst="rect">
              <a:avLst/>
            </a:prstGeom>
            <a:noFill/>
            <a:ln>
              <a:noFill/>
            </a:ln>
          </p:spPr>
        </p:pic>
        <p:pic>
          <p:nvPicPr>
            <p:cNvPr id="323" name="Google Shape;323;p26"/>
            <p:cNvPicPr preferRelativeResize="0"/>
            <p:nvPr/>
          </p:nvPicPr>
          <p:blipFill>
            <a:blip r:embed="rId5">
              <a:alphaModFix/>
            </a:blip>
            <a:stretch>
              <a:fillRect/>
            </a:stretch>
          </p:blipFill>
          <p:spPr>
            <a:xfrm flipH="1" rot="-4822062">
              <a:off x="7956721" y="102712"/>
              <a:ext cx="2574835" cy="2163721"/>
            </a:xfrm>
            <a:prstGeom prst="rect">
              <a:avLst/>
            </a:prstGeom>
            <a:noFill/>
            <a:ln>
              <a:noFill/>
            </a:ln>
          </p:spPr>
        </p:pic>
        <p:pic>
          <p:nvPicPr>
            <p:cNvPr id="324" name="Google Shape;324;p26"/>
            <p:cNvPicPr preferRelativeResize="0"/>
            <p:nvPr/>
          </p:nvPicPr>
          <p:blipFill>
            <a:blip r:embed="rId2">
              <a:alphaModFix/>
            </a:blip>
            <a:stretch>
              <a:fillRect/>
            </a:stretch>
          </p:blipFill>
          <p:spPr>
            <a:xfrm rot="-2889671">
              <a:off x="8287849" y="3869575"/>
              <a:ext cx="1864251" cy="2150240"/>
            </a:xfrm>
            <a:prstGeom prst="rect">
              <a:avLst/>
            </a:prstGeom>
            <a:noFill/>
            <a:ln>
              <a:noFill/>
            </a:ln>
          </p:spPr>
        </p:pic>
        <p:pic>
          <p:nvPicPr>
            <p:cNvPr id="325" name="Google Shape;325;p26"/>
            <p:cNvPicPr preferRelativeResize="0"/>
            <p:nvPr/>
          </p:nvPicPr>
          <p:blipFill>
            <a:blip r:embed="rId6">
              <a:alphaModFix/>
            </a:blip>
            <a:stretch>
              <a:fillRect/>
            </a:stretch>
          </p:blipFill>
          <p:spPr>
            <a:xfrm rot="-5580761">
              <a:off x="7543913" y="4409897"/>
              <a:ext cx="1184749" cy="1668629"/>
            </a:xfrm>
            <a:prstGeom prst="rect">
              <a:avLst/>
            </a:prstGeom>
            <a:noFill/>
            <a:ln>
              <a:noFill/>
            </a:ln>
          </p:spPr>
        </p:pic>
        <p:pic>
          <p:nvPicPr>
            <p:cNvPr id="326" name="Google Shape;326;p26"/>
            <p:cNvPicPr preferRelativeResize="0"/>
            <p:nvPr/>
          </p:nvPicPr>
          <p:blipFill>
            <a:blip r:embed="rId4">
              <a:alphaModFix/>
            </a:blip>
            <a:stretch>
              <a:fillRect/>
            </a:stretch>
          </p:blipFill>
          <p:spPr>
            <a:xfrm flipH="1" rot="3550003">
              <a:off x="-420581" y="2624336"/>
              <a:ext cx="1094281" cy="1282844"/>
            </a:xfrm>
            <a:prstGeom prst="rect">
              <a:avLst/>
            </a:prstGeom>
            <a:noFill/>
            <a:ln>
              <a:noFill/>
            </a:ln>
          </p:spPr>
        </p:pic>
        <p:pic>
          <p:nvPicPr>
            <p:cNvPr id="327" name="Google Shape;327;p26"/>
            <p:cNvPicPr preferRelativeResize="0"/>
            <p:nvPr/>
          </p:nvPicPr>
          <p:blipFill>
            <a:blip r:embed="rId4">
              <a:alphaModFix/>
            </a:blip>
            <a:stretch>
              <a:fillRect/>
            </a:stretch>
          </p:blipFill>
          <p:spPr>
            <a:xfrm rot="-3550003">
              <a:off x="6502794" y="4540591"/>
              <a:ext cx="1094281" cy="1282844"/>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328" name="Shape 328"/>
        <p:cNvGrpSpPr/>
        <p:nvPr/>
      </p:nvGrpSpPr>
      <p:grpSpPr>
        <a:xfrm>
          <a:off x="0" y="0"/>
          <a:ext cx="0" cy="0"/>
          <a:chOff x="0" y="0"/>
          <a:chExt cx="0" cy="0"/>
        </a:xfrm>
      </p:grpSpPr>
      <p:sp>
        <p:nvSpPr>
          <p:cNvPr id="329" name="Google Shape;329;p27"/>
          <p:cNvSpPr txBox="1"/>
          <p:nvPr>
            <p:ph type="title"/>
          </p:nvPr>
        </p:nvSpPr>
        <p:spPr>
          <a:xfrm>
            <a:off x="1078689" y="3665092"/>
            <a:ext cx="2087400" cy="16698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5000"/>
            </a:lvl1pPr>
            <a:lvl2pPr lvl="1" rtl="0" algn="ctr">
              <a:spcBef>
                <a:spcPts val="0"/>
              </a:spcBef>
              <a:spcAft>
                <a:spcPts val="0"/>
              </a:spcAft>
              <a:buNone/>
              <a:defRPr sz="5000"/>
            </a:lvl2pPr>
            <a:lvl3pPr lvl="2" rtl="0" algn="ctr">
              <a:spcBef>
                <a:spcPts val="0"/>
              </a:spcBef>
              <a:spcAft>
                <a:spcPts val="0"/>
              </a:spcAft>
              <a:buNone/>
              <a:defRPr sz="5000"/>
            </a:lvl3pPr>
            <a:lvl4pPr lvl="3" rtl="0" algn="ctr">
              <a:spcBef>
                <a:spcPts val="0"/>
              </a:spcBef>
              <a:spcAft>
                <a:spcPts val="0"/>
              </a:spcAft>
              <a:buNone/>
              <a:defRPr sz="5000"/>
            </a:lvl4pPr>
            <a:lvl5pPr lvl="4" rtl="0" algn="ctr">
              <a:spcBef>
                <a:spcPts val="0"/>
              </a:spcBef>
              <a:spcAft>
                <a:spcPts val="0"/>
              </a:spcAft>
              <a:buNone/>
              <a:defRPr sz="5000"/>
            </a:lvl5pPr>
            <a:lvl6pPr lvl="5" rtl="0" algn="ctr">
              <a:spcBef>
                <a:spcPts val="0"/>
              </a:spcBef>
              <a:spcAft>
                <a:spcPts val="0"/>
              </a:spcAft>
              <a:buNone/>
              <a:defRPr sz="5000"/>
            </a:lvl6pPr>
            <a:lvl7pPr lvl="6" rtl="0" algn="ctr">
              <a:spcBef>
                <a:spcPts val="0"/>
              </a:spcBef>
              <a:spcAft>
                <a:spcPts val="0"/>
              </a:spcAft>
              <a:buNone/>
              <a:defRPr sz="5000"/>
            </a:lvl7pPr>
            <a:lvl8pPr lvl="7" rtl="0" algn="ctr">
              <a:spcBef>
                <a:spcPts val="0"/>
              </a:spcBef>
              <a:spcAft>
                <a:spcPts val="0"/>
              </a:spcAft>
              <a:buNone/>
              <a:defRPr sz="5000"/>
            </a:lvl8pPr>
            <a:lvl9pPr lvl="8" rtl="0" algn="ctr">
              <a:spcBef>
                <a:spcPts val="0"/>
              </a:spcBef>
              <a:spcAft>
                <a:spcPts val="0"/>
              </a:spcAft>
              <a:buNone/>
              <a:defRPr sz="5000"/>
            </a:lvl9pPr>
          </a:lstStyle>
          <a:p/>
        </p:txBody>
      </p:sp>
      <p:sp>
        <p:nvSpPr>
          <p:cNvPr id="330" name="Google Shape;330;p27"/>
          <p:cNvSpPr txBox="1"/>
          <p:nvPr>
            <p:ph idx="1" type="subTitle"/>
          </p:nvPr>
        </p:nvSpPr>
        <p:spPr>
          <a:xfrm>
            <a:off x="3954738" y="1158486"/>
            <a:ext cx="2087400" cy="11847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331" name="Google Shape;331;p27"/>
          <p:cNvSpPr txBox="1"/>
          <p:nvPr>
            <p:ph idx="2" type="subTitle"/>
          </p:nvPr>
        </p:nvSpPr>
        <p:spPr>
          <a:xfrm>
            <a:off x="3954738" y="2433465"/>
            <a:ext cx="2087400" cy="145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332" name="Google Shape;332;p27"/>
          <p:cNvSpPr txBox="1"/>
          <p:nvPr/>
        </p:nvSpPr>
        <p:spPr>
          <a:xfrm>
            <a:off x="3954738" y="5809099"/>
            <a:ext cx="2087400" cy="1293000"/>
          </a:xfrm>
          <a:prstGeom prst="rect">
            <a:avLst/>
          </a:prstGeom>
          <a:noFill/>
          <a:ln>
            <a:noFill/>
          </a:ln>
        </p:spPr>
        <p:txBody>
          <a:bodyPr anchorCtr="0" anchor="t" bIns="91425" lIns="91425" spcFirstLastPara="1" rIns="91425" wrap="square" tIns="91425">
            <a:spAutoFit/>
          </a:bodyPr>
          <a:lstStyle/>
          <a:p>
            <a:pPr indent="0" lvl="0" marL="0" rtl="0" algn="l">
              <a:spcBef>
                <a:spcPts val="300"/>
              </a:spcBef>
              <a:spcAft>
                <a:spcPts val="0"/>
              </a:spcAft>
              <a:buNone/>
            </a:pPr>
            <a:r>
              <a:rPr lang="en" sz="1200">
                <a:solidFill>
                  <a:schemeClr val="accent3"/>
                </a:solidFill>
                <a:latin typeface="Open Sans"/>
                <a:ea typeface="Open Sans"/>
                <a:cs typeface="Open Sans"/>
                <a:sym typeface="Open Sans"/>
              </a:rPr>
              <a:t>CREDITS: This presentation template was created by </a:t>
            </a:r>
            <a:r>
              <a:rPr b="1" lang="en" sz="1200">
                <a:solidFill>
                  <a:schemeClr val="accent3"/>
                </a:solidFill>
                <a:uFill>
                  <a:noFill/>
                </a:uFill>
                <a:latin typeface="Open Sans"/>
                <a:ea typeface="Open Sans"/>
                <a:cs typeface="Open Sans"/>
                <a:sym typeface="Open Sans"/>
                <a:hlinkClick r:id="rId2">
                  <a:extLst>
                    <a:ext uri="{A12FA001-AC4F-418D-AE19-62706E023703}">
                      <ahyp:hlinkClr val="tx"/>
                    </a:ext>
                  </a:extLst>
                </a:hlinkClick>
              </a:rPr>
              <a:t>Slidesgo</a:t>
            </a:r>
            <a:r>
              <a:rPr lang="en" sz="1200">
                <a:solidFill>
                  <a:schemeClr val="accent3"/>
                </a:solidFill>
                <a:latin typeface="Open Sans"/>
                <a:ea typeface="Open Sans"/>
                <a:cs typeface="Open Sans"/>
                <a:sym typeface="Open Sans"/>
              </a:rPr>
              <a:t>, including icons by </a:t>
            </a:r>
            <a:r>
              <a:rPr b="1" lang="en" sz="1200">
                <a:solidFill>
                  <a:schemeClr val="accent3"/>
                </a:solidFill>
                <a:uFill>
                  <a:noFill/>
                </a:uFill>
                <a:latin typeface="Open Sans"/>
                <a:ea typeface="Open Sans"/>
                <a:cs typeface="Open Sans"/>
                <a:sym typeface="Open Sans"/>
                <a:hlinkClick r:id="rId3">
                  <a:extLst>
                    <a:ext uri="{A12FA001-AC4F-418D-AE19-62706E023703}">
                      <ahyp:hlinkClr val="tx"/>
                    </a:ext>
                  </a:extLst>
                </a:hlinkClick>
              </a:rPr>
              <a:t>Flaticon</a:t>
            </a:r>
            <a:r>
              <a:rPr lang="en" sz="1200">
                <a:solidFill>
                  <a:schemeClr val="accent3"/>
                </a:solidFill>
                <a:latin typeface="Open Sans"/>
                <a:ea typeface="Open Sans"/>
                <a:cs typeface="Open Sans"/>
                <a:sym typeface="Open Sans"/>
              </a:rPr>
              <a:t>, and infographics &amp; images by </a:t>
            </a:r>
            <a:r>
              <a:rPr b="1" lang="en" sz="1200">
                <a:solidFill>
                  <a:schemeClr val="accent3"/>
                </a:solidFill>
                <a:uFill>
                  <a:noFill/>
                </a:uFill>
                <a:latin typeface="Open Sans"/>
                <a:ea typeface="Open Sans"/>
                <a:cs typeface="Open Sans"/>
                <a:sym typeface="Open Sans"/>
                <a:hlinkClick r:id="rId4">
                  <a:extLst>
                    <a:ext uri="{A12FA001-AC4F-418D-AE19-62706E023703}">
                      <ahyp:hlinkClr val="tx"/>
                    </a:ext>
                  </a:extLst>
                </a:hlinkClick>
              </a:rPr>
              <a:t>Freepik</a:t>
            </a:r>
            <a:r>
              <a:rPr b="1" lang="en" sz="1200">
                <a:solidFill>
                  <a:schemeClr val="accent3"/>
                </a:solidFill>
                <a:latin typeface="Open Sans"/>
                <a:ea typeface="Open Sans"/>
                <a:cs typeface="Open Sans"/>
                <a:sym typeface="Open Sans"/>
              </a:rPr>
              <a:t> </a:t>
            </a:r>
            <a:endParaRPr b="1" sz="1200">
              <a:solidFill>
                <a:schemeClr val="accent3"/>
              </a:solidFill>
              <a:latin typeface="Open Sans"/>
              <a:ea typeface="Open Sans"/>
              <a:cs typeface="Open Sans"/>
              <a:sym typeface="Open Sa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2">
    <p:spTree>
      <p:nvGrpSpPr>
        <p:cNvPr id="333" name="Shape 333"/>
        <p:cNvGrpSpPr/>
        <p:nvPr/>
      </p:nvGrpSpPr>
      <p:grpSpPr>
        <a:xfrm>
          <a:off x="0" y="0"/>
          <a:ext cx="0" cy="0"/>
          <a:chOff x="0" y="0"/>
          <a:chExt cx="0" cy="0"/>
        </a:xfrm>
      </p:grpSpPr>
      <p:sp>
        <p:nvSpPr>
          <p:cNvPr id="334" name="Google Shape;334;p28"/>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5" name="Google Shape;335;p28"/>
          <p:cNvPicPr preferRelativeResize="0"/>
          <p:nvPr/>
        </p:nvPicPr>
        <p:blipFill>
          <a:blip r:embed="rId2">
            <a:alphaModFix/>
          </a:blip>
          <a:stretch>
            <a:fillRect/>
          </a:stretch>
        </p:blipFill>
        <p:spPr>
          <a:xfrm flipH="1" rot="-287321">
            <a:off x="5956728" y="6870616"/>
            <a:ext cx="601935" cy="705663"/>
          </a:xfrm>
          <a:prstGeom prst="rect">
            <a:avLst/>
          </a:prstGeom>
          <a:noFill/>
          <a:ln>
            <a:noFill/>
          </a:ln>
        </p:spPr>
      </p:pic>
      <p:sp>
        <p:nvSpPr>
          <p:cNvPr id="336" name="Google Shape;336;p28"/>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7" name="Google Shape;337;p28"/>
          <p:cNvPicPr preferRelativeResize="0"/>
          <p:nvPr/>
        </p:nvPicPr>
        <p:blipFill>
          <a:blip r:embed="rId3">
            <a:alphaModFix/>
          </a:blip>
          <a:stretch>
            <a:fillRect/>
          </a:stretch>
        </p:blipFill>
        <p:spPr>
          <a:xfrm flipH="1" rot="9407650">
            <a:off x="-941493" y="1253520"/>
            <a:ext cx="1932060" cy="1715857"/>
          </a:xfrm>
          <a:prstGeom prst="rect">
            <a:avLst/>
          </a:prstGeom>
          <a:noFill/>
          <a:ln>
            <a:noFill/>
          </a:ln>
        </p:spPr>
      </p:pic>
      <p:pic>
        <p:nvPicPr>
          <p:cNvPr id="338" name="Google Shape;338;p28"/>
          <p:cNvPicPr preferRelativeResize="0"/>
          <p:nvPr/>
        </p:nvPicPr>
        <p:blipFill>
          <a:blip r:embed="rId4">
            <a:alphaModFix/>
          </a:blip>
          <a:stretch>
            <a:fillRect/>
          </a:stretch>
        </p:blipFill>
        <p:spPr>
          <a:xfrm rot="721005">
            <a:off x="5342655" y="7622891"/>
            <a:ext cx="617727" cy="200884"/>
          </a:xfrm>
          <a:prstGeom prst="rect">
            <a:avLst/>
          </a:prstGeom>
          <a:noFill/>
          <a:ln>
            <a:noFill/>
          </a:ln>
        </p:spPr>
      </p:pic>
      <p:pic>
        <p:nvPicPr>
          <p:cNvPr id="339" name="Google Shape;339;p28"/>
          <p:cNvPicPr preferRelativeResize="0"/>
          <p:nvPr/>
        </p:nvPicPr>
        <p:blipFill>
          <a:blip r:embed="rId4">
            <a:alphaModFix/>
          </a:blip>
          <a:stretch>
            <a:fillRect/>
          </a:stretch>
        </p:blipFill>
        <p:spPr>
          <a:xfrm rot="-1427571">
            <a:off x="6152549" y="8546261"/>
            <a:ext cx="617728" cy="20088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3">
    <p:spTree>
      <p:nvGrpSpPr>
        <p:cNvPr id="340" name="Shape 340"/>
        <p:cNvGrpSpPr/>
        <p:nvPr/>
      </p:nvGrpSpPr>
      <p:grpSpPr>
        <a:xfrm>
          <a:off x="0" y="0"/>
          <a:ext cx="0" cy="0"/>
          <a:chOff x="0" y="0"/>
          <a:chExt cx="0" cy="0"/>
        </a:xfrm>
      </p:grpSpPr>
      <p:sp>
        <p:nvSpPr>
          <p:cNvPr id="341" name="Google Shape;341;p29"/>
          <p:cNvSpPr/>
          <p:nvPr/>
        </p:nvSpPr>
        <p:spPr>
          <a:xfrm>
            <a:off x="35" y="8366668"/>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2" name="Google Shape;342;p29"/>
          <p:cNvPicPr preferRelativeResize="0"/>
          <p:nvPr/>
        </p:nvPicPr>
        <p:blipFill>
          <a:blip r:embed="rId2">
            <a:alphaModFix/>
          </a:blip>
          <a:stretch>
            <a:fillRect/>
          </a:stretch>
        </p:blipFill>
        <p:spPr>
          <a:xfrm rot="1896920">
            <a:off x="5760739" y="6661649"/>
            <a:ext cx="1079318" cy="1244899"/>
          </a:xfrm>
          <a:prstGeom prst="rect">
            <a:avLst/>
          </a:prstGeom>
          <a:noFill/>
          <a:ln>
            <a:noFill/>
          </a:ln>
        </p:spPr>
      </p:pic>
      <p:pic>
        <p:nvPicPr>
          <p:cNvPr id="343" name="Google Shape;343;p29"/>
          <p:cNvPicPr preferRelativeResize="0"/>
          <p:nvPr/>
        </p:nvPicPr>
        <p:blipFill>
          <a:blip r:embed="rId3">
            <a:alphaModFix/>
          </a:blip>
          <a:stretch>
            <a:fillRect/>
          </a:stretch>
        </p:blipFill>
        <p:spPr>
          <a:xfrm flipH="1" rot="5399990">
            <a:off x="-297230" y="1636801"/>
            <a:ext cx="600632" cy="845942"/>
          </a:xfrm>
          <a:prstGeom prst="rect">
            <a:avLst/>
          </a:prstGeom>
          <a:noFill/>
          <a:ln>
            <a:noFill/>
          </a:ln>
        </p:spPr>
      </p:pic>
      <p:pic>
        <p:nvPicPr>
          <p:cNvPr id="344" name="Google Shape;344;p29"/>
          <p:cNvPicPr preferRelativeResize="0"/>
          <p:nvPr/>
        </p:nvPicPr>
        <p:blipFill>
          <a:blip r:embed="rId4">
            <a:alphaModFix/>
          </a:blip>
          <a:stretch>
            <a:fillRect/>
          </a:stretch>
        </p:blipFill>
        <p:spPr>
          <a:xfrm flipH="1" rot="6387324">
            <a:off x="-18588" y="612613"/>
            <a:ext cx="554767" cy="65036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345" name="Shape 345"/>
        <p:cNvGrpSpPr/>
        <p:nvPr/>
      </p:nvGrpSpPr>
      <p:grpSpPr>
        <a:xfrm>
          <a:off x="0" y="0"/>
          <a:ext cx="0" cy="0"/>
          <a:chOff x="0" y="0"/>
          <a:chExt cx="0" cy="0"/>
        </a:xfrm>
      </p:grpSpPr>
      <p:sp>
        <p:nvSpPr>
          <p:cNvPr id="346" name="Google Shape;346;p30"/>
          <p:cNvSpPr txBox="1"/>
          <p:nvPr>
            <p:ph type="ctrTitle"/>
          </p:nvPr>
        </p:nvSpPr>
        <p:spPr>
          <a:xfrm>
            <a:off x="220896" y="1302843"/>
            <a:ext cx="6038100" cy="3591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47" name="Google Shape;347;p30"/>
          <p:cNvSpPr txBox="1"/>
          <p:nvPr>
            <p:ph idx="1" type="subTitle"/>
          </p:nvPr>
        </p:nvSpPr>
        <p:spPr>
          <a:xfrm>
            <a:off x="220890" y="4959099"/>
            <a:ext cx="6038100" cy="138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48" name="Google Shape;348;p30"/>
          <p:cNvSpPr txBox="1"/>
          <p:nvPr>
            <p:ph idx="12" type="sldNum"/>
          </p:nvPr>
        </p:nvSpPr>
        <p:spPr>
          <a:xfrm>
            <a:off x="6004104" y="8159609"/>
            <a:ext cx="388800" cy="6888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txBox="1"/>
          <p:nvPr>
            <p:ph idx="1" type="body"/>
          </p:nvPr>
        </p:nvSpPr>
        <p:spPr>
          <a:xfrm>
            <a:off x="505346" y="2008661"/>
            <a:ext cx="5469300" cy="6175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accent3"/>
              </a:buClr>
              <a:buSzPts val="1200"/>
              <a:buAutoNum type="arabicPeriod"/>
              <a:defRPr sz="1100">
                <a:solidFill>
                  <a:schemeClr val="accent3"/>
                </a:solidFill>
              </a:defRPr>
            </a:lvl1pPr>
            <a:lvl2pPr indent="-304800" lvl="1" marL="914400" rtl="0">
              <a:spcBef>
                <a:spcPts val="300"/>
              </a:spcBef>
              <a:spcAft>
                <a:spcPts val="0"/>
              </a:spcAft>
              <a:buClr>
                <a:schemeClr val="accent3"/>
              </a:buClr>
              <a:buSzPts val="1200"/>
              <a:buFont typeface="Roboto Condensed Light"/>
              <a:buAutoNum type="alphaLcPeriod"/>
              <a:defRPr sz="1200">
                <a:solidFill>
                  <a:schemeClr val="accent3"/>
                </a:solidFill>
              </a:defRPr>
            </a:lvl2pPr>
            <a:lvl3pPr indent="-304800" lvl="2" marL="1371600" rtl="0">
              <a:spcBef>
                <a:spcPts val="0"/>
              </a:spcBef>
              <a:spcAft>
                <a:spcPts val="0"/>
              </a:spcAft>
              <a:buClr>
                <a:schemeClr val="accent3"/>
              </a:buClr>
              <a:buSzPts val="1200"/>
              <a:buFont typeface="Roboto Condensed Light"/>
              <a:buAutoNum type="romanLcPeriod"/>
              <a:defRPr sz="1200">
                <a:solidFill>
                  <a:schemeClr val="accent3"/>
                </a:solidFill>
              </a:defRPr>
            </a:lvl3pPr>
            <a:lvl4pPr indent="-304800" lvl="3" marL="1828800" rtl="0">
              <a:spcBef>
                <a:spcPts val="0"/>
              </a:spcBef>
              <a:spcAft>
                <a:spcPts val="0"/>
              </a:spcAft>
              <a:buClr>
                <a:schemeClr val="accent3"/>
              </a:buClr>
              <a:buSzPts val="1200"/>
              <a:buFont typeface="Roboto Condensed Light"/>
              <a:buAutoNum type="arabicPeriod"/>
              <a:defRPr sz="1200">
                <a:solidFill>
                  <a:schemeClr val="accent3"/>
                </a:solidFill>
              </a:defRPr>
            </a:lvl4pPr>
            <a:lvl5pPr indent="-304800" lvl="4" marL="2286000" rtl="0">
              <a:spcBef>
                <a:spcPts val="0"/>
              </a:spcBef>
              <a:spcAft>
                <a:spcPts val="0"/>
              </a:spcAft>
              <a:buClr>
                <a:schemeClr val="accent3"/>
              </a:buClr>
              <a:buSzPts val="1200"/>
              <a:buFont typeface="Roboto Condensed Light"/>
              <a:buAutoNum type="alphaLcPeriod"/>
              <a:defRPr sz="1200">
                <a:solidFill>
                  <a:schemeClr val="accent3"/>
                </a:solidFill>
              </a:defRPr>
            </a:lvl5pPr>
            <a:lvl6pPr indent="-304800" lvl="5" marL="2743200" rtl="0">
              <a:spcBef>
                <a:spcPts val="0"/>
              </a:spcBef>
              <a:spcAft>
                <a:spcPts val="0"/>
              </a:spcAft>
              <a:buClr>
                <a:schemeClr val="accent3"/>
              </a:buClr>
              <a:buSzPts val="1200"/>
              <a:buFont typeface="Roboto Condensed Light"/>
              <a:buAutoNum type="romanLcPeriod"/>
              <a:defRPr sz="1200">
                <a:solidFill>
                  <a:schemeClr val="accent3"/>
                </a:solidFill>
              </a:defRPr>
            </a:lvl6pPr>
            <a:lvl7pPr indent="-304800" lvl="6" marL="3200400" rtl="0">
              <a:spcBef>
                <a:spcPts val="0"/>
              </a:spcBef>
              <a:spcAft>
                <a:spcPts val="0"/>
              </a:spcAft>
              <a:buClr>
                <a:schemeClr val="accent3"/>
              </a:buClr>
              <a:buSzPts val="1200"/>
              <a:buFont typeface="Roboto Condensed Light"/>
              <a:buAutoNum type="arabicPeriod"/>
              <a:defRPr sz="1200">
                <a:solidFill>
                  <a:schemeClr val="accent3"/>
                </a:solidFill>
              </a:defRPr>
            </a:lvl7pPr>
            <a:lvl8pPr indent="-304800" lvl="7" marL="3657600" rtl="0">
              <a:spcBef>
                <a:spcPts val="0"/>
              </a:spcBef>
              <a:spcAft>
                <a:spcPts val="0"/>
              </a:spcAft>
              <a:buClr>
                <a:schemeClr val="accent3"/>
              </a:buClr>
              <a:buSzPts val="1200"/>
              <a:buFont typeface="Roboto Condensed Light"/>
              <a:buAutoNum type="alphaLcPeriod"/>
              <a:defRPr sz="1200">
                <a:solidFill>
                  <a:schemeClr val="accent3"/>
                </a:solidFill>
              </a:defRPr>
            </a:lvl8pPr>
            <a:lvl9pPr indent="-304800" lvl="8" marL="4114800" rtl="0">
              <a:spcBef>
                <a:spcPts val="0"/>
              </a:spcBef>
              <a:spcAft>
                <a:spcPts val="0"/>
              </a:spcAft>
              <a:buClr>
                <a:schemeClr val="accent3"/>
              </a:buClr>
              <a:buSzPts val="1200"/>
              <a:buFont typeface="Roboto Condensed Light"/>
              <a:buAutoNum type="romanLcPeriod"/>
              <a:defRPr sz="1200">
                <a:solidFill>
                  <a:schemeClr val="accent3"/>
                </a:solidFill>
              </a:defRPr>
            </a:lvl9pPr>
          </a:lstStyle>
          <a:p/>
        </p:txBody>
      </p:sp>
      <p:sp>
        <p:nvSpPr>
          <p:cNvPr id="25" name="Google Shape;25;p4"/>
          <p:cNvSpPr txBox="1"/>
          <p:nvPr>
            <p:ph type="title"/>
          </p:nvPr>
        </p:nvSpPr>
        <p:spPr>
          <a:xfrm>
            <a:off x="505346" y="791470"/>
            <a:ext cx="54693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26" name="Google Shape;26;p4"/>
          <p:cNvPicPr preferRelativeResize="0"/>
          <p:nvPr/>
        </p:nvPicPr>
        <p:blipFill>
          <a:blip r:embed="rId2">
            <a:alphaModFix/>
          </a:blip>
          <a:stretch>
            <a:fillRect/>
          </a:stretch>
        </p:blipFill>
        <p:spPr>
          <a:xfrm rot="10250945">
            <a:off x="31854" y="420565"/>
            <a:ext cx="523541" cy="737363"/>
          </a:xfrm>
          <a:prstGeom prst="rect">
            <a:avLst/>
          </a:prstGeom>
          <a:noFill/>
          <a:ln>
            <a:noFill/>
          </a:ln>
        </p:spPr>
      </p:pic>
      <p:pic>
        <p:nvPicPr>
          <p:cNvPr id="27" name="Google Shape;27;p4"/>
          <p:cNvPicPr preferRelativeResize="0"/>
          <p:nvPr/>
        </p:nvPicPr>
        <p:blipFill>
          <a:blip r:embed="rId3">
            <a:alphaModFix/>
          </a:blip>
          <a:stretch>
            <a:fillRect/>
          </a:stretch>
        </p:blipFill>
        <p:spPr>
          <a:xfrm rot="504741">
            <a:off x="5883171" y="6919208"/>
            <a:ext cx="888060" cy="1024278"/>
          </a:xfrm>
          <a:prstGeom prst="rect">
            <a:avLst/>
          </a:prstGeom>
          <a:noFill/>
          <a:ln>
            <a:noFill/>
          </a:ln>
        </p:spPr>
      </p:pic>
      <p:pic>
        <p:nvPicPr>
          <p:cNvPr id="28" name="Google Shape;28;p4"/>
          <p:cNvPicPr preferRelativeResize="0"/>
          <p:nvPr/>
        </p:nvPicPr>
        <p:blipFill>
          <a:blip r:embed="rId4">
            <a:alphaModFix/>
          </a:blip>
          <a:stretch>
            <a:fillRect/>
          </a:stretch>
        </p:blipFill>
        <p:spPr>
          <a:xfrm flipH="1" rot="1378965">
            <a:off x="5703002" y="7894100"/>
            <a:ext cx="543052" cy="63663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p5"/>
          <p:cNvSpPr txBox="1"/>
          <p:nvPr>
            <p:ph idx="1" type="subTitle"/>
          </p:nvPr>
        </p:nvSpPr>
        <p:spPr>
          <a:xfrm>
            <a:off x="1033778" y="5302012"/>
            <a:ext cx="2094600" cy="7359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31" name="Google Shape;31;p5"/>
          <p:cNvSpPr txBox="1"/>
          <p:nvPr>
            <p:ph idx="2" type="subTitle"/>
          </p:nvPr>
        </p:nvSpPr>
        <p:spPr>
          <a:xfrm>
            <a:off x="1035549" y="5873053"/>
            <a:ext cx="2093100" cy="166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32" name="Google Shape;32;p5"/>
          <p:cNvSpPr txBox="1"/>
          <p:nvPr>
            <p:ph idx="3" type="subTitle"/>
          </p:nvPr>
        </p:nvSpPr>
        <p:spPr>
          <a:xfrm>
            <a:off x="3351499" y="5302012"/>
            <a:ext cx="2094600" cy="7359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33" name="Google Shape;33;p5"/>
          <p:cNvSpPr txBox="1"/>
          <p:nvPr>
            <p:ph idx="4" type="subTitle"/>
          </p:nvPr>
        </p:nvSpPr>
        <p:spPr>
          <a:xfrm>
            <a:off x="3353687" y="5873053"/>
            <a:ext cx="2090400" cy="166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34" name="Google Shape;34;p5"/>
          <p:cNvSpPr txBox="1"/>
          <p:nvPr>
            <p:ph type="title"/>
          </p:nvPr>
        </p:nvSpPr>
        <p:spPr>
          <a:xfrm>
            <a:off x="505346" y="791470"/>
            <a:ext cx="54693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35" name="Google Shape;35;p5"/>
          <p:cNvPicPr preferRelativeResize="0"/>
          <p:nvPr/>
        </p:nvPicPr>
        <p:blipFill>
          <a:blip r:embed="rId2">
            <a:alphaModFix/>
          </a:blip>
          <a:stretch>
            <a:fillRect/>
          </a:stretch>
        </p:blipFill>
        <p:spPr>
          <a:xfrm rot="1058411">
            <a:off x="-81482" y="5164394"/>
            <a:ext cx="483151" cy="566408"/>
          </a:xfrm>
          <a:prstGeom prst="rect">
            <a:avLst/>
          </a:prstGeom>
          <a:noFill/>
          <a:ln>
            <a:noFill/>
          </a:ln>
        </p:spPr>
      </p:pic>
      <p:sp>
        <p:nvSpPr>
          <p:cNvPr id="36" name="Google Shape;36;p5"/>
          <p:cNvSpPr/>
          <p:nvPr/>
        </p:nvSpPr>
        <p:spPr>
          <a:xfrm flipH="1">
            <a:off x="176" y="8197555"/>
            <a:ext cx="6479966" cy="802486"/>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 name="Google Shape;37;p5"/>
          <p:cNvPicPr preferRelativeResize="0"/>
          <p:nvPr/>
        </p:nvPicPr>
        <p:blipFill>
          <a:blip r:embed="rId3">
            <a:alphaModFix/>
          </a:blip>
          <a:stretch>
            <a:fillRect/>
          </a:stretch>
        </p:blipFill>
        <p:spPr>
          <a:xfrm flipH="1" rot="8424068">
            <a:off x="-588605" y="8168433"/>
            <a:ext cx="1233473" cy="1095450"/>
          </a:xfrm>
          <a:prstGeom prst="rect">
            <a:avLst/>
          </a:prstGeom>
          <a:noFill/>
          <a:ln>
            <a:noFill/>
          </a:ln>
        </p:spPr>
      </p:pic>
      <p:pic>
        <p:nvPicPr>
          <p:cNvPr id="38" name="Google Shape;38;p5"/>
          <p:cNvPicPr preferRelativeResize="0"/>
          <p:nvPr/>
        </p:nvPicPr>
        <p:blipFill>
          <a:blip r:embed="rId3">
            <a:alphaModFix/>
          </a:blip>
          <a:stretch>
            <a:fillRect/>
          </a:stretch>
        </p:blipFill>
        <p:spPr>
          <a:xfrm flipH="1" rot="9407649">
            <a:off x="5779021" y="2608845"/>
            <a:ext cx="1407465" cy="1249965"/>
          </a:xfrm>
          <a:prstGeom prst="rect">
            <a:avLst/>
          </a:prstGeom>
          <a:noFill/>
          <a:ln>
            <a:noFill/>
          </a:ln>
        </p:spPr>
      </p:pic>
      <p:pic>
        <p:nvPicPr>
          <p:cNvPr id="39" name="Google Shape;39;p5"/>
          <p:cNvPicPr preferRelativeResize="0"/>
          <p:nvPr/>
        </p:nvPicPr>
        <p:blipFill>
          <a:blip r:embed="rId4">
            <a:alphaModFix/>
          </a:blip>
          <a:stretch>
            <a:fillRect/>
          </a:stretch>
        </p:blipFill>
        <p:spPr>
          <a:xfrm rot="5015043">
            <a:off x="-617873" y="8256439"/>
            <a:ext cx="2062264" cy="1160655"/>
          </a:xfrm>
          <a:prstGeom prst="rect">
            <a:avLst/>
          </a:prstGeom>
          <a:noFill/>
          <a:ln>
            <a:noFill/>
          </a:ln>
        </p:spPr>
      </p:pic>
      <p:pic>
        <p:nvPicPr>
          <p:cNvPr id="40" name="Google Shape;40;p5"/>
          <p:cNvPicPr preferRelativeResize="0"/>
          <p:nvPr/>
        </p:nvPicPr>
        <p:blipFill>
          <a:blip r:embed="rId5">
            <a:alphaModFix/>
          </a:blip>
          <a:stretch>
            <a:fillRect/>
          </a:stretch>
        </p:blipFill>
        <p:spPr>
          <a:xfrm rot="2335984">
            <a:off x="91111" y="1379971"/>
            <a:ext cx="706366" cy="229714"/>
          </a:xfrm>
          <a:prstGeom prst="rect">
            <a:avLst/>
          </a:prstGeom>
          <a:noFill/>
          <a:ln>
            <a:noFill/>
          </a:ln>
        </p:spPr>
      </p:pic>
      <p:pic>
        <p:nvPicPr>
          <p:cNvPr id="41" name="Google Shape;41;p5"/>
          <p:cNvPicPr preferRelativeResize="0"/>
          <p:nvPr/>
        </p:nvPicPr>
        <p:blipFill>
          <a:blip r:embed="rId5">
            <a:alphaModFix/>
          </a:blip>
          <a:stretch>
            <a:fillRect/>
          </a:stretch>
        </p:blipFill>
        <p:spPr>
          <a:xfrm rot="-949908">
            <a:off x="5748132" y="7281514"/>
            <a:ext cx="529633" cy="172242"/>
          </a:xfrm>
          <a:prstGeom prst="rect">
            <a:avLst/>
          </a:prstGeom>
          <a:noFill/>
          <a:ln>
            <a:noFill/>
          </a:ln>
        </p:spPr>
      </p:pic>
      <p:pic>
        <p:nvPicPr>
          <p:cNvPr id="42" name="Google Shape;42;p5"/>
          <p:cNvPicPr preferRelativeResize="0"/>
          <p:nvPr/>
        </p:nvPicPr>
        <p:blipFill>
          <a:blip r:embed="rId5">
            <a:alphaModFix/>
          </a:blip>
          <a:stretch>
            <a:fillRect/>
          </a:stretch>
        </p:blipFill>
        <p:spPr>
          <a:xfrm rot="1375125">
            <a:off x="6066029" y="8279457"/>
            <a:ext cx="833451" cy="271044"/>
          </a:xfrm>
          <a:prstGeom prst="rect">
            <a:avLst/>
          </a:prstGeom>
          <a:noFill/>
          <a:ln>
            <a:noFill/>
          </a:ln>
        </p:spPr>
      </p:pic>
      <p:pic>
        <p:nvPicPr>
          <p:cNvPr id="43" name="Google Shape;43;p5"/>
          <p:cNvPicPr preferRelativeResize="0"/>
          <p:nvPr/>
        </p:nvPicPr>
        <p:blipFill>
          <a:blip r:embed="rId5">
            <a:alphaModFix/>
          </a:blip>
          <a:stretch>
            <a:fillRect/>
          </a:stretch>
        </p:blipFill>
        <p:spPr>
          <a:xfrm rot="-949908">
            <a:off x="-201860" y="540744"/>
            <a:ext cx="529633" cy="172242"/>
          </a:xfrm>
          <a:prstGeom prst="rect">
            <a:avLst/>
          </a:prstGeom>
          <a:noFill/>
          <a:ln>
            <a:noFill/>
          </a:ln>
        </p:spPr>
      </p:pic>
      <p:pic>
        <p:nvPicPr>
          <p:cNvPr id="44" name="Google Shape;44;p5"/>
          <p:cNvPicPr preferRelativeResize="0"/>
          <p:nvPr/>
        </p:nvPicPr>
        <p:blipFill>
          <a:blip r:embed="rId4">
            <a:alphaModFix/>
          </a:blip>
          <a:stretch>
            <a:fillRect/>
          </a:stretch>
        </p:blipFill>
        <p:spPr>
          <a:xfrm rot="-6436397">
            <a:off x="5062783" y="-810754"/>
            <a:ext cx="2015858" cy="19272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6"/>
          <p:cNvSpPr/>
          <p:nvPr/>
        </p:nvSpPr>
        <p:spPr>
          <a:xfrm>
            <a:off x="35" y="8366668"/>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6"/>
          <p:cNvSpPr txBox="1"/>
          <p:nvPr>
            <p:ph type="title"/>
          </p:nvPr>
        </p:nvSpPr>
        <p:spPr>
          <a:xfrm>
            <a:off x="510449" y="791470"/>
            <a:ext cx="5459100" cy="10020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pic>
        <p:nvPicPr>
          <p:cNvPr id="48" name="Google Shape;48;p6"/>
          <p:cNvPicPr preferRelativeResize="0"/>
          <p:nvPr/>
        </p:nvPicPr>
        <p:blipFill>
          <a:blip r:embed="rId2">
            <a:alphaModFix/>
          </a:blip>
          <a:stretch>
            <a:fillRect/>
          </a:stretch>
        </p:blipFill>
        <p:spPr>
          <a:xfrm rot="1896920">
            <a:off x="5760739" y="6661649"/>
            <a:ext cx="1079318" cy="1244899"/>
          </a:xfrm>
          <a:prstGeom prst="rect">
            <a:avLst/>
          </a:prstGeom>
          <a:noFill/>
          <a:ln>
            <a:noFill/>
          </a:ln>
        </p:spPr>
      </p:pic>
      <p:pic>
        <p:nvPicPr>
          <p:cNvPr id="49" name="Google Shape;49;p6"/>
          <p:cNvPicPr preferRelativeResize="0"/>
          <p:nvPr/>
        </p:nvPicPr>
        <p:blipFill>
          <a:blip r:embed="rId3">
            <a:alphaModFix/>
          </a:blip>
          <a:stretch>
            <a:fillRect/>
          </a:stretch>
        </p:blipFill>
        <p:spPr>
          <a:xfrm flipH="1" rot="5399990">
            <a:off x="-297230" y="1636801"/>
            <a:ext cx="600632" cy="845942"/>
          </a:xfrm>
          <a:prstGeom prst="rect">
            <a:avLst/>
          </a:prstGeom>
          <a:noFill/>
          <a:ln>
            <a:noFill/>
          </a:ln>
        </p:spPr>
      </p:pic>
      <p:pic>
        <p:nvPicPr>
          <p:cNvPr id="50" name="Google Shape;50;p6"/>
          <p:cNvPicPr preferRelativeResize="0"/>
          <p:nvPr/>
        </p:nvPicPr>
        <p:blipFill>
          <a:blip r:embed="rId4">
            <a:alphaModFix/>
          </a:blip>
          <a:stretch>
            <a:fillRect/>
          </a:stretch>
        </p:blipFill>
        <p:spPr>
          <a:xfrm flipH="1" rot="6387324">
            <a:off x="-18588" y="612613"/>
            <a:ext cx="554767" cy="65036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1" name="Shape 51"/>
        <p:cNvGrpSpPr/>
        <p:nvPr/>
      </p:nvGrpSpPr>
      <p:grpSpPr>
        <a:xfrm>
          <a:off x="0" y="0"/>
          <a:ext cx="0" cy="0"/>
          <a:chOff x="0" y="0"/>
          <a:chExt cx="0" cy="0"/>
        </a:xfrm>
      </p:grpSpPr>
      <p:sp>
        <p:nvSpPr>
          <p:cNvPr id="52" name="Google Shape;52;p7"/>
          <p:cNvSpPr txBox="1"/>
          <p:nvPr>
            <p:ph type="title"/>
          </p:nvPr>
        </p:nvSpPr>
        <p:spPr>
          <a:xfrm>
            <a:off x="1943575" y="4662992"/>
            <a:ext cx="2592900" cy="2208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3" name="Google Shape;53;p7"/>
          <p:cNvSpPr txBox="1"/>
          <p:nvPr>
            <p:ph idx="1" type="subTitle"/>
          </p:nvPr>
        </p:nvSpPr>
        <p:spPr>
          <a:xfrm>
            <a:off x="1390606" y="6871391"/>
            <a:ext cx="3699000" cy="118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pic>
        <p:nvPicPr>
          <p:cNvPr id="54" name="Google Shape;54;p7"/>
          <p:cNvPicPr preferRelativeResize="0"/>
          <p:nvPr/>
        </p:nvPicPr>
        <p:blipFill>
          <a:blip r:embed="rId2">
            <a:alphaModFix/>
          </a:blip>
          <a:stretch>
            <a:fillRect/>
          </a:stretch>
        </p:blipFill>
        <p:spPr>
          <a:xfrm rot="3372736">
            <a:off x="5560922" y="-958937"/>
            <a:ext cx="827212" cy="969760"/>
          </a:xfrm>
          <a:prstGeom prst="rect">
            <a:avLst/>
          </a:prstGeom>
          <a:noFill/>
          <a:ln>
            <a:noFill/>
          </a:ln>
        </p:spPr>
      </p:pic>
      <p:pic>
        <p:nvPicPr>
          <p:cNvPr id="55" name="Google Shape;55;p7"/>
          <p:cNvPicPr preferRelativeResize="0"/>
          <p:nvPr/>
        </p:nvPicPr>
        <p:blipFill>
          <a:blip r:embed="rId2">
            <a:alphaModFix/>
          </a:blip>
          <a:stretch>
            <a:fillRect/>
          </a:stretch>
        </p:blipFill>
        <p:spPr>
          <a:xfrm flipH="1" rot="-3372736">
            <a:off x="-106456" y="-958937"/>
            <a:ext cx="827212" cy="969760"/>
          </a:xfrm>
          <a:prstGeom prst="rect">
            <a:avLst/>
          </a:prstGeom>
          <a:noFill/>
          <a:ln>
            <a:noFill/>
          </a:ln>
        </p:spPr>
      </p:pic>
      <p:grpSp>
        <p:nvGrpSpPr>
          <p:cNvPr id="56" name="Google Shape;56;p7"/>
          <p:cNvGrpSpPr/>
          <p:nvPr/>
        </p:nvGrpSpPr>
        <p:grpSpPr>
          <a:xfrm rot="-2463808">
            <a:off x="-129963" y="-2222367"/>
            <a:ext cx="2451773" cy="2759367"/>
            <a:chOff x="713389" y="-262634"/>
            <a:chExt cx="3459843" cy="3893906"/>
          </a:xfrm>
        </p:grpSpPr>
        <p:pic>
          <p:nvPicPr>
            <p:cNvPr id="57" name="Google Shape;57;p7"/>
            <p:cNvPicPr preferRelativeResize="0"/>
            <p:nvPr/>
          </p:nvPicPr>
          <p:blipFill>
            <a:blip r:embed="rId3">
              <a:alphaModFix/>
            </a:blip>
            <a:stretch>
              <a:fillRect/>
            </a:stretch>
          </p:blipFill>
          <p:spPr>
            <a:xfrm flipH="1" rot="-4265453">
              <a:off x="1683657" y="2589867"/>
              <a:ext cx="1097963" cy="357054"/>
            </a:xfrm>
            <a:prstGeom prst="rect">
              <a:avLst/>
            </a:prstGeom>
            <a:noFill/>
            <a:ln>
              <a:noFill/>
            </a:ln>
          </p:spPr>
        </p:pic>
        <p:pic>
          <p:nvPicPr>
            <p:cNvPr id="58" name="Google Shape;58;p7"/>
            <p:cNvPicPr preferRelativeResize="0"/>
            <p:nvPr/>
          </p:nvPicPr>
          <p:blipFill>
            <a:blip r:embed="rId3">
              <a:alphaModFix/>
            </a:blip>
            <a:stretch>
              <a:fillRect/>
            </a:stretch>
          </p:blipFill>
          <p:spPr>
            <a:xfrm flipH="1" rot="-5400000">
              <a:off x="2046540" y="2903763"/>
              <a:ext cx="1097964" cy="357054"/>
            </a:xfrm>
            <a:prstGeom prst="rect">
              <a:avLst/>
            </a:prstGeom>
            <a:noFill/>
            <a:ln>
              <a:noFill/>
            </a:ln>
          </p:spPr>
        </p:pic>
        <p:pic>
          <p:nvPicPr>
            <p:cNvPr id="59" name="Google Shape;59;p7"/>
            <p:cNvPicPr preferRelativeResize="0"/>
            <p:nvPr/>
          </p:nvPicPr>
          <p:blipFill>
            <a:blip r:embed="rId4">
              <a:alphaModFix/>
            </a:blip>
            <a:stretch>
              <a:fillRect/>
            </a:stretch>
          </p:blipFill>
          <p:spPr>
            <a:xfrm flipH="1" rot="-6306671">
              <a:off x="1371644" y="1704035"/>
              <a:ext cx="990786" cy="1395435"/>
            </a:xfrm>
            <a:prstGeom prst="rect">
              <a:avLst/>
            </a:prstGeom>
            <a:noFill/>
            <a:ln>
              <a:noFill/>
            </a:ln>
          </p:spPr>
        </p:pic>
        <p:pic>
          <p:nvPicPr>
            <p:cNvPr id="60" name="Google Shape;60;p7"/>
            <p:cNvPicPr preferRelativeResize="0"/>
            <p:nvPr/>
          </p:nvPicPr>
          <p:blipFill>
            <a:blip r:embed="rId5">
              <a:alphaModFix/>
            </a:blip>
            <a:stretch>
              <a:fillRect/>
            </a:stretch>
          </p:blipFill>
          <p:spPr>
            <a:xfrm rot="1392348">
              <a:off x="1080136" y="176558"/>
              <a:ext cx="2726349" cy="2421263"/>
            </a:xfrm>
            <a:prstGeom prst="rect">
              <a:avLst/>
            </a:prstGeom>
            <a:noFill/>
            <a:ln>
              <a:noFill/>
            </a:ln>
          </p:spPr>
        </p:pic>
      </p:grpSp>
      <p:sp>
        <p:nvSpPr>
          <p:cNvPr id="61" name="Google Shape;61;p7"/>
          <p:cNvSpPr/>
          <p:nvPr/>
        </p:nvSpPr>
        <p:spPr>
          <a:xfrm>
            <a:off x="35" y="8296063"/>
            <a:ext cx="6479966" cy="703944"/>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 name="Google Shape;62;p7"/>
          <p:cNvGrpSpPr/>
          <p:nvPr/>
        </p:nvGrpSpPr>
        <p:grpSpPr>
          <a:xfrm>
            <a:off x="4293789" y="-1176455"/>
            <a:ext cx="2146805" cy="2393084"/>
            <a:chOff x="5325298" y="1401875"/>
            <a:chExt cx="3029216" cy="3376724"/>
          </a:xfrm>
        </p:grpSpPr>
        <p:pic>
          <p:nvPicPr>
            <p:cNvPr id="63" name="Google Shape;63;p7"/>
            <p:cNvPicPr preferRelativeResize="0"/>
            <p:nvPr/>
          </p:nvPicPr>
          <p:blipFill>
            <a:blip r:embed="rId3">
              <a:alphaModFix/>
            </a:blip>
            <a:stretch>
              <a:fillRect/>
            </a:stretch>
          </p:blipFill>
          <p:spPr>
            <a:xfrm rot="-3834659">
              <a:off x="6665023" y="2077497"/>
              <a:ext cx="1097961" cy="357055"/>
            </a:xfrm>
            <a:prstGeom prst="rect">
              <a:avLst/>
            </a:prstGeom>
            <a:noFill/>
            <a:ln>
              <a:noFill/>
            </a:ln>
          </p:spPr>
        </p:pic>
        <p:pic>
          <p:nvPicPr>
            <p:cNvPr id="64" name="Google Shape;64;p7"/>
            <p:cNvPicPr preferRelativeResize="0"/>
            <p:nvPr/>
          </p:nvPicPr>
          <p:blipFill>
            <a:blip r:embed="rId3">
              <a:alphaModFix/>
            </a:blip>
            <a:stretch>
              <a:fillRect/>
            </a:stretch>
          </p:blipFill>
          <p:spPr>
            <a:xfrm rot="-5244271">
              <a:off x="6493573" y="1779848"/>
              <a:ext cx="1097958" cy="357056"/>
            </a:xfrm>
            <a:prstGeom prst="rect">
              <a:avLst/>
            </a:prstGeom>
            <a:noFill/>
            <a:ln>
              <a:noFill/>
            </a:ln>
          </p:spPr>
        </p:pic>
        <p:pic>
          <p:nvPicPr>
            <p:cNvPr id="65" name="Google Shape;65;p7"/>
            <p:cNvPicPr preferRelativeResize="0"/>
            <p:nvPr/>
          </p:nvPicPr>
          <p:blipFill>
            <a:blip r:embed="rId4">
              <a:alphaModFix/>
            </a:blip>
            <a:stretch>
              <a:fillRect/>
            </a:stretch>
          </p:blipFill>
          <p:spPr>
            <a:xfrm flipH="1" rot="5172484">
              <a:off x="7130170" y="2170760"/>
              <a:ext cx="990785" cy="1395436"/>
            </a:xfrm>
            <a:prstGeom prst="rect">
              <a:avLst/>
            </a:prstGeom>
            <a:noFill/>
            <a:ln>
              <a:noFill/>
            </a:ln>
          </p:spPr>
        </p:pic>
        <p:pic>
          <p:nvPicPr>
            <p:cNvPr id="66" name="Google Shape;66;p7"/>
            <p:cNvPicPr preferRelativeResize="0"/>
            <p:nvPr/>
          </p:nvPicPr>
          <p:blipFill>
            <a:blip r:embed="rId6">
              <a:alphaModFix/>
            </a:blip>
            <a:stretch>
              <a:fillRect/>
            </a:stretch>
          </p:blipFill>
          <p:spPr>
            <a:xfrm>
              <a:off x="5325298" y="2329184"/>
              <a:ext cx="2914801" cy="2449415"/>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7" name="Shape 67"/>
        <p:cNvGrpSpPr/>
        <p:nvPr/>
      </p:nvGrpSpPr>
      <p:grpSpPr>
        <a:xfrm>
          <a:off x="0" y="0"/>
          <a:ext cx="0" cy="0"/>
          <a:chOff x="0" y="0"/>
          <a:chExt cx="0" cy="0"/>
        </a:xfrm>
      </p:grpSpPr>
      <p:sp>
        <p:nvSpPr>
          <p:cNvPr id="68" name="Google Shape;68;p8"/>
          <p:cNvSpPr txBox="1"/>
          <p:nvPr>
            <p:ph type="title"/>
          </p:nvPr>
        </p:nvSpPr>
        <p:spPr>
          <a:xfrm>
            <a:off x="1647425" y="2583333"/>
            <a:ext cx="3185700" cy="385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72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grpSp>
        <p:nvGrpSpPr>
          <p:cNvPr id="69" name="Google Shape;69;p8"/>
          <p:cNvGrpSpPr/>
          <p:nvPr/>
        </p:nvGrpSpPr>
        <p:grpSpPr>
          <a:xfrm>
            <a:off x="-1328447" y="-3550037"/>
            <a:ext cx="8781492" cy="15678690"/>
            <a:chOff x="-1874485" y="-2028824"/>
            <a:chExt cx="12390986" cy="8960275"/>
          </a:xfrm>
        </p:grpSpPr>
        <p:pic>
          <p:nvPicPr>
            <p:cNvPr id="70" name="Google Shape;70;p8"/>
            <p:cNvPicPr preferRelativeResize="0"/>
            <p:nvPr/>
          </p:nvPicPr>
          <p:blipFill>
            <a:blip r:embed="rId2">
              <a:alphaModFix/>
            </a:blip>
            <a:stretch>
              <a:fillRect/>
            </a:stretch>
          </p:blipFill>
          <p:spPr>
            <a:xfrm rot="3644114">
              <a:off x="6600143" y="3683219"/>
              <a:ext cx="2726349" cy="2421263"/>
            </a:xfrm>
            <a:prstGeom prst="rect">
              <a:avLst/>
            </a:prstGeom>
            <a:noFill/>
            <a:ln>
              <a:noFill/>
            </a:ln>
          </p:spPr>
        </p:pic>
        <p:pic>
          <p:nvPicPr>
            <p:cNvPr id="71" name="Google Shape;71;p8"/>
            <p:cNvPicPr preferRelativeResize="0"/>
            <p:nvPr/>
          </p:nvPicPr>
          <p:blipFill>
            <a:blip r:embed="rId3">
              <a:alphaModFix/>
            </a:blip>
            <a:stretch>
              <a:fillRect/>
            </a:stretch>
          </p:blipFill>
          <p:spPr>
            <a:xfrm flipH="1" rot="10799995">
              <a:off x="-410290" y="745942"/>
              <a:ext cx="1184750" cy="1668625"/>
            </a:xfrm>
            <a:prstGeom prst="rect">
              <a:avLst/>
            </a:prstGeom>
            <a:noFill/>
            <a:ln>
              <a:noFill/>
            </a:ln>
          </p:spPr>
        </p:pic>
        <p:pic>
          <p:nvPicPr>
            <p:cNvPr id="72" name="Google Shape;72;p8"/>
            <p:cNvPicPr preferRelativeResize="0"/>
            <p:nvPr/>
          </p:nvPicPr>
          <p:blipFill>
            <a:blip r:embed="rId4">
              <a:alphaModFix/>
            </a:blip>
            <a:stretch>
              <a:fillRect/>
            </a:stretch>
          </p:blipFill>
          <p:spPr>
            <a:xfrm flipH="1" rot="-2146030">
              <a:off x="5984582" y="4265175"/>
              <a:ext cx="1480484" cy="1735598"/>
            </a:xfrm>
            <a:prstGeom prst="rect">
              <a:avLst/>
            </a:prstGeom>
            <a:noFill/>
            <a:ln>
              <a:noFill/>
            </a:ln>
          </p:spPr>
        </p:pic>
        <p:pic>
          <p:nvPicPr>
            <p:cNvPr id="73" name="Google Shape;73;p8"/>
            <p:cNvPicPr preferRelativeResize="0"/>
            <p:nvPr/>
          </p:nvPicPr>
          <p:blipFill>
            <a:blip r:embed="rId5">
              <a:alphaModFix/>
            </a:blip>
            <a:stretch>
              <a:fillRect/>
            </a:stretch>
          </p:blipFill>
          <p:spPr>
            <a:xfrm flipH="1" rot="10800000">
              <a:off x="-410300" y="4210776"/>
              <a:ext cx="3237624" cy="2720675"/>
            </a:xfrm>
            <a:prstGeom prst="rect">
              <a:avLst/>
            </a:prstGeom>
            <a:noFill/>
            <a:ln>
              <a:noFill/>
            </a:ln>
          </p:spPr>
        </p:pic>
        <p:pic>
          <p:nvPicPr>
            <p:cNvPr id="74" name="Google Shape;74;p8"/>
            <p:cNvPicPr preferRelativeResize="0"/>
            <p:nvPr/>
          </p:nvPicPr>
          <p:blipFill>
            <a:blip r:embed="rId2">
              <a:alphaModFix/>
            </a:blip>
            <a:stretch>
              <a:fillRect/>
            </a:stretch>
          </p:blipFill>
          <p:spPr>
            <a:xfrm flipH="1" rot="7155886">
              <a:off x="-1515157" y="3152620"/>
              <a:ext cx="2726349" cy="2421263"/>
            </a:xfrm>
            <a:prstGeom prst="rect">
              <a:avLst/>
            </a:prstGeom>
            <a:noFill/>
            <a:ln>
              <a:noFill/>
            </a:ln>
          </p:spPr>
        </p:pic>
        <p:pic>
          <p:nvPicPr>
            <p:cNvPr id="75" name="Google Shape;75;p8"/>
            <p:cNvPicPr preferRelativeResize="0"/>
            <p:nvPr/>
          </p:nvPicPr>
          <p:blipFill>
            <a:blip r:embed="rId5">
              <a:alphaModFix/>
            </a:blip>
            <a:stretch>
              <a:fillRect/>
            </a:stretch>
          </p:blipFill>
          <p:spPr>
            <a:xfrm flipH="1" rot="-4822065">
              <a:off x="-1107394" y="-1441475"/>
              <a:ext cx="3641590" cy="3060142"/>
            </a:xfrm>
            <a:prstGeom prst="rect">
              <a:avLst/>
            </a:prstGeom>
            <a:noFill/>
            <a:ln>
              <a:noFill/>
            </a:ln>
          </p:spPr>
        </p:pic>
        <p:pic>
          <p:nvPicPr>
            <p:cNvPr id="76" name="Google Shape;76;p8"/>
            <p:cNvPicPr preferRelativeResize="0"/>
            <p:nvPr/>
          </p:nvPicPr>
          <p:blipFill>
            <a:blip r:embed="rId6">
              <a:alphaModFix/>
            </a:blip>
            <a:stretch>
              <a:fillRect/>
            </a:stretch>
          </p:blipFill>
          <p:spPr>
            <a:xfrm flipH="1" rot="8406173">
              <a:off x="1605199" y="-1681245"/>
              <a:ext cx="1864251" cy="2150239"/>
            </a:xfrm>
            <a:prstGeom prst="rect">
              <a:avLst/>
            </a:prstGeom>
            <a:noFill/>
            <a:ln>
              <a:noFill/>
            </a:ln>
          </p:spPr>
        </p:pic>
        <p:pic>
          <p:nvPicPr>
            <p:cNvPr id="77" name="Google Shape;77;p8"/>
            <p:cNvPicPr preferRelativeResize="0"/>
            <p:nvPr/>
          </p:nvPicPr>
          <p:blipFill>
            <a:blip r:embed="rId5">
              <a:alphaModFix/>
            </a:blip>
            <a:stretch>
              <a:fillRect/>
            </a:stretch>
          </p:blipFill>
          <p:spPr>
            <a:xfrm rot="-5977938">
              <a:off x="7947059" y="2454176"/>
              <a:ext cx="2574835" cy="2163721"/>
            </a:xfrm>
            <a:prstGeom prst="rect">
              <a:avLst/>
            </a:prstGeom>
            <a:noFill/>
            <a:ln>
              <a:noFill/>
            </a:ln>
          </p:spPr>
        </p:pic>
        <p:pic>
          <p:nvPicPr>
            <p:cNvPr id="78" name="Google Shape;78;p8"/>
            <p:cNvPicPr preferRelativeResize="0"/>
            <p:nvPr/>
          </p:nvPicPr>
          <p:blipFill>
            <a:blip r:embed="rId6">
              <a:alphaModFix/>
            </a:blip>
            <a:stretch>
              <a:fillRect/>
            </a:stretch>
          </p:blipFill>
          <p:spPr>
            <a:xfrm flipH="1" rot="-7910329">
              <a:off x="8161624" y="-624731"/>
              <a:ext cx="1864251" cy="2150240"/>
            </a:xfrm>
            <a:prstGeom prst="rect">
              <a:avLst/>
            </a:prstGeom>
            <a:noFill/>
            <a:ln>
              <a:noFill/>
            </a:ln>
          </p:spPr>
        </p:pic>
        <p:pic>
          <p:nvPicPr>
            <p:cNvPr id="79" name="Google Shape;79;p8"/>
            <p:cNvPicPr preferRelativeResize="0"/>
            <p:nvPr/>
          </p:nvPicPr>
          <p:blipFill>
            <a:blip r:embed="rId3">
              <a:alphaModFix/>
            </a:blip>
            <a:stretch>
              <a:fillRect/>
            </a:stretch>
          </p:blipFill>
          <p:spPr>
            <a:xfrm flipH="1" rot="-5219239">
              <a:off x="7417688" y="-683442"/>
              <a:ext cx="1184749" cy="1668629"/>
            </a:xfrm>
            <a:prstGeom prst="rect">
              <a:avLst/>
            </a:prstGeom>
            <a:noFill/>
            <a:ln>
              <a:noFill/>
            </a:ln>
          </p:spPr>
        </p:pic>
        <p:pic>
          <p:nvPicPr>
            <p:cNvPr id="80" name="Google Shape;80;p8"/>
            <p:cNvPicPr preferRelativeResize="0"/>
            <p:nvPr/>
          </p:nvPicPr>
          <p:blipFill>
            <a:blip r:embed="rId4">
              <a:alphaModFix/>
            </a:blip>
            <a:stretch>
              <a:fillRect/>
            </a:stretch>
          </p:blipFill>
          <p:spPr>
            <a:xfrm flipH="1" rot="3550003">
              <a:off x="166269" y="2486299"/>
              <a:ext cx="1094281" cy="1282844"/>
            </a:xfrm>
            <a:prstGeom prst="rect">
              <a:avLst/>
            </a:prstGeom>
            <a:noFill/>
            <a:ln>
              <a:noFill/>
            </a:ln>
          </p:spPr>
        </p:pic>
        <p:pic>
          <p:nvPicPr>
            <p:cNvPr id="81" name="Google Shape;81;p8"/>
            <p:cNvPicPr preferRelativeResize="0"/>
            <p:nvPr/>
          </p:nvPicPr>
          <p:blipFill>
            <a:blip r:embed="rId4">
              <a:alphaModFix/>
            </a:blip>
            <a:stretch>
              <a:fillRect/>
            </a:stretch>
          </p:blipFill>
          <p:spPr>
            <a:xfrm flipH="1" rot="-7249997">
              <a:off x="6376569" y="-428351"/>
              <a:ext cx="1094281" cy="1282844"/>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pic>
        <p:nvPicPr>
          <p:cNvPr id="83" name="Google Shape;83;p9"/>
          <p:cNvPicPr preferRelativeResize="0"/>
          <p:nvPr/>
        </p:nvPicPr>
        <p:blipFill rotWithShape="1">
          <a:blip r:embed="rId2">
            <a:alphaModFix/>
          </a:blip>
          <a:srcRect b="0" l="0" r="0" t="0"/>
          <a:stretch/>
        </p:blipFill>
        <p:spPr>
          <a:xfrm rot="-6605146">
            <a:off x="4623391" y="503893"/>
            <a:ext cx="796099" cy="933289"/>
          </a:xfrm>
          <a:prstGeom prst="rect">
            <a:avLst/>
          </a:prstGeom>
          <a:noFill/>
          <a:ln>
            <a:noFill/>
          </a:ln>
        </p:spPr>
      </p:pic>
      <p:sp>
        <p:nvSpPr>
          <p:cNvPr id="84" name="Google Shape;84;p9"/>
          <p:cNvSpPr txBox="1"/>
          <p:nvPr>
            <p:ph type="title"/>
          </p:nvPr>
        </p:nvSpPr>
        <p:spPr>
          <a:xfrm>
            <a:off x="1382740" y="858005"/>
            <a:ext cx="3714600" cy="2073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sz="65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85" name="Google Shape;85;p9"/>
          <p:cNvSpPr txBox="1"/>
          <p:nvPr>
            <p:ph idx="1" type="subTitle"/>
          </p:nvPr>
        </p:nvSpPr>
        <p:spPr>
          <a:xfrm>
            <a:off x="1585134" y="6440420"/>
            <a:ext cx="3309600" cy="1615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grpSp>
        <p:nvGrpSpPr>
          <p:cNvPr id="86" name="Google Shape;86;p9"/>
          <p:cNvGrpSpPr/>
          <p:nvPr/>
        </p:nvGrpSpPr>
        <p:grpSpPr>
          <a:xfrm>
            <a:off x="-879346" y="3620414"/>
            <a:ext cx="2769887" cy="2938806"/>
            <a:chOff x="-952500" y="1792053"/>
            <a:chExt cx="3908406" cy="4146756"/>
          </a:xfrm>
        </p:grpSpPr>
        <p:pic>
          <p:nvPicPr>
            <p:cNvPr id="87" name="Google Shape;87;p9"/>
            <p:cNvPicPr preferRelativeResize="0"/>
            <p:nvPr/>
          </p:nvPicPr>
          <p:blipFill>
            <a:blip r:embed="rId3">
              <a:alphaModFix/>
            </a:blip>
            <a:stretch>
              <a:fillRect/>
            </a:stretch>
          </p:blipFill>
          <p:spPr>
            <a:xfrm rot="-1883189">
              <a:off x="-476188" y="1978486"/>
              <a:ext cx="1184750" cy="1668626"/>
            </a:xfrm>
            <a:prstGeom prst="rect">
              <a:avLst/>
            </a:prstGeom>
            <a:noFill/>
            <a:ln>
              <a:noFill/>
            </a:ln>
          </p:spPr>
        </p:pic>
        <p:pic>
          <p:nvPicPr>
            <p:cNvPr id="88" name="Google Shape;88;p9"/>
            <p:cNvPicPr preferRelativeResize="0"/>
            <p:nvPr/>
          </p:nvPicPr>
          <p:blipFill>
            <a:blip r:embed="rId3">
              <a:alphaModFix/>
            </a:blip>
            <a:stretch>
              <a:fillRect/>
            </a:stretch>
          </p:blipFill>
          <p:spPr>
            <a:xfrm flipH="1" rot="7005392">
              <a:off x="1351862" y="4026961"/>
              <a:ext cx="1184751" cy="1668626"/>
            </a:xfrm>
            <a:prstGeom prst="rect">
              <a:avLst/>
            </a:prstGeom>
            <a:noFill/>
            <a:ln>
              <a:noFill/>
            </a:ln>
          </p:spPr>
        </p:pic>
        <p:pic>
          <p:nvPicPr>
            <p:cNvPr id="89" name="Google Shape;89;p9"/>
            <p:cNvPicPr preferRelativeResize="0"/>
            <p:nvPr/>
          </p:nvPicPr>
          <p:blipFill rotWithShape="1">
            <a:blip r:embed="rId2">
              <a:alphaModFix/>
            </a:blip>
            <a:srcRect b="0" l="0" r="0" t="0"/>
            <a:stretch/>
          </p:blipFill>
          <p:spPr>
            <a:xfrm rot="191162">
              <a:off x="638601" y="2012429"/>
              <a:ext cx="1167273" cy="1368419"/>
            </a:xfrm>
            <a:prstGeom prst="rect">
              <a:avLst/>
            </a:prstGeom>
            <a:noFill/>
            <a:ln>
              <a:noFill/>
            </a:ln>
          </p:spPr>
        </p:pic>
        <p:pic>
          <p:nvPicPr>
            <p:cNvPr id="90" name="Google Shape;90;p9"/>
            <p:cNvPicPr preferRelativeResize="0"/>
            <p:nvPr/>
          </p:nvPicPr>
          <p:blipFill>
            <a:blip r:embed="rId4">
              <a:alphaModFix/>
            </a:blip>
            <a:stretch>
              <a:fillRect/>
            </a:stretch>
          </p:blipFill>
          <p:spPr>
            <a:xfrm rot="-5400000">
              <a:off x="-1243224" y="2587944"/>
              <a:ext cx="3641590" cy="3060143"/>
            </a:xfrm>
            <a:prstGeom prst="rect">
              <a:avLst/>
            </a:prstGeom>
            <a:noFill/>
            <a:ln>
              <a:noFill/>
            </a:ln>
          </p:spPr>
        </p:pic>
      </p:grpSp>
      <p:grpSp>
        <p:nvGrpSpPr>
          <p:cNvPr id="91" name="Google Shape;91;p9"/>
          <p:cNvGrpSpPr/>
          <p:nvPr/>
        </p:nvGrpSpPr>
        <p:grpSpPr>
          <a:xfrm rot="10800000">
            <a:off x="5088946" y="-1802607"/>
            <a:ext cx="2168723" cy="2938806"/>
            <a:chOff x="-895350" y="1792053"/>
            <a:chExt cx="3060143" cy="4146756"/>
          </a:xfrm>
        </p:grpSpPr>
        <p:pic>
          <p:nvPicPr>
            <p:cNvPr id="92" name="Google Shape;92;p9"/>
            <p:cNvPicPr preferRelativeResize="0"/>
            <p:nvPr/>
          </p:nvPicPr>
          <p:blipFill>
            <a:blip r:embed="rId3">
              <a:alphaModFix/>
            </a:blip>
            <a:stretch>
              <a:fillRect/>
            </a:stretch>
          </p:blipFill>
          <p:spPr>
            <a:xfrm rot="-1883189">
              <a:off x="-476188" y="1978486"/>
              <a:ext cx="1184750" cy="1668626"/>
            </a:xfrm>
            <a:prstGeom prst="rect">
              <a:avLst/>
            </a:prstGeom>
            <a:noFill/>
            <a:ln>
              <a:noFill/>
            </a:ln>
          </p:spPr>
        </p:pic>
        <p:pic>
          <p:nvPicPr>
            <p:cNvPr id="93" name="Google Shape;93;p9"/>
            <p:cNvPicPr preferRelativeResize="0"/>
            <p:nvPr/>
          </p:nvPicPr>
          <p:blipFill rotWithShape="1">
            <a:blip r:embed="rId2">
              <a:alphaModFix/>
            </a:blip>
            <a:srcRect b="0" l="0" r="0" t="0"/>
            <a:stretch/>
          </p:blipFill>
          <p:spPr>
            <a:xfrm rot="191162">
              <a:off x="638601" y="2012429"/>
              <a:ext cx="1167273" cy="1368419"/>
            </a:xfrm>
            <a:prstGeom prst="rect">
              <a:avLst/>
            </a:prstGeom>
            <a:noFill/>
            <a:ln>
              <a:noFill/>
            </a:ln>
          </p:spPr>
        </p:pic>
        <p:pic>
          <p:nvPicPr>
            <p:cNvPr id="94" name="Google Shape;94;p9"/>
            <p:cNvPicPr preferRelativeResize="0"/>
            <p:nvPr/>
          </p:nvPicPr>
          <p:blipFill>
            <a:blip r:embed="rId4">
              <a:alphaModFix/>
            </a:blip>
            <a:stretch>
              <a:fillRect/>
            </a:stretch>
          </p:blipFill>
          <p:spPr>
            <a:xfrm rot="-5400000">
              <a:off x="-1186074" y="2587944"/>
              <a:ext cx="3641590" cy="3060143"/>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5" name="Shape 95"/>
        <p:cNvGrpSpPr/>
        <p:nvPr/>
      </p:nvGrpSpPr>
      <p:grpSpPr>
        <a:xfrm>
          <a:off x="0" y="0"/>
          <a:ext cx="0" cy="0"/>
          <a:chOff x="0" y="0"/>
          <a:chExt cx="0" cy="0"/>
        </a:xfrm>
      </p:grpSpPr>
      <p:sp>
        <p:nvSpPr>
          <p:cNvPr id="96" name="Google Shape;96;p10"/>
          <p:cNvSpPr txBox="1"/>
          <p:nvPr>
            <p:ph type="title"/>
          </p:nvPr>
        </p:nvSpPr>
        <p:spPr>
          <a:xfrm>
            <a:off x="481961" y="6430709"/>
            <a:ext cx="1779300" cy="168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2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10449" y="791470"/>
            <a:ext cx="5459100" cy="1002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1pPr>
            <a:lvl2pPr lvl="1">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2pPr>
            <a:lvl3pPr lvl="2">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3pPr>
            <a:lvl4pPr lvl="3">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4pPr>
            <a:lvl5pPr lvl="4">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5pPr>
            <a:lvl6pPr lvl="5">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6pPr>
            <a:lvl7pPr lvl="6">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7pPr>
            <a:lvl8pPr lvl="7">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8pPr>
            <a:lvl9pPr lvl="8">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9pPr>
          </a:lstStyle>
          <a:p/>
        </p:txBody>
      </p:sp>
      <p:sp>
        <p:nvSpPr>
          <p:cNvPr id="7" name="Google Shape;7;p1"/>
          <p:cNvSpPr txBox="1"/>
          <p:nvPr>
            <p:ph idx="1" type="body"/>
          </p:nvPr>
        </p:nvSpPr>
        <p:spPr>
          <a:xfrm>
            <a:off x="510449" y="2016579"/>
            <a:ext cx="5459100" cy="59781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indent="-317500" lvl="1" marL="9144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1"/>
          <p:cNvSpPr txBox="1"/>
          <p:nvPr>
            <p:ph type="title"/>
          </p:nvPr>
        </p:nvSpPr>
        <p:spPr>
          <a:xfrm>
            <a:off x="186525" y="2665200"/>
            <a:ext cx="6217500" cy="207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900">
                <a:latin typeface="Comic Sans MS"/>
                <a:ea typeface="Comic Sans MS"/>
                <a:cs typeface="Comic Sans MS"/>
                <a:sym typeface="Comic Sans MS"/>
              </a:rPr>
              <a:t>Nutritional</a:t>
            </a:r>
            <a:r>
              <a:rPr lang="en" sz="3900">
                <a:latin typeface="Comic Sans MS"/>
                <a:ea typeface="Comic Sans MS"/>
                <a:cs typeface="Comic Sans MS"/>
                <a:sym typeface="Comic Sans MS"/>
              </a:rPr>
              <a:t> support for surgical patients</a:t>
            </a:r>
            <a:endParaRPr sz="3900">
              <a:latin typeface="Comic Sans MS"/>
              <a:ea typeface="Comic Sans MS"/>
              <a:cs typeface="Comic Sans MS"/>
              <a:sym typeface="Comic Sans MS"/>
            </a:endParaRPr>
          </a:p>
        </p:txBody>
      </p:sp>
      <p:grpSp>
        <p:nvGrpSpPr>
          <p:cNvPr id="354" name="Google Shape;354;p31"/>
          <p:cNvGrpSpPr/>
          <p:nvPr/>
        </p:nvGrpSpPr>
        <p:grpSpPr>
          <a:xfrm>
            <a:off x="4035487" y="4632128"/>
            <a:ext cx="2699156" cy="4468719"/>
            <a:chOff x="6067425" y="95250"/>
            <a:chExt cx="3308195" cy="5210119"/>
          </a:xfrm>
        </p:grpSpPr>
        <p:sp>
          <p:nvSpPr>
            <p:cNvPr id="355" name="Google Shape;355;p31"/>
            <p:cNvSpPr/>
            <p:nvPr/>
          </p:nvSpPr>
          <p:spPr>
            <a:xfrm>
              <a:off x="6209418" y="2318951"/>
              <a:ext cx="354981" cy="310444"/>
            </a:xfrm>
            <a:custGeom>
              <a:rect b="b" l="l" r="r" t="t"/>
              <a:pathLst>
                <a:path extrusionOk="0" h="10244" w="11703">
                  <a:moveTo>
                    <a:pt x="1733" y="0"/>
                  </a:moveTo>
                  <a:cubicBezTo>
                    <a:pt x="1733" y="0"/>
                    <a:pt x="152" y="2128"/>
                    <a:pt x="0" y="2797"/>
                  </a:cubicBezTo>
                  <a:cubicBezTo>
                    <a:pt x="0" y="2797"/>
                    <a:pt x="2645" y="4043"/>
                    <a:pt x="5168" y="5654"/>
                  </a:cubicBezTo>
                  <a:cubicBezTo>
                    <a:pt x="7691" y="7265"/>
                    <a:pt x="11368" y="10243"/>
                    <a:pt x="11368" y="10243"/>
                  </a:cubicBezTo>
                  <a:lnTo>
                    <a:pt x="11703" y="8876"/>
                  </a:lnTo>
                  <a:cubicBezTo>
                    <a:pt x="11703" y="8876"/>
                    <a:pt x="6414" y="6079"/>
                    <a:pt x="4894" y="4529"/>
                  </a:cubicBezTo>
                  <a:cubicBezTo>
                    <a:pt x="3374" y="2948"/>
                    <a:pt x="1733" y="0"/>
                    <a:pt x="1733"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1"/>
            <p:cNvSpPr/>
            <p:nvPr/>
          </p:nvSpPr>
          <p:spPr>
            <a:xfrm>
              <a:off x="6755249" y="3398585"/>
              <a:ext cx="1315703" cy="187042"/>
            </a:xfrm>
            <a:custGeom>
              <a:rect b="b" l="l" r="r" t="t"/>
              <a:pathLst>
                <a:path extrusionOk="0" h="6172" w="43376">
                  <a:moveTo>
                    <a:pt x="43375" y="1"/>
                  </a:moveTo>
                  <a:lnTo>
                    <a:pt x="43375" y="1"/>
                  </a:lnTo>
                  <a:cubicBezTo>
                    <a:pt x="43375" y="1"/>
                    <a:pt x="38512" y="2372"/>
                    <a:pt x="23770" y="2797"/>
                  </a:cubicBezTo>
                  <a:cubicBezTo>
                    <a:pt x="22129" y="2844"/>
                    <a:pt x="20561" y="2865"/>
                    <a:pt x="19070" y="2865"/>
                  </a:cubicBezTo>
                  <a:cubicBezTo>
                    <a:pt x="7142" y="2865"/>
                    <a:pt x="153" y="1521"/>
                    <a:pt x="153" y="1521"/>
                  </a:cubicBezTo>
                  <a:lnTo>
                    <a:pt x="153" y="1521"/>
                  </a:lnTo>
                  <a:cubicBezTo>
                    <a:pt x="852" y="2584"/>
                    <a:pt x="1" y="6171"/>
                    <a:pt x="1" y="6171"/>
                  </a:cubicBezTo>
                  <a:cubicBezTo>
                    <a:pt x="1" y="6171"/>
                    <a:pt x="9606" y="3952"/>
                    <a:pt x="19971" y="3831"/>
                  </a:cubicBezTo>
                  <a:cubicBezTo>
                    <a:pt x="30336" y="3739"/>
                    <a:pt x="43163" y="2463"/>
                    <a:pt x="43163" y="2463"/>
                  </a:cubicBezTo>
                  <a:lnTo>
                    <a:pt x="43375" y="1"/>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1"/>
            <p:cNvSpPr/>
            <p:nvPr/>
          </p:nvSpPr>
          <p:spPr>
            <a:xfrm>
              <a:off x="7382224" y="4029218"/>
              <a:ext cx="160459" cy="144131"/>
            </a:xfrm>
            <a:custGeom>
              <a:rect b="b" l="l" r="r" t="t"/>
              <a:pathLst>
                <a:path extrusionOk="0" h="4756" w="5290">
                  <a:moveTo>
                    <a:pt x="1969" y="0"/>
                  </a:moveTo>
                  <a:cubicBezTo>
                    <a:pt x="1304" y="0"/>
                    <a:pt x="619" y="52"/>
                    <a:pt x="1" y="196"/>
                  </a:cubicBezTo>
                  <a:cubicBezTo>
                    <a:pt x="1" y="196"/>
                    <a:pt x="1369" y="2354"/>
                    <a:pt x="1642" y="3996"/>
                  </a:cubicBezTo>
                  <a:cubicBezTo>
                    <a:pt x="2372" y="561"/>
                    <a:pt x="2341" y="318"/>
                    <a:pt x="2341" y="318"/>
                  </a:cubicBezTo>
                  <a:lnTo>
                    <a:pt x="3405" y="318"/>
                  </a:lnTo>
                  <a:lnTo>
                    <a:pt x="3922" y="4755"/>
                  </a:lnTo>
                  <a:lnTo>
                    <a:pt x="5290" y="348"/>
                  </a:lnTo>
                  <a:cubicBezTo>
                    <a:pt x="5290" y="348"/>
                    <a:pt x="3692" y="0"/>
                    <a:pt x="1969"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1"/>
            <p:cNvSpPr/>
            <p:nvPr/>
          </p:nvSpPr>
          <p:spPr>
            <a:xfrm>
              <a:off x="6837303" y="4785019"/>
              <a:ext cx="89481" cy="180557"/>
            </a:xfrm>
            <a:custGeom>
              <a:rect b="b" l="l" r="r" t="t"/>
              <a:pathLst>
                <a:path extrusionOk="0" fill="none" h="5958" w="2950">
                  <a:moveTo>
                    <a:pt x="1" y="0"/>
                  </a:moveTo>
                  <a:cubicBezTo>
                    <a:pt x="1004" y="2006"/>
                    <a:pt x="1977" y="3982"/>
                    <a:pt x="2949" y="5958"/>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1"/>
            <p:cNvSpPr/>
            <p:nvPr/>
          </p:nvSpPr>
          <p:spPr>
            <a:xfrm>
              <a:off x="7036476" y="4865151"/>
              <a:ext cx="41525" cy="154768"/>
            </a:xfrm>
            <a:custGeom>
              <a:rect b="b" l="l" r="r" t="t"/>
              <a:pathLst>
                <a:path extrusionOk="0" fill="none" h="5107" w="1369">
                  <a:moveTo>
                    <a:pt x="1368" y="0"/>
                  </a:moveTo>
                  <a:cubicBezTo>
                    <a:pt x="912" y="1703"/>
                    <a:pt x="456" y="3405"/>
                    <a:pt x="0" y="5107"/>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1"/>
            <p:cNvSpPr/>
            <p:nvPr/>
          </p:nvSpPr>
          <p:spPr>
            <a:xfrm>
              <a:off x="7039237" y="4951739"/>
              <a:ext cx="73799" cy="148343"/>
            </a:xfrm>
            <a:custGeom>
              <a:rect b="b" l="l" r="r" t="t"/>
              <a:pathLst>
                <a:path extrusionOk="0" fill="none" h="4895" w="2433">
                  <a:moveTo>
                    <a:pt x="2432" y="1"/>
                  </a:moveTo>
                  <a:lnTo>
                    <a:pt x="1" y="4894"/>
                  </a:ln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1"/>
            <p:cNvSpPr/>
            <p:nvPr/>
          </p:nvSpPr>
          <p:spPr>
            <a:xfrm>
              <a:off x="7805444" y="4817235"/>
              <a:ext cx="71008" cy="108734"/>
            </a:xfrm>
            <a:custGeom>
              <a:rect b="b" l="l" r="r" t="t"/>
              <a:pathLst>
                <a:path extrusionOk="0" fill="none" h="3588" w="2341">
                  <a:moveTo>
                    <a:pt x="0" y="1"/>
                  </a:moveTo>
                  <a:cubicBezTo>
                    <a:pt x="791" y="1186"/>
                    <a:pt x="1581" y="2402"/>
                    <a:pt x="2341" y="3588"/>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1"/>
            <p:cNvSpPr/>
            <p:nvPr/>
          </p:nvSpPr>
          <p:spPr>
            <a:xfrm>
              <a:off x="7856163" y="4967408"/>
              <a:ext cx="17532" cy="25820"/>
            </a:xfrm>
            <a:custGeom>
              <a:rect b="b" l="l" r="r" t="t"/>
              <a:pathLst>
                <a:path extrusionOk="0" fill="none" h="852" w="578">
                  <a:moveTo>
                    <a:pt x="0" y="0"/>
                  </a:moveTo>
                  <a:cubicBezTo>
                    <a:pt x="183" y="304"/>
                    <a:pt x="365" y="578"/>
                    <a:pt x="578" y="851"/>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1"/>
            <p:cNvSpPr/>
            <p:nvPr/>
          </p:nvSpPr>
          <p:spPr>
            <a:xfrm>
              <a:off x="8049785" y="4881729"/>
              <a:ext cx="38735" cy="149252"/>
            </a:xfrm>
            <a:custGeom>
              <a:rect b="b" l="l" r="r" t="t"/>
              <a:pathLst>
                <a:path extrusionOk="0" fill="none" h="4925" w="1277">
                  <a:moveTo>
                    <a:pt x="1277" y="1"/>
                  </a:moveTo>
                  <a:cubicBezTo>
                    <a:pt x="851" y="1642"/>
                    <a:pt x="426" y="3283"/>
                    <a:pt x="0" y="4925"/>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1"/>
            <p:cNvSpPr/>
            <p:nvPr/>
          </p:nvSpPr>
          <p:spPr>
            <a:xfrm>
              <a:off x="8045174" y="5004261"/>
              <a:ext cx="50746" cy="172284"/>
            </a:xfrm>
            <a:custGeom>
              <a:rect b="b" l="l" r="r" t="t"/>
              <a:pathLst>
                <a:path extrusionOk="0" fill="none" h="5685" w="1673">
                  <a:moveTo>
                    <a:pt x="1672" y="0"/>
                  </a:moveTo>
                  <a:cubicBezTo>
                    <a:pt x="1125" y="1885"/>
                    <a:pt x="547" y="3800"/>
                    <a:pt x="0" y="5684"/>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1"/>
            <p:cNvSpPr/>
            <p:nvPr/>
          </p:nvSpPr>
          <p:spPr>
            <a:xfrm>
              <a:off x="7130512" y="1356273"/>
              <a:ext cx="368843" cy="127160"/>
            </a:xfrm>
            <a:custGeom>
              <a:rect b="b" l="l" r="r" t="t"/>
              <a:pathLst>
                <a:path extrusionOk="0" h="4196" w="12160">
                  <a:moveTo>
                    <a:pt x="1" y="1"/>
                  </a:moveTo>
                  <a:lnTo>
                    <a:pt x="639" y="4195"/>
                  </a:lnTo>
                  <a:cubicBezTo>
                    <a:pt x="639" y="4195"/>
                    <a:pt x="2280" y="3314"/>
                    <a:pt x="6414" y="3192"/>
                  </a:cubicBezTo>
                  <a:cubicBezTo>
                    <a:pt x="6681" y="3184"/>
                    <a:pt x="6937" y="3181"/>
                    <a:pt x="7183" y="3181"/>
                  </a:cubicBezTo>
                  <a:cubicBezTo>
                    <a:pt x="10749" y="3181"/>
                    <a:pt x="12159" y="3952"/>
                    <a:pt x="12159" y="3952"/>
                  </a:cubicBezTo>
                  <a:lnTo>
                    <a:pt x="11582" y="62"/>
                  </a:lnTo>
                  <a:cubicBezTo>
                    <a:pt x="11582" y="62"/>
                    <a:pt x="11156" y="2189"/>
                    <a:pt x="6627" y="2554"/>
                  </a:cubicBezTo>
                  <a:cubicBezTo>
                    <a:pt x="6345" y="2579"/>
                    <a:pt x="6071" y="2590"/>
                    <a:pt x="5807" y="2590"/>
                  </a:cubicBezTo>
                  <a:cubicBezTo>
                    <a:pt x="1870" y="2590"/>
                    <a:pt x="1" y="1"/>
                    <a:pt x="1"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1"/>
            <p:cNvSpPr/>
            <p:nvPr/>
          </p:nvSpPr>
          <p:spPr>
            <a:xfrm>
              <a:off x="6687028" y="2367776"/>
              <a:ext cx="68248" cy="159374"/>
            </a:xfrm>
            <a:custGeom>
              <a:rect b="b" l="l" r="r" t="t"/>
              <a:pathLst>
                <a:path extrusionOk="0" h="5259" w="2250">
                  <a:moveTo>
                    <a:pt x="700" y="0"/>
                  </a:moveTo>
                  <a:lnTo>
                    <a:pt x="0" y="5259"/>
                  </a:lnTo>
                  <a:lnTo>
                    <a:pt x="0" y="5259"/>
                  </a:lnTo>
                  <a:lnTo>
                    <a:pt x="2250" y="3465"/>
                  </a:lnTo>
                  <a:lnTo>
                    <a:pt x="700" y="0"/>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1"/>
            <p:cNvSpPr/>
            <p:nvPr/>
          </p:nvSpPr>
          <p:spPr>
            <a:xfrm>
              <a:off x="7387775" y="1993755"/>
              <a:ext cx="6461" cy="128978"/>
            </a:xfrm>
            <a:custGeom>
              <a:rect b="b" l="l" r="r" t="t"/>
              <a:pathLst>
                <a:path extrusionOk="0" fill="none" h="4256" w="213">
                  <a:moveTo>
                    <a:pt x="0" y="0"/>
                  </a:moveTo>
                  <a:lnTo>
                    <a:pt x="213" y="4256"/>
                  </a:ln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1"/>
            <p:cNvSpPr/>
            <p:nvPr/>
          </p:nvSpPr>
          <p:spPr>
            <a:xfrm>
              <a:off x="6067425" y="2323558"/>
              <a:ext cx="490537" cy="784839"/>
            </a:xfrm>
            <a:custGeom>
              <a:rect b="b" l="l" r="r" t="t"/>
              <a:pathLst>
                <a:path extrusionOk="0" fill="none" h="25898" w="16172">
                  <a:moveTo>
                    <a:pt x="16171" y="25897"/>
                  </a:moveTo>
                  <a:cubicBezTo>
                    <a:pt x="12280" y="23162"/>
                    <a:pt x="3648" y="16930"/>
                    <a:pt x="2554" y="14742"/>
                  </a:cubicBezTo>
                  <a:cubicBezTo>
                    <a:pt x="1" y="9757"/>
                    <a:pt x="6414" y="0"/>
                    <a:pt x="6414"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1"/>
            <p:cNvSpPr/>
            <p:nvPr/>
          </p:nvSpPr>
          <p:spPr>
            <a:xfrm>
              <a:off x="6726675" y="197688"/>
              <a:ext cx="1065823" cy="1125558"/>
            </a:xfrm>
            <a:custGeom>
              <a:rect b="b" l="l" r="r" t="t"/>
              <a:pathLst>
                <a:path extrusionOk="0" h="37141" w="35138">
                  <a:moveTo>
                    <a:pt x="17374" y="0"/>
                  </a:moveTo>
                  <a:cubicBezTo>
                    <a:pt x="14292" y="0"/>
                    <a:pt x="11046" y="1075"/>
                    <a:pt x="9514" y="4338"/>
                  </a:cubicBezTo>
                  <a:cubicBezTo>
                    <a:pt x="4590" y="6617"/>
                    <a:pt x="5259" y="12453"/>
                    <a:pt x="5259" y="12453"/>
                  </a:cubicBezTo>
                  <a:cubicBezTo>
                    <a:pt x="5259" y="12453"/>
                    <a:pt x="1216" y="12484"/>
                    <a:pt x="608" y="19201"/>
                  </a:cubicBezTo>
                  <a:cubicBezTo>
                    <a:pt x="0" y="25919"/>
                    <a:pt x="4590" y="28229"/>
                    <a:pt x="4590" y="28229"/>
                  </a:cubicBezTo>
                  <a:lnTo>
                    <a:pt x="4925" y="28411"/>
                  </a:lnTo>
                  <a:cubicBezTo>
                    <a:pt x="4925" y="28411"/>
                    <a:pt x="4742" y="27317"/>
                    <a:pt x="5137" y="26071"/>
                  </a:cubicBezTo>
                  <a:cubicBezTo>
                    <a:pt x="5563" y="24824"/>
                    <a:pt x="6140" y="24216"/>
                    <a:pt x="7204" y="24004"/>
                  </a:cubicBezTo>
                  <a:cubicBezTo>
                    <a:pt x="7296" y="23982"/>
                    <a:pt x="7385" y="23972"/>
                    <a:pt x="7470" y="23972"/>
                  </a:cubicBezTo>
                  <a:cubicBezTo>
                    <a:pt x="8346" y="23972"/>
                    <a:pt x="8876" y="25007"/>
                    <a:pt x="8876" y="25007"/>
                  </a:cubicBezTo>
                  <a:lnTo>
                    <a:pt x="10001" y="31511"/>
                  </a:lnTo>
                  <a:lnTo>
                    <a:pt x="10092" y="33305"/>
                  </a:lnTo>
                  <a:cubicBezTo>
                    <a:pt x="10092" y="33305"/>
                    <a:pt x="10213" y="33305"/>
                    <a:pt x="9119" y="33821"/>
                  </a:cubicBezTo>
                  <a:cubicBezTo>
                    <a:pt x="8965" y="33896"/>
                    <a:pt x="8804" y="33929"/>
                    <a:pt x="8641" y="33929"/>
                  </a:cubicBezTo>
                  <a:cubicBezTo>
                    <a:pt x="7687" y="33929"/>
                    <a:pt x="6688" y="32818"/>
                    <a:pt x="6688" y="32818"/>
                  </a:cubicBezTo>
                  <a:lnTo>
                    <a:pt x="6688" y="32818"/>
                  </a:lnTo>
                  <a:cubicBezTo>
                    <a:pt x="6688" y="32818"/>
                    <a:pt x="6992" y="34399"/>
                    <a:pt x="8207" y="36040"/>
                  </a:cubicBezTo>
                  <a:cubicBezTo>
                    <a:pt x="8873" y="36933"/>
                    <a:pt x="10006" y="37141"/>
                    <a:pt x="10918" y="37141"/>
                  </a:cubicBezTo>
                  <a:cubicBezTo>
                    <a:pt x="11714" y="37141"/>
                    <a:pt x="12341" y="36983"/>
                    <a:pt x="12341" y="36983"/>
                  </a:cubicBezTo>
                  <a:lnTo>
                    <a:pt x="10426" y="33669"/>
                  </a:lnTo>
                  <a:lnTo>
                    <a:pt x="10305" y="33031"/>
                  </a:lnTo>
                  <a:lnTo>
                    <a:pt x="10183" y="32302"/>
                  </a:lnTo>
                  <a:lnTo>
                    <a:pt x="10092" y="31754"/>
                  </a:lnTo>
                  <a:lnTo>
                    <a:pt x="8937" y="24976"/>
                  </a:lnTo>
                  <a:lnTo>
                    <a:pt x="8998" y="20113"/>
                  </a:lnTo>
                  <a:cubicBezTo>
                    <a:pt x="8998" y="20113"/>
                    <a:pt x="9697" y="19292"/>
                    <a:pt x="11368" y="17225"/>
                  </a:cubicBezTo>
                  <a:cubicBezTo>
                    <a:pt x="12576" y="15683"/>
                    <a:pt x="15410" y="15045"/>
                    <a:pt x="18301" y="15045"/>
                  </a:cubicBezTo>
                  <a:cubicBezTo>
                    <a:pt x="19341" y="15045"/>
                    <a:pt x="20388" y="15127"/>
                    <a:pt x="21369" y="15280"/>
                  </a:cubicBezTo>
                  <a:cubicBezTo>
                    <a:pt x="25107" y="15858"/>
                    <a:pt x="28086" y="20113"/>
                    <a:pt x="28086" y="20113"/>
                  </a:cubicBezTo>
                  <a:cubicBezTo>
                    <a:pt x="28086" y="20113"/>
                    <a:pt x="28268" y="20478"/>
                    <a:pt x="28329" y="23821"/>
                  </a:cubicBezTo>
                  <a:cubicBezTo>
                    <a:pt x="28360" y="23821"/>
                    <a:pt x="28390" y="23791"/>
                    <a:pt x="28420" y="23760"/>
                  </a:cubicBezTo>
                  <a:cubicBezTo>
                    <a:pt x="28481" y="23669"/>
                    <a:pt x="28542" y="23578"/>
                    <a:pt x="28603" y="23517"/>
                  </a:cubicBezTo>
                  <a:cubicBezTo>
                    <a:pt x="29137" y="22796"/>
                    <a:pt x="29953" y="21817"/>
                    <a:pt x="30927" y="21817"/>
                  </a:cubicBezTo>
                  <a:cubicBezTo>
                    <a:pt x="31061" y="21817"/>
                    <a:pt x="31198" y="21835"/>
                    <a:pt x="31338" y="21876"/>
                  </a:cubicBezTo>
                  <a:cubicBezTo>
                    <a:pt x="32341" y="22149"/>
                    <a:pt x="32645" y="23365"/>
                    <a:pt x="32797" y="24247"/>
                  </a:cubicBezTo>
                  <a:cubicBezTo>
                    <a:pt x="32919" y="24885"/>
                    <a:pt x="32980" y="25523"/>
                    <a:pt x="32919" y="26192"/>
                  </a:cubicBezTo>
                  <a:cubicBezTo>
                    <a:pt x="32858" y="26891"/>
                    <a:pt x="32706" y="27560"/>
                    <a:pt x="32433" y="28229"/>
                  </a:cubicBezTo>
                  <a:cubicBezTo>
                    <a:pt x="32189" y="28867"/>
                    <a:pt x="31855" y="29505"/>
                    <a:pt x="31430" y="30083"/>
                  </a:cubicBezTo>
                  <a:cubicBezTo>
                    <a:pt x="31095" y="30569"/>
                    <a:pt x="30700" y="31025"/>
                    <a:pt x="30123" y="31268"/>
                  </a:cubicBezTo>
                  <a:cubicBezTo>
                    <a:pt x="29814" y="31408"/>
                    <a:pt x="29493" y="31471"/>
                    <a:pt x="29171" y="31471"/>
                  </a:cubicBezTo>
                  <a:cubicBezTo>
                    <a:pt x="28794" y="31471"/>
                    <a:pt x="28416" y="31385"/>
                    <a:pt x="28056" y="31238"/>
                  </a:cubicBezTo>
                  <a:cubicBezTo>
                    <a:pt x="27691" y="33761"/>
                    <a:pt x="27113" y="35007"/>
                    <a:pt x="27113" y="35007"/>
                  </a:cubicBezTo>
                  <a:cubicBezTo>
                    <a:pt x="27574" y="35302"/>
                    <a:pt x="28001" y="35434"/>
                    <a:pt x="28403" y="35434"/>
                  </a:cubicBezTo>
                  <a:cubicBezTo>
                    <a:pt x="30076" y="35434"/>
                    <a:pt x="31334" y="33152"/>
                    <a:pt x="32828" y="30751"/>
                  </a:cubicBezTo>
                  <a:cubicBezTo>
                    <a:pt x="34682" y="27773"/>
                    <a:pt x="35138" y="24642"/>
                    <a:pt x="34773" y="20812"/>
                  </a:cubicBezTo>
                  <a:cubicBezTo>
                    <a:pt x="34378" y="16982"/>
                    <a:pt x="33740" y="15554"/>
                    <a:pt x="28998" y="11298"/>
                  </a:cubicBezTo>
                  <a:cubicBezTo>
                    <a:pt x="28299" y="6435"/>
                    <a:pt x="26384" y="3395"/>
                    <a:pt x="23618" y="1572"/>
                  </a:cubicBezTo>
                  <a:cubicBezTo>
                    <a:pt x="22353" y="733"/>
                    <a:pt x="19919" y="0"/>
                    <a:pt x="17374" y="0"/>
                  </a:cubicBezTo>
                  <a:close/>
                </a:path>
              </a:pathLst>
            </a:custGeom>
            <a:solidFill>
              <a:srgbClr val="E1EBF7">
                <a:alpha val="40780"/>
              </a:srgbClr>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1"/>
            <p:cNvSpPr/>
            <p:nvPr/>
          </p:nvSpPr>
          <p:spPr>
            <a:xfrm>
              <a:off x="6669495" y="2018637"/>
              <a:ext cx="137406" cy="899968"/>
            </a:xfrm>
            <a:custGeom>
              <a:rect b="b" l="l" r="r" t="t"/>
              <a:pathLst>
                <a:path extrusionOk="0" fill="none" h="29697" w="4530">
                  <a:moveTo>
                    <a:pt x="1" y="0"/>
                  </a:moveTo>
                  <a:cubicBezTo>
                    <a:pt x="1" y="0"/>
                    <a:pt x="92" y="10395"/>
                    <a:pt x="2889" y="15137"/>
                  </a:cubicBezTo>
                  <a:cubicBezTo>
                    <a:pt x="4530" y="21551"/>
                    <a:pt x="4287" y="22979"/>
                    <a:pt x="4287" y="22979"/>
                  </a:cubicBezTo>
                  <a:lnTo>
                    <a:pt x="3405" y="29697"/>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1"/>
            <p:cNvSpPr/>
            <p:nvPr/>
          </p:nvSpPr>
          <p:spPr>
            <a:xfrm>
              <a:off x="6228772" y="1526690"/>
              <a:ext cx="1687245" cy="1075009"/>
            </a:xfrm>
            <a:custGeom>
              <a:rect b="b" l="l" r="r" t="t"/>
              <a:pathLst>
                <a:path extrusionOk="0" fill="none" h="35473" w="55625">
                  <a:moveTo>
                    <a:pt x="55625" y="3223"/>
                  </a:moveTo>
                  <a:lnTo>
                    <a:pt x="49424" y="1034"/>
                  </a:lnTo>
                  <a:cubicBezTo>
                    <a:pt x="49424" y="1034"/>
                    <a:pt x="47266" y="183"/>
                    <a:pt x="46324" y="487"/>
                  </a:cubicBezTo>
                  <a:cubicBezTo>
                    <a:pt x="45594" y="1794"/>
                    <a:pt x="38026" y="15898"/>
                    <a:pt x="38026" y="15898"/>
                  </a:cubicBezTo>
                  <a:lnTo>
                    <a:pt x="26384" y="1"/>
                  </a:lnTo>
                  <a:lnTo>
                    <a:pt x="22950" y="2311"/>
                  </a:lnTo>
                  <a:cubicBezTo>
                    <a:pt x="22950" y="2311"/>
                    <a:pt x="14287" y="6779"/>
                    <a:pt x="13193" y="8755"/>
                  </a:cubicBezTo>
                  <a:cubicBezTo>
                    <a:pt x="10305" y="11156"/>
                    <a:pt x="609" y="22615"/>
                    <a:pt x="609" y="22615"/>
                  </a:cubicBezTo>
                  <a:cubicBezTo>
                    <a:pt x="609" y="22615"/>
                    <a:pt x="1" y="27813"/>
                    <a:pt x="5533" y="31643"/>
                  </a:cubicBezTo>
                  <a:cubicBezTo>
                    <a:pt x="11065" y="35473"/>
                    <a:pt x="12615" y="35381"/>
                    <a:pt x="12615" y="35381"/>
                  </a:cubicBezTo>
                  <a:lnTo>
                    <a:pt x="17235" y="31308"/>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1"/>
            <p:cNvSpPr/>
            <p:nvPr/>
          </p:nvSpPr>
          <p:spPr>
            <a:xfrm>
              <a:off x="6557016" y="2871664"/>
              <a:ext cx="579957" cy="385995"/>
            </a:xfrm>
            <a:custGeom>
              <a:rect b="b" l="l" r="r" t="t"/>
              <a:pathLst>
                <a:path extrusionOk="0" fill="none" h="12737" w="19120">
                  <a:moveTo>
                    <a:pt x="4469" y="1368"/>
                  </a:moveTo>
                  <a:cubicBezTo>
                    <a:pt x="4986" y="2159"/>
                    <a:pt x="5320" y="2706"/>
                    <a:pt x="5320" y="2706"/>
                  </a:cubicBezTo>
                  <a:lnTo>
                    <a:pt x="8815" y="456"/>
                  </a:lnTo>
                  <a:cubicBezTo>
                    <a:pt x="8815" y="456"/>
                    <a:pt x="10609" y="0"/>
                    <a:pt x="11034" y="396"/>
                  </a:cubicBezTo>
                  <a:lnTo>
                    <a:pt x="14621" y="274"/>
                  </a:lnTo>
                  <a:cubicBezTo>
                    <a:pt x="14621" y="274"/>
                    <a:pt x="15989" y="213"/>
                    <a:pt x="16566" y="791"/>
                  </a:cubicBezTo>
                  <a:cubicBezTo>
                    <a:pt x="17113" y="1399"/>
                    <a:pt x="19120" y="2250"/>
                    <a:pt x="19120" y="2250"/>
                  </a:cubicBezTo>
                  <a:cubicBezTo>
                    <a:pt x="19120" y="2250"/>
                    <a:pt x="19089" y="3405"/>
                    <a:pt x="18268" y="3344"/>
                  </a:cubicBezTo>
                  <a:cubicBezTo>
                    <a:pt x="17509" y="3162"/>
                    <a:pt x="15198" y="2280"/>
                    <a:pt x="15198" y="2280"/>
                  </a:cubicBezTo>
                  <a:lnTo>
                    <a:pt x="11095" y="2463"/>
                  </a:lnTo>
                  <a:lnTo>
                    <a:pt x="15016" y="2797"/>
                  </a:lnTo>
                  <a:cubicBezTo>
                    <a:pt x="15016" y="2797"/>
                    <a:pt x="15898" y="2918"/>
                    <a:pt x="16202" y="3222"/>
                  </a:cubicBezTo>
                  <a:cubicBezTo>
                    <a:pt x="16536" y="3557"/>
                    <a:pt x="17509" y="4712"/>
                    <a:pt x="18451" y="5198"/>
                  </a:cubicBezTo>
                  <a:cubicBezTo>
                    <a:pt x="18998" y="5532"/>
                    <a:pt x="18177" y="6292"/>
                    <a:pt x="17265" y="6080"/>
                  </a:cubicBezTo>
                  <a:cubicBezTo>
                    <a:pt x="16354" y="5867"/>
                    <a:pt x="15138" y="4803"/>
                    <a:pt x="14317" y="4742"/>
                  </a:cubicBezTo>
                  <a:cubicBezTo>
                    <a:pt x="13466" y="4651"/>
                    <a:pt x="9970" y="4803"/>
                    <a:pt x="9970" y="4803"/>
                  </a:cubicBezTo>
                  <a:cubicBezTo>
                    <a:pt x="9970" y="4803"/>
                    <a:pt x="12980" y="5654"/>
                    <a:pt x="13618" y="5928"/>
                  </a:cubicBezTo>
                  <a:cubicBezTo>
                    <a:pt x="14226" y="6171"/>
                    <a:pt x="15381" y="6931"/>
                    <a:pt x="15381" y="6931"/>
                  </a:cubicBezTo>
                  <a:cubicBezTo>
                    <a:pt x="15381" y="6931"/>
                    <a:pt x="16384" y="7630"/>
                    <a:pt x="16961" y="7660"/>
                  </a:cubicBezTo>
                  <a:cubicBezTo>
                    <a:pt x="17083" y="8390"/>
                    <a:pt x="16657" y="8876"/>
                    <a:pt x="15259" y="8815"/>
                  </a:cubicBezTo>
                  <a:cubicBezTo>
                    <a:pt x="13861" y="8754"/>
                    <a:pt x="12828" y="7995"/>
                    <a:pt x="12828" y="7995"/>
                  </a:cubicBezTo>
                  <a:lnTo>
                    <a:pt x="8907" y="7539"/>
                  </a:lnTo>
                  <a:lnTo>
                    <a:pt x="12615" y="8663"/>
                  </a:lnTo>
                  <a:lnTo>
                    <a:pt x="14317" y="9849"/>
                  </a:lnTo>
                  <a:cubicBezTo>
                    <a:pt x="14317" y="9849"/>
                    <a:pt x="14773" y="11399"/>
                    <a:pt x="15563" y="11885"/>
                  </a:cubicBezTo>
                  <a:cubicBezTo>
                    <a:pt x="15381" y="12736"/>
                    <a:pt x="14226" y="12615"/>
                    <a:pt x="13618" y="12159"/>
                  </a:cubicBezTo>
                  <a:cubicBezTo>
                    <a:pt x="13010" y="11703"/>
                    <a:pt x="12493" y="10700"/>
                    <a:pt x="12493" y="10700"/>
                  </a:cubicBezTo>
                  <a:lnTo>
                    <a:pt x="9788" y="10305"/>
                  </a:lnTo>
                  <a:lnTo>
                    <a:pt x="7995" y="10335"/>
                  </a:lnTo>
                  <a:cubicBezTo>
                    <a:pt x="3709" y="10548"/>
                    <a:pt x="1885" y="9119"/>
                    <a:pt x="1885" y="9119"/>
                  </a:cubicBezTo>
                  <a:cubicBezTo>
                    <a:pt x="1885" y="9119"/>
                    <a:pt x="1156" y="8602"/>
                    <a:pt x="1" y="781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1"/>
            <p:cNvSpPr/>
            <p:nvPr/>
          </p:nvSpPr>
          <p:spPr>
            <a:xfrm>
              <a:off x="6531202" y="2598990"/>
              <a:ext cx="161369" cy="314142"/>
            </a:xfrm>
            <a:custGeom>
              <a:rect b="b" l="l" r="r" t="t"/>
              <a:pathLst>
                <a:path extrusionOk="0" fill="none" h="10366" w="5320">
                  <a:moveTo>
                    <a:pt x="1338" y="0"/>
                  </a:moveTo>
                  <a:lnTo>
                    <a:pt x="1" y="2371"/>
                  </a:lnTo>
                  <a:cubicBezTo>
                    <a:pt x="1" y="2371"/>
                    <a:pt x="335" y="2523"/>
                    <a:pt x="1581" y="4469"/>
                  </a:cubicBezTo>
                  <a:cubicBezTo>
                    <a:pt x="2402" y="5776"/>
                    <a:pt x="4256" y="8663"/>
                    <a:pt x="5320" y="103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1"/>
            <p:cNvSpPr/>
            <p:nvPr/>
          </p:nvSpPr>
          <p:spPr>
            <a:xfrm>
              <a:off x="6628938" y="2949978"/>
              <a:ext cx="87631" cy="133584"/>
            </a:xfrm>
            <a:custGeom>
              <a:rect b="b" l="l" r="r" t="t"/>
              <a:pathLst>
                <a:path extrusionOk="0" fill="none" h="4408" w="2889">
                  <a:moveTo>
                    <a:pt x="2888" y="0"/>
                  </a:moveTo>
                  <a:cubicBezTo>
                    <a:pt x="2888" y="0"/>
                    <a:pt x="760" y="1277"/>
                    <a:pt x="1" y="440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1"/>
            <p:cNvSpPr/>
            <p:nvPr/>
          </p:nvSpPr>
          <p:spPr>
            <a:xfrm>
              <a:off x="6758010" y="2799805"/>
              <a:ext cx="170620" cy="128069"/>
            </a:xfrm>
            <a:custGeom>
              <a:rect b="b" l="l" r="r" t="t"/>
              <a:pathLst>
                <a:path extrusionOk="0" fill="none" h="4226" w="5625">
                  <a:moveTo>
                    <a:pt x="1" y="4226"/>
                  </a:moveTo>
                  <a:cubicBezTo>
                    <a:pt x="1" y="4226"/>
                    <a:pt x="2007" y="2037"/>
                    <a:pt x="2433" y="1733"/>
                  </a:cubicBezTo>
                  <a:cubicBezTo>
                    <a:pt x="2858" y="1429"/>
                    <a:pt x="3831" y="1125"/>
                    <a:pt x="3831" y="1125"/>
                  </a:cubicBezTo>
                  <a:cubicBezTo>
                    <a:pt x="3831" y="1125"/>
                    <a:pt x="4499" y="730"/>
                    <a:pt x="4439" y="1"/>
                  </a:cubicBezTo>
                  <a:cubicBezTo>
                    <a:pt x="5138" y="244"/>
                    <a:pt x="5624" y="1490"/>
                    <a:pt x="4773" y="249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1"/>
            <p:cNvSpPr/>
            <p:nvPr/>
          </p:nvSpPr>
          <p:spPr>
            <a:xfrm>
              <a:off x="6265658" y="2153110"/>
              <a:ext cx="399236" cy="393359"/>
            </a:xfrm>
            <a:custGeom>
              <a:rect b="b" l="l" r="r" t="t"/>
              <a:pathLst>
                <a:path extrusionOk="0" fill="none" h="12980" w="13162">
                  <a:moveTo>
                    <a:pt x="1247" y="1"/>
                  </a:moveTo>
                  <a:cubicBezTo>
                    <a:pt x="1247" y="1"/>
                    <a:pt x="1" y="9272"/>
                    <a:pt x="13162" y="1298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1"/>
            <p:cNvSpPr/>
            <p:nvPr/>
          </p:nvSpPr>
          <p:spPr>
            <a:xfrm>
              <a:off x="6930428" y="1558028"/>
              <a:ext cx="797563" cy="579432"/>
            </a:xfrm>
            <a:custGeom>
              <a:rect b="b" l="l" r="r" t="t"/>
              <a:pathLst>
                <a:path extrusionOk="0" fill="none" h="19120" w="26294">
                  <a:moveTo>
                    <a:pt x="1" y="882"/>
                  </a:moveTo>
                  <a:lnTo>
                    <a:pt x="14135" y="19119"/>
                  </a:lnTo>
                  <a:lnTo>
                    <a:pt x="16202" y="19058"/>
                  </a:lnTo>
                  <a:lnTo>
                    <a:pt x="26293" y="0"/>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1"/>
            <p:cNvSpPr/>
            <p:nvPr/>
          </p:nvSpPr>
          <p:spPr>
            <a:xfrm>
              <a:off x="6996830" y="769464"/>
              <a:ext cx="608531" cy="667862"/>
            </a:xfrm>
            <a:custGeom>
              <a:rect b="b" l="l" r="r" t="t"/>
              <a:pathLst>
                <a:path extrusionOk="0" fill="none" h="22038" w="20062">
                  <a:moveTo>
                    <a:pt x="0" y="1004"/>
                  </a:moveTo>
                  <a:cubicBezTo>
                    <a:pt x="0" y="1004"/>
                    <a:pt x="92" y="8846"/>
                    <a:pt x="1064" y="13284"/>
                  </a:cubicBezTo>
                  <a:cubicBezTo>
                    <a:pt x="2067" y="17752"/>
                    <a:pt x="5776" y="21946"/>
                    <a:pt x="10578" y="22007"/>
                  </a:cubicBezTo>
                  <a:cubicBezTo>
                    <a:pt x="15411" y="22038"/>
                    <a:pt x="18907" y="17235"/>
                    <a:pt x="19484" y="10700"/>
                  </a:cubicBezTo>
                  <a:cubicBezTo>
                    <a:pt x="20062" y="4165"/>
                    <a:pt x="19089" y="1"/>
                    <a:pt x="19089"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1"/>
            <p:cNvSpPr/>
            <p:nvPr/>
          </p:nvSpPr>
          <p:spPr>
            <a:xfrm>
              <a:off x="7580457" y="818289"/>
              <a:ext cx="162309" cy="367569"/>
            </a:xfrm>
            <a:custGeom>
              <a:rect b="b" l="l" r="r" t="t"/>
              <a:pathLst>
                <a:path extrusionOk="0" fill="none" h="12129" w="5351">
                  <a:moveTo>
                    <a:pt x="153" y="3314"/>
                  </a:moveTo>
                  <a:cubicBezTo>
                    <a:pt x="153" y="3314"/>
                    <a:pt x="1855" y="1"/>
                    <a:pt x="3588" y="1460"/>
                  </a:cubicBezTo>
                  <a:cubicBezTo>
                    <a:pt x="5351" y="2949"/>
                    <a:pt x="4925" y="5533"/>
                    <a:pt x="4165" y="7964"/>
                  </a:cubicBezTo>
                  <a:cubicBezTo>
                    <a:pt x="3405" y="10366"/>
                    <a:pt x="943" y="12129"/>
                    <a:pt x="1" y="1054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1"/>
            <p:cNvSpPr/>
            <p:nvPr/>
          </p:nvSpPr>
          <p:spPr>
            <a:xfrm>
              <a:off x="6848375" y="904877"/>
              <a:ext cx="190882" cy="356508"/>
            </a:xfrm>
            <a:custGeom>
              <a:rect b="b" l="l" r="r" t="t"/>
              <a:pathLst>
                <a:path extrusionOk="0" fill="none" h="11764" w="6293">
                  <a:moveTo>
                    <a:pt x="5107" y="1885"/>
                  </a:moveTo>
                  <a:cubicBezTo>
                    <a:pt x="5107" y="1885"/>
                    <a:pt x="4043" y="1"/>
                    <a:pt x="2432" y="852"/>
                  </a:cubicBezTo>
                  <a:cubicBezTo>
                    <a:pt x="821" y="1703"/>
                    <a:pt x="1" y="6262"/>
                    <a:pt x="2463" y="9028"/>
                  </a:cubicBezTo>
                  <a:cubicBezTo>
                    <a:pt x="4925" y="11764"/>
                    <a:pt x="6293" y="9971"/>
                    <a:pt x="6293" y="997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1"/>
            <p:cNvSpPr/>
            <p:nvPr/>
          </p:nvSpPr>
          <p:spPr>
            <a:xfrm>
              <a:off x="7028165" y="966613"/>
              <a:ext cx="547684" cy="222954"/>
            </a:xfrm>
            <a:custGeom>
              <a:rect b="b" l="l" r="r" t="t"/>
              <a:pathLst>
                <a:path extrusionOk="0" fill="none" h="7357" w="18056">
                  <a:moveTo>
                    <a:pt x="1" y="7356"/>
                  </a:moveTo>
                  <a:cubicBezTo>
                    <a:pt x="1" y="7356"/>
                    <a:pt x="2980" y="0"/>
                    <a:pt x="9636" y="0"/>
                  </a:cubicBezTo>
                  <a:cubicBezTo>
                    <a:pt x="16323" y="0"/>
                    <a:pt x="18056" y="5137"/>
                    <a:pt x="18056" y="513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1"/>
            <p:cNvSpPr/>
            <p:nvPr/>
          </p:nvSpPr>
          <p:spPr>
            <a:xfrm>
              <a:off x="7533439" y="817380"/>
              <a:ext cx="74709" cy="234924"/>
            </a:xfrm>
            <a:custGeom>
              <a:rect b="b" l="l" r="r" t="t"/>
              <a:pathLst>
                <a:path extrusionOk="0" fill="none" h="7752" w="2463">
                  <a:moveTo>
                    <a:pt x="2463" y="0"/>
                  </a:moveTo>
                  <a:lnTo>
                    <a:pt x="1" y="7751"/>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1"/>
            <p:cNvSpPr/>
            <p:nvPr/>
          </p:nvSpPr>
          <p:spPr>
            <a:xfrm>
              <a:off x="6971015" y="897512"/>
              <a:ext cx="113413" cy="199013"/>
            </a:xfrm>
            <a:custGeom>
              <a:rect b="b" l="l" r="r" t="t"/>
              <a:pathLst>
                <a:path extrusionOk="0" fill="none" h="6567" w="3739">
                  <a:moveTo>
                    <a:pt x="0" y="1"/>
                  </a:moveTo>
                  <a:lnTo>
                    <a:pt x="3739" y="6566"/>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1"/>
            <p:cNvSpPr/>
            <p:nvPr/>
          </p:nvSpPr>
          <p:spPr>
            <a:xfrm>
              <a:off x="7002350" y="640507"/>
              <a:ext cx="586418" cy="173193"/>
            </a:xfrm>
            <a:custGeom>
              <a:rect b="b" l="l" r="r" t="t"/>
              <a:pathLst>
                <a:path extrusionOk="0" fill="none" h="5715" w="19333">
                  <a:moveTo>
                    <a:pt x="1" y="5350"/>
                  </a:moveTo>
                  <a:cubicBezTo>
                    <a:pt x="1" y="5350"/>
                    <a:pt x="1369" y="2432"/>
                    <a:pt x="4104" y="1459"/>
                  </a:cubicBezTo>
                  <a:cubicBezTo>
                    <a:pt x="6870" y="517"/>
                    <a:pt x="12007" y="0"/>
                    <a:pt x="13952" y="1186"/>
                  </a:cubicBezTo>
                  <a:cubicBezTo>
                    <a:pt x="15898" y="2371"/>
                    <a:pt x="19332" y="5715"/>
                    <a:pt x="19332" y="571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1"/>
            <p:cNvSpPr/>
            <p:nvPr/>
          </p:nvSpPr>
          <p:spPr>
            <a:xfrm>
              <a:off x="6930428" y="619322"/>
              <a:ext cx="668468" cy="229379"/>
            </a:xfrm>
            <a:custGeom>
              <a:rect b="b" l="l" r="r" t="t"/>
              <a:pathLst>
                <a:path extrusionOk="0" fill="none" h="7569" w="22038">
                  <a:moveTo>
                    <a:pt x="22038" y="4955"/>
                  </a:moveTo>
                  <a:cubicBezTo>
                    <a:pt x="22038" y="4955"/>
                    <a:pt x="19545" y="3739"/>
                    <a:pt x="16323" y="0"/>
                  </a:cubicBezTo>
                  <a:cubicBezTo>
                    <a:pt x="16323" y="0"/>
                    <a:pt x="11035" y="1338"/>
                    <a:pt x="5837" y="0"/>
                  </a:cubicBezTo>
                  <a:cubicBezTo>
                    <a:pt x="4408" y="1429"/>
                    <a:pt x="2129" y="6140"/>
                    <a:pt x="1" y="756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1"/>
            <p:cNvSpPr/>
            <p:nvPr/>
          </p:nvSpPr>
          <p:spPr>
            <a:xfrm>
              <a:off x="6950722" y="817380"/>
              <a:ext cx="23993" cy="98582"/>
            </a:xfrm>
            <a:custGeom>
              <a:rect b="b" l="l" r="r" t="t"/>
              <a:pathLst>
                <a:path extrusionOk="0" fill="none" h="3253" w="791">
                  <a:moveTo>
                    <a:pt x="517" y="0"/>
                  </a:moveTo>
                  <a:cubicBezTo>
                    <a:pt x="517" y="0"/>
                    <a:pt x="791" y="2067"/>
                    <a:pt x="1" y="325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1"/>
            <p:cNvSpPr/>
            <p:nvPr/>
          </p:nvSpPr>
          <p:spPr>
            <a:xfrm>
              <a:off x="7065051" y="1369184"/>
              <a:ext cx="86690" cy="201740"/>
            </a:xfrm>
            <a:custGeom>
              <a:rect b="b" l="l" r="r" t="t"/>
              <a:pathLst>
                <a:path extrusionOk="0" fill="none" h="6657" w="2858">
                  <a:moveTo>
                    <a:pt x="2341" y="0"/>
                  </a:moveTo>
                  <a:cubicBezTo>
                    <a:pt x="2341" y="0"/>
                    <a:pt x="2858" y="3131"/>
                    <a:pt x="2432" y="4499"/>
                  </a:cubicBezTo>
                  <a:cubicBezTo>
                    <a:pt x="2007" y="5867"/>
                    <a:pt x="1" y="6657"/>
                    <a:pt x="1" y="665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1"/>
            <p:cNvSpPr/>
            <p:nvPr/>
          </p:nvSpPr>
          <p:spPr>
            <a:xfrm>
              <a:off x="7484571" y="1366426"/>
              <a:ext cx="127275" cy="206347"/>
            </a:xfrm>
            <a:custGeom>
              <a:rect b="b" l="l" r="r" t="t"/>
              <a:pathLst>
                <a:path extrusionOk="0" fill="none" h="6809" w="4196">
                  <a:moveTo>
                    <a:pt x="1" y="0"/>
                  </a:moveTo>
                  <a:cubicBezTo>
                    <a:pt x="1" y="0"/>
                    <a:pt x="457" y="3678"/>
                    <a:pt x="943" y="4772"/>
                  </a:cubicBezTo>
                  <a:cubicBezTo>
                    <a:pt x="1429" y="5866"/>
                    <a:pt x="4195" y="6809"/>
                    <a:pt x="4195" y="680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1"/>
            <p:cNvSpPr/>
            <p:nvPr/>
          </p:nvSpPr>
          <p:spPr>
            <a:xfrm>
              <a:off x="6298843" y="2604506"/>
              <a:ext cx="232377" cy="66368"/>
            </a:xfrm>
            <a:custGeom>
              <a:rect b="b" l="l" r="r" t="t"/>
              <a:pathLst>
                <a:path extrusionOk="0" fill="none" h="2190" w="7661">
                  <a:moveTo>
                    <a:pt x="7661" y="2189"/>
                  </a:moveTo>
                  <a:cubicBezTo>
                    <a:pt x="7661" y="2189"/>
                    <a:pt x="5107" y="1"/>
                    <a:pt x="1" y="10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1"/>
            <p:cNvSpPr/>
            <p:nvPr/>
          </p:nvSpPr>
          <p:spPr>
            <a:xfrm>
              <a:off x="6760800" y="3178433"/>
              <a:ext cx="1295410" cy="227530"/>
            </a:xfrm>
            <a:custGeom>
              <a:rect b="b" l="l" r="r" t="t"/>
              <a:pathLst>
                <a:path extrusionOk="0" fill="none" h="7508" w="42707">
                  <a:moveTo>
                    <a:pt x="0" y="0"/>
                  </a:moveTo>
                  <a:lnTo>
                    <a:pt x="0" y="5532"/>
                  </a:lnTo>
                  <a:cubicBezTo>
                    <a:pt x="0" y="5532"/>
                    <a:pt x="6870" y="7508"/>
                    <a:pt x="22067" y="6809"/>
                  </a:cubicBezTo>
                  <a:cubicBezTo>
                    <a:pt x="37235" y="6110"/>
                    <a:pt x="42706" y="3253"/>
                    <a:pt x="42706" y="325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1"/>
            <p:cNvSpPr/>
            <p:nvPr/>
          </p:nvSpPr>
          <p:spPr>
            <a:xfrm>
              <a:off x="6760800" y="3346093"/>
              <a:ext cx="1312912" cy="141888"/>
            </a:xfrm>
            <a:custGeom>
              <a:rect b="b" l="l" r="r" t="t"/>
              <a:pathLst>
                <a:path extrusionOk="0" fill="none" h="4682" w="43284">
                  <a:moveTo>
                    <a:pt x="0" y="0"/>
                  </a:moveTo>
                  <a:lnTo>
                    <a:pt x="0" y="3253"/>
                  </a:lnTo>
                  <a:cubicBezTo>
                    <a:pt x="0" y="3253"/>
                    <a:pt x="8511" y="4681"/>
                    <a:pt x="23192" y="4468"/>
                  </a:cubicBezTo>
                  <a:cubicBezTo>
                    <a:pt x="37904" y="4256"/>
                    <a:pt x="43284" y="1550"/>
                    <a:pt x="43284" y="155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1"/>
            <p:cNvSpPr/>
            <p:nvPr/>
          </p:nvSpPr>
          <p:spPr>
            <a:xfrm>
              <a:off x="6689788" y="3457563"/>
              <a:ext cx="82080" cy="1780570"/>
            </a:xfrm>
            <a:custGeom>
              <a:rect b="b" l="l" r="r" t="t"/>
              <a:pathLst>
                <a:path extrusionOk="0" fill="none" h="58755" w="2706">
                  <a:moveTo>
                    <a:pt x="2706" y="0"/>
                  </a:moveTo>
                  <a:lnTo>
                    <a:pt x="1855" y="9362"/>
                  </a:lnTo>
                  <a:cubicBezTo>
                    <a:pt x="1855" y="9362"/>
                    <a:pt x="1551" y="15471"/>
                    <a:pt x="1855" y="18329"/>
                  </a:cubicBezTo>
                  <a:cubicBezTo>
                    <a:pt x="1703" y="21307"/>
                    <a:pt x="1004" y="42007"/>
                    <a:pt x="1004" y="42007"/>
                  </a:cubicBezTo>
                  <a:cubicBezTo>
                    <a:pt x="1004" y="42007"/>
                    <a:pt x="1" y="46353"/>
                    <a:pt x="852" y="48907"/>
                  </a:cubicBezTo>
                  <a:cubicBezTo>
                    <a:pt x="852" y="53010"/>
                    <a:pt x="365" y="58755"/>
                    <a:pt x="365" y="5875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1"/>
            <p:cNvSpPr/>
            <p:nvPr/>
          </p:nvSpPr>
          <p:spPr>
            <a:xfrm>
              <a:off x="7348128" y="4003820"/>
              <a:ext cx="215755" cy="43336"/>
            </a:xfrm>
            <a:custGeom>
              <a:rect b="b" l="l" r="r" t="t"/>
              <a:pathLst>
                <a:path extrusionOk="0" fill="none" h="1430" w="7113">
                  <a:moveTo>
                    <a:pt x="0" y="1156"/>
                  </a:moveTo>
                  <a:cubicBezTo>
                    <a:pt x="0" y="1156"/>
                    <a:pt x="4408" y="1"/>
                    <a:pt x="7113" y="142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1"/>
            <p:cNvSpPr/>
            <p:nvPr/>
          </p:nvSpPr>
          <p:spPr>
            <a:xfrm>
              <a:off x="7365631" y="4016731"/>
              <a:ext cx="133736" cy="38699"/>
            </a:xfrm>
            <a:custGeom>
              <a:rect b="b" l="l" r="r" t="t"/>
              <a:pathLst>
                <a:path extrusionOk="0" fill="none" h="1277" w="4409">
                  <a:moveTo>
                    <a:pt x="1" y="1277"/>
                  </a:moveTo>
                  <a:cubicBezTo>
                    <a:pt x="1" y="1277"/>
                    <a:pt x="2068" y="0"/>
                    <a:pt x="4408" y="3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1"/>
            <p:cNvSpPr/>
            <p:nvPr/>
          </p:nvSpPr>
          <p:spPr>
            <a:xfrm>
              <a:off x="7483661" y="4032370"/>
              <a:ext cx="185332" cy="1160681"/>
            </a:xfrm>
            <a:custGeom>
              <a:rect b="b" l="l" r="r" t="t"/>
              <a:pathLst>
                <a:path extrusionOk="0" fill="none" h="38300" w="6110">
                  <a:moveTo>
                    <a:pt x="0" y="1"/>
                  </a:moveTo>
                  <a:lnTo>
                    <a:pt x="2706" y="18573"/>
                  </a:lnTo>
                  <a:cubicBezTo>
                    <a:pt x="2706" y="18573"/>
                    <a:pt x="3070" y="24105"/>
                    <a:pt x="3557" y="26445"/>
                  </a:cubicBezTo>
                  <a:cubicBezTo>
                    <a:pt x="4347" y="31977"/>
                    <a:pt x="6110" y="38299"/>
                    <a:pt x="6110" y="3829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1"/>
            <p:cNvSpPr/>
            <p:nvPr/>
          </p:nvSpPr>
          <p:spPr>
            <a:xfrm>
              <a:off x="7266985" y="4034218"/>
              <a:ext cx="182571" cy="1229747"/>
            </a:xfrm>
            <a:custGeom>
              <a:rect b="b" l="l" r="r" t="t"/>
              <a:pathLst>
                <a:path extrusionOk="0" fill="none" h="40579" w="6019">
                  <a:moveTo>
                    <a:pt x="6019" y="1"/>
                  </a:moveTo>
                  <a:lnTo>
                    <a:pt x="2250" y="21977"/>
                  </a:lnTo>
                  <a:cubicBezTo>
                    <a:pt x="2250" y="21977"/>
                    <a:pt x="1338" y="28299"/>
                    <a:pt x="547" y="30153"/>
                  </a:cubicBezTo>
                  <a:cubicBezTo>
                    <a:pt x="1064" y="35746"/>
                    <a:pt x="0" y="40579"/>
                    <a:pt x="0" y="4057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1"/>
            <p:cNvSpPr/>
            <p:nvPr/>
          </p:nvSpPr>
          <p:spPr>
            <a:xfrm>
              <a:off x="7384984" y="3632587"/>
              <a:ext cx="149418" cy="370327"/>
            </a:xfrm>
            <a:custGeom>
              <a:rect b="b" l="l" r="r" t="t"/>
              <a:pathLst>
                <a:path extrusionOk="0" fill="none" h="12220" w="4926">
                  <a:moveTo>
                    <a:pt x="3466" y="0"/>
                  </a:moveTo>
                  <a:cubicBezTo>
                    <a:pt x="3314" y="0"/>
                    <a:pt x="1" y="730"/>
                    <a:pt x="1" y="730"/>
                  </a:cubicBezTo>
                  <a:lnTo>
                    <a:pt x="1065" y="7052"/>
                  </a:lnTo>
                  <a:lnTo>
                    <a:pt x="578" y="12219"/>
                  </a:lnTo>
                  <a:cubicBezTo>
                    <a:pt x="578" y="12219"/>
                    <a:pt x="3709" y="11794"/>
                    <a:pt x="4408" y="12128"/>
                  </a:cubicBezTo>
                  <a:cubicBezTo>
                    <a:pt x="4408" y="8055"/>
                    <a:pt x="4925" y="5350"/>
                    <a:pt x="4925" y="5350"/>
                  </a:cubicBezTo>
                  <a:lnTo>
                    <a:pt x="3740" y="1003"/>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1"/>
            <p:cNvSpPr/>
            <p:nvPr/>
          </p:nvSpPr>
          <p:spPr>
            <a:xfrm>
              <a:off x="6738657" y="3458472"/>
              <a:ext cx="150328" cy="535217"/>
            </a:xfrm>
            <a:custGeom>
              <a:rect b="b" l="l" r="r" t="t"/>
              <a:pathLst>
                <a:path extrusionOk="0" fill="none" h="17661" w="4956">
                  <a:moveTo>
                    <a:pt x="4955" y="0"/>
                  </a:moveTo>
                  <a:cubicBezTo>
                    <a:pt x="4955" y="0"/>
                    <a:pt x="4773" y="7417"/>
                    <a:pt x="4165" y="11095"/>
                  </a:cubicBezTo>
                  <a:cubicBezTo>
                    <a:pt x="3587" y="14773"/>
                    <a:pt x="1" y="17660"/>
                    <a:pt x="1" y="1766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1"/>
            <p:cNvSpPr/>
            <p:nvPr/>
          </p:nvSpPr>
          <p:spPr>
            <a:xfrm>
              <a:off x="6739567" y="3469534"/>
              <a:ext cx="187212" cy="592311"/>
            </a:xfrm>
            <a:custGeom>
              <a:rect b="b" l="l" r="r" t="t"/>
              <a:pathLst>
                <a:path extrusionOk="0" fill="none" h="19545" w="6172">
                  <a:moveTo>
                    <a:pt x="6171" y="0"/>
                  </a:moveTo>
                  <a:cubicBezTo>
                    <a:pt x="6171" y="0"/>
                    <a:pt x="5472" y="10365"/>
                    <a:pt x="4955" y="12949"/>
                  </a:cubicBezTo>
                  <a:cubicBezTo>
                    <a:pt x="4439" y="15532"/>
                    <a:pt x="1" y="19545"/>
                    <a:pt x="1" y="1954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1"/>
            <p:cNvSpPr/>
            <p:nvPr/>
          </p:nvSpPr>
          <p:spPr>
            <a:xfrm>
              <a:off x="8011049" y="3412405"/>
              <a:ext cx="68248" cy="379540"/>
            </a:xfrm>
            <a:custGeom>
              <a:rect b="b" l="l" r="r" t="t"/>
              <a:pathLst>
                <a:path extrusionOk="0" fill="none" h="12524" w="2250">
                  <a:moveTo>
                    <a:pt x="1" y="1"/>
                  </a:moveTo>
                  <a:cubicBezTo>
                    <a:pt x="365" y="3162"/>
                    <a:pt x="700" y="6232"/>
                    <a:pt x="1368" y="9484"/>
                  </a:cubicBezTo>
                  <a:lnTo>
                    <a:pt x="1368" y="9727"/>
                  </a:lnTo>
                  <a:cubicBezTo>
                    <a:pt x="1551" y="10730"/>
                    <a:pt x="1794" y="11673"/>
                    <a:pt x="2250" y="1252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1"/>
            <p:cNvSpPr/>
            <p:nvPr/>
          </p:nvSpPr>
          <p:spPr>
            <a:xfrm>
              <a:off x="7973252" y="3427134"/>
              <a:ext cx="124485" cy="472576"/>
            </a:xfrm>
            <a:custGeom>
              <a:rect b="b" l="l" r="r" t="t"/>
              <a:pathLst>
                <a:path extrusionOk="0" fill="none" h="15594" w="4104">
                  <a:moveTo>
                    <a:pt x="0" y="1"/>
                  </a:moveTo>
                  <a:cubicBezTo>
                    <a:pt x="487" y="3345"/>
                    <a:pt x="1064" y="6597"/>
                    <a:pt x="1672" y="10062"/>
                  </a:cubicBezTo>
                  <a:cubicBezTo>
                    <a:pt x="1855" y="11035"/>
                    <a:pt x="2037" y="11977"/>
                    <a:pt x="2341" y="12950"/>
                  </a:cubicBezTo>
                  <a:cubicBezTo>
                    <a:pt x="2432" y="13162"/>
                    <a:pt x="2523" y="13466"/>
                    <a:pt x="2675" y="13679"/>
                  </a:cubicBezTo>
                  <a:lnTo>
                    <a:pt x="2797" y="13831"/>
                  </a:lnTo>
                  <a:cubicBezTo>
                    <a:pt x="3131" y="14500"/>
                    <a:pt x="3648" y="15016"/>
                    <a:pt x="4104" y="1559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1"/>
            <p:cNvSpPr/>
            <p:nvPr/>
          </p:nvSpPr>
          <p:spPr>
            <a:xfrm>
              <a:off x="7396996" y="836716"/>
              <a:ext cx="39675" cy="78338"/>
            </a:xfrm>
            <a:custGeom>
              <a:rect b="b" l="l" r="r" t="t"/>
              <a:pathLst>
                <a:path extrusionOk="0" h="2585" w="1308">
                  <a:moveTo>
                    <a:pt x="669" y="1"/>
                  </a:moveTo>
                  <a:cubicBezTo>
                    <a:pt x="304" y="1"/>
                    <a:pt x="0" y="578"/>
                    <a:pt x="0" y="1277"/>
                  </a:cubicBezTo>
                  <a:cubicBezTo>
                    <a:pt x="0" y="2007"/>
                    <a:pt x="304" y="2584"/>
                    <a:pt x="669" y="2584"/>
                  </a:cubicBezTo>
                  <a:cubicBezTo>
                    <a:pt x="1034" y="2584"/>
                    <a:pt x="1307" y="2007"/>
                    <a:pt x="1307" y="1277"/>
                  </a:cubicBezTo>
                  <a:cubicBezTo>
                    <a:pt x="1307" y="578"/>
                    <a:pt x="1034" y="1"/>
                    <a:pt x="669"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1"/>
            <p:cNvSpPr/>
            <p:nvPr/>
          </p:nvSpPr>
          <p:spPr>
            <a:xfrm>
              <a:off x="7146195" y="849627"/>
              <a:ext cx="40585" cy="77399"/>
            </a:xfrm>
            <a:custGeom>
              <a:rect b="b" l="l" r="r" t="t"/>
              <a:pathLst>
                <a:path extrusionOk="0" h="2554" w="1338">
                  <a:moveTo>
                    <a:pt x="669" y="0"/>
                  </a:moveTo>
                  <a:cubicBezTo>
                    <a:pt x="304" y="0"/>
                    <a:pt x="0" y="578"/>
                    <a:pt x="0" y="1277"/>
                  </a:cubicBezTo>
                  <a:cubicBezTo>
                    <a:pt x="0" y="1976"/>
                    <a:pt x="304" y="2553"/>
                    <a:pt x="669" y="2553"/>
                  </a:cubicBezTo>
                  <a:cubicBezTo>
                    <a:pt x="1034" y="2553"/>
                    <a:pt x="1338" y="1976"/>
                    <a:pt x="1338" y="1277"/>
                  </a:cubicBezTo>
                  <a:cubicBezTo>
                    <a:pt x="1338" y="578"/>
                    <a:pt x="1034" y="0"/>
                    <a:pt x="669"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1"/>
            <p:cNvSpPr/>
            <p:nvPr/>
          </p:nvSpPr>
          <p:spPr>
            <a:xfrm>
              <a:off x="7305691" y="776829"/>
              <a:ext cx="52597" cy="189800"/>
            </a:xfrm>
            <a:custGeom>
              <a:rect b="b" l="l" r="r" t="t"/>
              <a:pathLst>
                <a:path extrusionOk="0" fill="none" h="6263" w="1734">
                  <a:moveTo>
                    <a:pt x="1734" y="1"/>
                  </a:moveTo>
                  <a:cubicBezTo>
                    <a:pt x="730" y="700"/>
                    <a:pt x="92" y="1855"/>
                    <a:pt x="31" y="3071"/>
                  </a:cubicBezTo>
                  <a:cubicBezTo>
                    <a:pt x="1" y="4287"/>
                    <a:pt x="578" y="5503"/>
                    <a:pt x="1551" y="626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1"/>
            <p:cNvSpPr/>
            <p:nvPr/>
          </p:nvSpPr>
          <p:spPr>
            <a:xfrm>
              <a:off x="7384984" y="754735"/>
              <a:ext cx="79350" cy="31335"/>
            </a:xfrm>
            <a:custGeom>
              <a:rect b="b" l="l" r="r" t="t"/>
              <a:pathLst>
                <a:path extrusionOk="0" fill="none" h="1034" w="2616">
                  <a:moveTo>
                    <a:pt x="1" y="456"/>
                  </a:moveTo>
                  <a:cubicBezTo>
                    <a:pt x="1" y="456"/>
                    <a:pt x="1673" y="0"/>
                    <a:pt x="2615" y="103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1"/>
            <p:cNvSpPr/>
            <p:nvPr/>
          </p:nvSpPr>
          <p:spPr>
            <a:xfrm>
              <a:off x="7092716" y="763009"/>
              <a:ext cx="130945" cy="50700"/>
            </a:xfrm>
            <a:custGeom>
              <a:rect b="b" l="l" r="r" t="t"/>
              <a:pathLst>
                <a:path extrusionOk="0" fill="none" h="1673" w="4317">
                  <a:moveTo>
                    <a:pt x="4317" y="852"/>
                  </a:moveTo>
                  <a:cubicBezTo>
                    <a:pt x="4317" y="852"/>
                    <a:pt x="1460" y="1"/>
                    <a:pt x="1" y="167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1"/>
            <p:cNvSpPr/>
            <p:nvPr/>
          </p:nvSpPr>
          <p:spPr>
            <a:xfrm>
              <a:off x="6903704" y="968462"/>
              <a:ext cx="102372" cy="196225"/>
            </a:xfrm>
            <a:custGeom>
              <a:rect b="b" l="l" r="r" t="t"/>
              <a:pathLst>
                <a:path extrusionOk="0" fill="none" h="6475" w="3375">
                  <a:moveTo>
                    <a:pt x="0" y="730"/>
                  </a:moveTo>
                  <a:cubicBezTo>
                    <a:pt x="456" y="152"/>
                    <a:pt x="1368" y="0"/>
                    <a:pt x="1976" y="395"/>
                  </a:cubicBezTo>
                  <a:cubicBezTo>
                    <a:pt x="2584" y="790"/>
                    <a:pt x="2827" y="1702"/>
                    <a:pt x="2493" y="2341"/>
                  </a:cubicBezTo>
                  <a:cubicBezTo>
                    <a:pt x="2280" y="2736"/>
                    <a:pt x="1885" y="3040"/>
                    <a:pt x="1885" y="3465"/>
                  </a:cubicBezTo>
                  <a:cubicBezTo>
                    <a:pt x="1885" y="3921"/>
                    <a:pt x="2250" y="4256"/>
                    <a:pt x="2614" y="4529"/>
                  </a:cubicBezTo>
                  <a:cubicBezTo>
                    <a:pt x="2979" y="4803"/>
                    <a:pt x="3344" y="5107"/>
                    <a:pt x="3374" y="5563"/>
                  </a:cubicBezTo>
                  <a:cubicBezTo>
                    <a:pt x="3374" y="5988"/>
                    <a:pt x="3010" y="6353"/>
                    <a:pt x="2584" y="6414"/>
                  </a:cubicBezTo>
                  <a:cubicBezTo>
                    <a:pt x="2159" y="6474"/>
                    <a:pt x="1703" y="6292"/>
                    <a:pt x="1399" y="5988"/>
                  </a:cubicBezTo>
                  <a:cubicBezTo>
                    <a:pt x="1095" y="5684"/>
                    <a:pt x="882" y="5319"/>
                    <a:pt x="669" y="492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1"/>
            <p:cNvSpPr/>
            <p:nvPr/>
          </p:nvSpPr>
          <p:spPr>
            <a:xfrm>
              <a:off x="7604451" y="884632"/>
              <a:ext cx="82080" cy="210953"/>
            </a:xfrm>
            <a:custGeom>
              <a:rect b="b" l="l" r="r" t="t"/>
              <a:pathLst>
                <a:path extrusionOk="0" fill="none" h="6961" w="2706">
                  <a:moveTo>
                    <a:pt x="2705" y="335"/>
                  </a:moveTo>
                  <a:cubicBezTo>
                    <a:pt x="2158" y="0"/>
                    <a:pt x="1368" y="91"/>
                    <a:pt x="912" y="578"/>
                  </a:cubicBezTo>
                  <a:cubicBezTo>
                    <a:pt x="456" y="1034"/>
                    <a:pt x="395" y="1824"/>
                    <a:pt x="760" y="2371"/>
                  </a:cubicBezTo>
                  <a:cubicBezTo>
                    <a:pt x="1003" y="2736"/>
                    <a:pt x="1398" y="3009"/>
                    <a:pt x="1490" y="3405"/>
                  </a:cubicBezTo>
                  <a:cubicBezTo>
                    <a:pt x="1550" y="3769"/>
                    <a:pt x="1368" y="4134"/>
                    <a:pt x="1125" y="4408"/>
                  </a:cubicBezTo>
                  <a:cubicBezTo>
                    <a:pt x="882" y="4651"/>
                    <a:pt x="578" y="4864"/>
                    <a:pt x="335" y="5167"/>
                  </a:cubicBezTo>
                  <a:cubicBezTo>
                    <a:pt x="122" y="5411"/>
                    <a:pt x="0" y="5715"/>
                    <a:pt x="0" y="6019"/>
                  </a:cubicBezTo>
                  <a:cubicBezTo>
                    <a:pt x="31" y="6322"/>
                    <a:pt x="183" y="6657"/>
                    <a:pt x="486" y="6778"/>
                  </a:cubicBezTo>
                  <a:cubicBezTo>
                    <a:pt x="882" y="6961"/>
                    <a:pt x="1398" y="6687"/>
                    <a:pt x="1672" y="6322"/>
                  </a:cubicBezTo>
                  <a:cubicBezTo>
                    <a:pt x="1945" y="5958"/>
                    <a:pt x="2067" y="5532"/>
                    <a:pt x="2037" y="507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1"/>
            <p:cNvSpPr/>
            <p:nvPr/>
          </p:nvSpPr>
          <p:spPr>
            <a:xfrm>
              <a:off x="7047548" y="339284"/>
              <a:ext cx="103282" cy="132645"/>
            </a:xfrm>
            <a:custGeom>
              <a:rect b="b" l="l" r="r" t="t"/>
              <a:pathLst>
                <a:path extrusionOk="0" fill="none" h="4377" w="3405">
                  <a:moveTo>
                    <a:pt x="0" y="0"/>
                  </a:moveTo>
                  <a:cubicBezTo>
                    <a:pt x="1429" y="1185"/>
                    <a:pt x="2614" y="2705"/>
                    <a:pt x="3404" y="437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1"/>
            <p:cNvSpPr/>
            <p:nvPr/>
          </p:nvSpPr>
          <p:spPr>
            <a:xfrm>
              <a:off x="6926758" y="593531"/>
              <a:ext cx="93151" cy="41488"/>
            </a:xfrm>
            <a:custGeom>
              <a:rect b="b" l="l" r="r" t="t"/>
              <a:pathLst>
                <a:path extrusionOk="0" fill="none" h="1369" w="3071">
                  <a:moveTo>
                    <a:pt x="0" y="0"/>
                  </a:moveTo>
                  <a:cubicBezTo>
                    <a:pt x="730" y="912"/>
                    <a:pt x="1915" y="1368"/>
                    <a:pt x="3070" y="121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1"/>
            <p:cNvSpPr/>
            <p:nvPr/>
          </p:nvSpPr>
          <p:spPr>
            <a:xfrm>
              <a:off x="7436643" y="529037"/>
              <a:ext cx="149388" cy="77399"/>
            </a:xfrm>
            <a:custGeom>
              <a:rect b="b" l="l" r="r" t="t"/>
              <a:pathLst>
                <a:path extrusionOk="0" fill="none" h="2554" w="4925">
                  <a:moveTo>
                    <a:pt x="4924" y="1"/>
                  </a:moveTo>
                  <a:cubicBezTo>
                    <a:pt x="3830" y="1581"/>
                    <a:pt x="1915" y="2554"/>
                    <a:pt x="0" y="252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1"/>
            <p:cNvSpPr/>
            <p:nvPr/>
          </p:nvSpPr>
          <p:spPr>
            <a:xfrm>
              <a:off x="6797656" y="843171"/>
              <a:ext cx="77500" cy="32275"/>
            </a:xfrm>
            <a:custGeom>
              <a:rect b="b" l="l" r="r" t="t"/>
              <a:pathLst>
                <a:path extrusionOk="0" fill="none" h="1065" w="2555">
                  <a:moveTo>
                    <a:pt x="1" y="0"/>
                  </a:moveTo>
                  <a:cubicBezTo>
                    <a:pt x="214" y="456"/>
                    <a:pt x="639" y="791"/>
                    <a:pt x="1126" y="943"/>
                  </a:cubicBezTo>
                  <a:cubicBezTo>
                    <a:pt x="1612" y="1064"/>
                    <a:pt x="2129" y="973"/>
                    <a:pt x="2554" y="70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1"/>
            <p:cNvSpPr/>
            <p:nvPr/>
          </p:nvSpPr>
          <p:spPr>
            <a:xfrm>
              <a:off x="8055306" y="2998803"/>
              <a:ext cx="30454" cy="160283"/>
            </a:xfrm>
            <a:custGeom>
              <a:rect b="b" l="l" r="r" t="t"/>
              <a:pathLst>
                <a:path extrusionOk="0" fill="none" h="5289" w="1004">
                  <a:moveTo>
                    <a:pt x="1" y="0"/>
                  </a:moveTo>
                  <a:cubicBezTo>
                    <a:pt x="274" y="1641"/>
                    <a:pt x="913" y="5198"/>
                    <a:pt x="1004" y="528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1"/>
            <p:cNvSpPr/>
            <p:nvPr/>
          </p:nvSpPr>
          <p:spPr>
            <a:xfrm>
              <a:off x="7959420" y="2320769"/>
              <a:ext cx="17563" cy="272684"/>
            </a:xfrm>
            <a:custGeom>
              <a:rect b="b" l="l" r="r" t="t"/>
              <a:pathLst>
                <a:path extrusionOk="0" fill="none" h="8998" w="579">
                  <a:moveTo>
                    <a:pt x="426" y="1"/>
                  </a:moveTo>
                  <a:cubicBezTo>
                    <a:pt x="365" y="1673"/>
                    <a:pt x="274" y="3344"/>
                    <a:pt x="1" y="5016"/>
                  </a:cubicBezTo>
                  <a:cubicBezTo>
                    <a:pt x="152" y="6354"/>
                    <a:pt x="365" y="7691"/>
                    <a:pt x="578" y="899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1"/>
            <p:cNvSpPr/>
            <p:nvPr/>
          </p:nvSpPr>
          <p:spPr>
            <a:xfrm>
              <a:off x="7993546" y="2316163"/>
              <a:ext cx="130005" cy="137282"/>
            </a:xfrm>
            <a:custGeom>
              <a:rect b="b" l="l" r="r" t="t"/>
              <a:pathLst>
                <a:path extrusionOk="0" fill="none" h="4530" w="4286">
                  <a:moveTo>
                    <a:pt x="0" y="1"/>
                  </a:moveTo>
                  <a:lnTo>
                    <a:pt x="1733" y="4256"/>
                  </a:lnTo>
                  <a:cubicBezTo>
                    <a:pt x="1733" y="4256"/>
                    <a:pt x="3131" y="4530"/>
                    <a:pt x="4286" y="340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1"/>
            <p:cNvSpPr/>
            <p:nvPr/>
          </p:nvSpPr>
          <p:spPr>
            <a:xfrm>
              <a:off x="8028582" y="2367776"/>
              <a:ext cx="66398" cy="25820"/>
            </a:xfrm>
            <a:custGeom>
              <a:rect b="b" l="l" r="r" t="t"/>
              <a:pathLst>
                <a:path extrusionOk="0" fill="none" h="852" w="2189">
                  <a:moveTo>
                    <a:pt x="0" y="790"/>
                  </a:moveTo>
                  <a:cubicBezTo>
                    <a:pt x="0" y="790"/>
                    <a:pt x="1125" y="851"/>
                    <a:pt x="2189"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1"/>
            <p:cNvSpPr/>
            <p:nvPr/>
          </p:nvSpPr>
          <p:spPr>
            <a:xfrm>
              <a:off x="7202434" y="2483822"/>
              <a:ext cx="237898" cy="36881"/>
            </a:xfrm>
            <a:custGeom>
              <a:rect b="b" l="l" r="r" t="t"/>
              <a:pathLst>
                <a:path extrusionOk="0" fill="none" h="1217" w="7843">
                  <a:moveTo>
                    <a:pt x="1" y="1217"/>
                  </a:moveTo>
                  <a:cubicBezTo>
                    <a:pt x="2523" y="366"/>
                    <a:pt x="5198" y="1"/>
                    <a:pt x="7843" y="18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1"/>
            <p:cNvSpPr/>
            <p:nvPr/>
          </p:nvSpPr>
          <p:spPr>
            <a:xfrm>
              <a:off x="7245781" y="2507795"/>
              <a:ext cx="189032" cy="42397"/>
            </a:xfrm>
            <a:custGeom>
              <a:rect b="b" l="l" r="r" t="t"/>
              <a:pathLst>
                <a:path extrusionOk="0" fill="none" h="1399" w="6232">
                  <a:moveTo>
                    <a:pt x="0" y="1398"/>
                  </a:moveTo>
                  <a:cubicBezTo>
                    <a:pt x="1915" y="456"/>
                    <a:pt x="4073" y="0"/>
                    <a:pt x="6231" y="15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1"/>
            <p:cNvSpPr/>
            <p:nvPr/>
          </p:nvSpPr>
          <p:spPr>
            <a:xfrm>
              <a:off x="6633549" y="2131016"/>
              <a:ext cx="50746" cy="137282"/>
            </a:xfrm>
            <a:custGeom>
              <a:rect b="b" l="l" r="r" t="t"/>
              <a:pathLst>
                <a:path extrusionOk="0" fill="none" h="4530" w="1673">
                  <a:moveTo>
                    <a:pt x="0" y="0"/>
                  </a:moveTo>
                  <a:cubicBezTo>
                    <a:pt x="61" y="1642"/>
                    <a:pt x="669" y="3253"/>
                    <a:pt x="1672" y="452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1"/>
            <p:cNvSpPr/>
            <p:nvPr/>
          </p:nvSpPr>
          <p:spPr>
            <a:xfrm>
              <a:off x="6546885" y="2908517"/>
              <a:ext cx="139257" cy="206347"/>
            </a:xfrm>
            <a:custGeom>
              <a:rect b="b" l="l" r="r" t="t"/>
              <a:pathLst>
                <a:path extrusionOk="0" fill="none" h="6809" w="4591">
                  <a:moveTo>
                    <a:pt x="395" y="6809"/>
                  </a:moveTo>
                  <a:cubicBezTo>
                    <a:pt x="0" y="5320"/>
                    <a:pt x="61" y="3648"/>
                    <a:pt x="791" y="2310"/>
                  </a:cubicBezTo>
                  <a:cubicBezTo>
                    <a:pt x="1550" y="943"/>
                    <a:pt x="3070" y="0"/>
                    <a:pt x="4590" y="18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1"/>
            <p:cNvSpPr/>
            <p:nvPr/>
          </p:nvSpPr>
          <p:spPr>
            <a:xfrm>
              <a:off x="8075599" y="2448817"/>
              <a:ext cx="83930" cy="281897"/>
            </a:xfrm>
            <a:custGeom>
              <a:rect b="b" l="l" r="r" t="t"/>
              <a:pathLst>
                <a:path extrusionOk="0" fill="none" h="9302" w="2767">
                  <a:moveTo>
                    <a:pt x="0" y="1"/>
                  </a:moveTo>
                  <a:lnTo>
                    <a:pt x="2766" y="9302"/>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1"/>
            <p:cNvSpPr/>
            <p:nvPr/>
          </p:nvSpPr>
          <p:spPr>
            <a:xfrm>
              <a:off x="7173859" y="1088205"/>
              <a:ext cx="308876" cy="77399"/>
            </a:xfrm>
            <a:custGeom>
              <a:rect b="b" l="l" r="r" t="t"/>
              <a:pathLst>
                <a:path extrusionOk="0" fill="none" h="2554" w="10183">
                  <a:moveTo>
                    <a:pt x="0" y="2554"/>
                  </a:moveTo>
                  <a:cubicBezTo>
                    <a:pt x="2979" y="609"/>
                    <a:pt x="6779" y="1"/>
                    <a:pt x="10183" y="91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1"/>
            <p:cNvSpPr/>
            <p:nvPr/>
          </p:nvSpPr>
          <p:spPr>
            <a:xfrm>
              <a:off x="7186751" y="1185855"/>
              <a:ext cx="311666" cy="53458"/>
            </a:xfrm>
            <a:custGeom>
              <a:rect b="b" l="l" r="r" t="t"/>
              <a:pathLst>
                <a:path extrusionOk="0" fill="none" h="1764" w="10275">
                  <a:moveTo>
                    <a:pt x="1" y="1764"/>
                  </a:moveTo>
                  <a:cubicBezTo>
                    <a:pt x="1460" y="760"/>
                    <a:pt x="3344" y="669"/>
                    <a:pt x="5077" y="669"/>
                  </a:cubicBezTo>
                  <a:cubicBezTo>
                    <a:pt x="6840" y="669"/>
                    <a:pt x="8694" y="730"/>
                    <a:pt x="10275"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1"/>
            <p:cNvSpPr/>
            <p:nvPr/>
          </p:nvSpPr>
          <p:spPr>
            <a:xfrm>
              <a:off x="6827171" y="2049035"/>
              <a:ext cx="320888" cy="58064"/>
            </a:xfrm>
            <a:custGeom>
              <a:rect b="b" l="l" r="r" t="t"/>
              <a:pathLst>
                <a:path extrusionOk="0" fill="none" h="1916" w="10579">
                  <a:moveTo>
                    <a:pt x="1" y="0"/>
                  </a:moveTo>
                  <a:lnTo>
                    <a:pt x="10578" y="0"/>
                  </a:lnTo>
                  <a:lnTo>
                    <a:pt x="10578" y="1915"/>
                  </a:lnTo>
                  <a:lnTo>
                    <a:pt x="1" y="1915"/>
                  </a:lnTo>
                  <a:close/>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1"/>
            <p:cNvSpPr/>
            <p:nvPr/>
          </p:nvSpPr>
          <p:spPr>
            <a:xfrm>
              <a:off x="8073749" y="3241988"/>
              <a:ext cx="1301871" cy="208407"/>
            </a:xfrm>
            <a:custGeom>
              <a:rect b="b" l="l" r="r" t="t"/>
              <a:pathLst>
                <a:path extrusionOk="0" h="6877" w="42920">
                  <a:moveTo>
                    <a:pt x="42311" y="0"/>
                  </a:moveTo>
                  <a:cubicBezTo>
                    <a:pt x="42311" y="0"/>
                    <a:pt x="33497" y="4134"/>
                    <a:pt x="21885" y="4651"/>
                  </a:cubicBezTo>
                  <a:cubicBezTo>
                    <a:pt x="20222" y="4724"/>
                    <a:pt x="18672" y="4757"/>
                    <a:pt x="17229" y="4757"/>
                  </a:cubicBezTo>
                  <a:cubicBezTo>
                    <a:pt x="4930" y="4757"/>
                    <a:pt x="426" y="2371"/>
                    <a:pt x="426" y="2371"/>
                  </a:cubicBezTo>
                  <a:lnTo>
                    <a:pt x="1" y="3557"/>
                  </a:lnTo>
                  <a:cubicBezTo>
                    <a:pt x="1" y="3557"/>
                    <a:pt x="5265" y="6877"/>
                    <a:pt x="16192" y="6877"/>
                  </a:cubicBezTo>
                  <a:cubicBezTo>
                    <a:pt x="17636" y="6877"/>
                    <a:pt x="19179" y="6819"/>
                    <a:pt x="20822" y="6688"/>
                  </a:cubicBezTo>
                  <a:cubicBezTo>
                    <a:pt x="34895" y="5593"/>
                    <a:pt x="42919" y="1551"/>
                    <a:pt x="42919" y="1551"/>
                  </a:cubicBezTo>
                  <a:lnTo>
                    <a:pt x="42311" y="0"/>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1"/>
            <p:cNvSpPr/>
            <p:nvPr/>
          </p:nvSpPr>
          <p:spPr>
            <a:xfrm>
              <a:off x="7595229" y="2153110"/>
              <a:ext cx="355891" cy="199013"/>
            </a:xfrm>
            <a:custGeom>
              <a:rect b="b" l="l" r="r" t="t"/>
              <a:pathLst>
                <a:path extrusionOk="0" h="6567" w="11733">
                  <a:moveTo>
                    <a:pt x="395" y="1"/>
                  </a:moveTo>
                  <a:lnTo>
                    <a:pt x="0" y="852"/>
                  </a:lnTo>
                  <a:cubicBezTo>
                    <a:pt x="0" y="852"/>
                    <a:pt x="1003" y="3162"/>
                    <a:pt x="3708" y="4834"/>
                  </a:cubicBezTo>
                  <a:cubicBezTo>
                    <a:pt x="6414" y="6475"/>
                    <a:pt x="10943" y="6566"/>
                    <a:pt x="10943" y="6566"/>
                  </a:cubicBezTo>
                  <a:lnTo>
                    <a:pt x="11733" y="5351"/>
                  </a:lnTo>
                  <a:lnTo>
                    <a:pt x="11733" y="5351"/>
                  </a:lnTo>
                  <a:cubicBezTo>
                    <a:pt x="11733" y="5351"/>
                    <a:pt x="11693" y="5351"/>
                    <a:pt x="11619" y="5351"/>
                  </a:cubicBezTo>
                  <a:cubicBezTo>
                    <a:pt x="10915" y="5351"/>
                    <a:pt x="7104" y="5277"/>
                    <a:pt x="4712" y="3709"/>
                  </a:cubicBezTo>
                  <a:cubicBezTo>
                    <a:pt x="2067" y="2007"/>
                    <a:pt x="395" y="1"/>
                    <a:pt x="395"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1"/>
            <p:cNvSpPr/>
            <p:nvPr/>
          </p:nvSpPr>
          <p:spPr>
            <a:xfrm>
              <a:off x="7864444" y="2320769"/>
              <a:ext cx="213935" cy="382328"/>
            </a:xfrm>
            <a:custGeom>
              <a:rect b="b" l="l" r="r" t="t"/>
              <a:pathLst>
                <a:path extrusionOk="0" fill="none" h="12616" w="7053">
                  <a:moveTo>
                    <a:pt x="7053" y="12615"/>
                  </a:moveTo>
                  <a:cubicBezTo>
                    <a:pt x="5776" y="11430"/>
                    <a:pt x="396" y="4986"/>
                    <a:pt x="1" y="4499"/>
                  </a:cubicBezTo>
                  <a:cubicBezTo>
                    <a:pt x="1217" y="2311"/>
                    <a:pt x="2858" y="1"/>
                    <a:pt x="2858"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1"/>
            <p:cNvSpPr/>
            <p:nvPr/>
          </p:nvSpPr>
          <p:spPr>
            <a:xfrm>
              <a:off x="7442164" y="2162323"/>
              <a:ext cx="531092" cy="759049"/>
            </a:xfrm>
            <a:custGeom>
              <a:rect b="b" l="l" r="r" t="t"/>
              <a:pathLst>
                <a:path extrusionOk="0" fill="none" h="25047" w="17509">
                  <a:moveTo>
                    <a:pt x="5320" y="1"/>
                  </a:moveTo>
                  <a:cubicBezTo>
                    <a:pt x="5320" y="1"/>
                    <a:pt x="3496" y="2949"/>
                    <a:pt x="1794" y="5806"/>
                  </a:cubicBezTo>
                  <a:cubicBezTo>
                    <a:pt x="61" y="8664"/>
                    <a:pt x="1" y="11156"/>
                    <a:pt x="1308" y="13041"/>
                  </a:cubicBezTo>
                  <a:cubicBezTo>
                    <a:pt x="2311" y="14500"/>
                    <a:pt x="12554" y="21612"/>
                    <a:pt x="17508" y="2504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1"/>
            <p:cNvSpPr/>
            <p:nvPr/>
          </p:nvSpPr>
          <p:spPr>
            <a:xfrm>
              <a:off x="7588768" y="2390779"/>
              <a:ext cx="275692" cy="67277"/>
            </a:xfrm>
            <a:custGeom>
              <a:rect b="b" l="l" r="r" t="t"/>
              <a:pathLst>
                <a:path extrusionOk="0" fill="none" h="2220" w="9089">
                  <a:moveTo>
                    <a:pt x="9089" y="2220"/>
                  </a:moveTo>
                  <a:cubicBezTo>
                    <a:pt x="9089" y="2220"/>
                    <a:pt x="4256" y="1"/>
                    <a:pt x="0" y="170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1"/>
            <p:cNvSpPr/>
            <p:nvPr/>
          </p:nvSpPr>
          <p:spPr>
            <a:xfrm>
              <a:off x="8236946" y="978584"/>
              <a:ext cx="125425" cy="108734"/>
            </a:xfrm>
            <a:custGeom>
              <a:rect b="b" l="l" r="r" t="t"/>
              <a:pathLst>
                <a:path extrusionOk="0" h="3588" w="4135">
                  <a:moveTo>
                    <a:pt x="2341" y="1"/>
                  </a:moveTo>
                  <a:cubicBezTo>
                    <a:pt x="2341" y="1"/>
                    <a:pt x="2250" y="153"/>
                    <a:pt x="1612" y="456"/>
                  </a:cubicBezTo>
                  <a:cubicBezTo>
                    <a:pt x="1434" y="541"/>
                    <a:pt x="1243" y="571"/>
                    <a:pt x="1059" y="571"/>
                  </a:cubicBezTo>
                  <a:cubicBezTo>
                    <a:pt x="581" y="571"/>
                    <a:pt x="153" y="365"/>
                    <a:pt x="153" y="365"/>
                  </a:cubicBezTo>
                  <a:lnTo>
                    <a:pt x="153" y="365"/>
                  </a:lnTo>
                  <a:cubicBezTo>
                    <a:pt x="153" y="365"/>
                    <a:pt x="1" y="2554"/>
                    <a:pt x="4134" y="3587"/>
                  </a:cubicBezTo>
                  <a:lnTo>
                    <a:pt x="2341" y="1"/>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1"/>
            <p:cNvSpPr/>
            <p:nvPr/>
          </p:nvSpPr>
          <p:spPr>
            <a:xfrm>
              <a:off x="8102324" y="95250"/>
              <a:ext cx="956141" cy="945031"/>
            </a:xfrm>
            <a:custGeom>
              <a:rect b="b" l="l" r="r" t="t"/>
              <a:pathLst>
                <a:path extrusionOk="0" h="31184" w="31522">
                  <a:moveTo>
                    <a:pt x="11058" y="0"/>
                  </a:moveTo>
                  <a:cubicBezTo>
                    <a:pt x="10439" y="0"/>
                    <a:pt x="9819" y="74"/>
                    <a:pt x="9211" y="240"/>
                  </a:cubicBezTo>
                  <a:cubicBezTo>
                    <a:pt x="4104" y="1608"/>
                    <a:pt x="3010" y="6775"/>
                    <a:pt x="3253" y="10089"/>
                  </a:cubicBezTo>
                  <a:cubicBezTo>
                    <a:pt x="2068" y="11000"/>
                    <a:pt x="1" y="12733"/>
                    <a:pt x="1" y="16563"/>
                  </a:cubicBezTo>
                  <a:cubicBezTo>
                    <a:pt x="1" y="20362"/>
                    <a:pt x="2341" y="20393"/>
                    <a:pt x="2341" y="20393"/>
                  </a:cubicBezTo>
                  <a:lnTo>
                    <a:pt x="3770" y="19876"/>
                  </a:lnTo>
                  <a:cubicBezTo>
                    <a:pt x="3770" y="19876"/>
                    <a:pt x="4955" y="19967"/>
                    <a:pt x="5594" y="20666"/>
                  </a:cubicBezTo>
                  <a:cubicBezTo>
                    <a:pt x="5350" y="19876"/>
                    <a:pt x="5563" y="17627"/>
                    <a:pt x="5563" y="17627"/>
                  </a:cubicBezTo>
                  <a:cubicBezTo>
                    <a:pt x="5563" y="17627"/>
                    <a:pt x="8962" y="14739"/>
                    <a:pt x="15551" y="14739"/>
                  </a:cubicBezTo>
                  <a:cubicBezTo>
                    <a:pt x="15586" y="14739"/>
                    <a:pt x="15620" y="14739"/>
                    <a:pt x="15655" y="14739"/>
                  </a:cubicBezTo>
                  <a:cubicBezTo>
                    <a:pt x="22342" y="14739"/>
                    <a:pt x="23345" y="15408"/>
                    <a:pt x="23345" y="15408"/>
                  </a:cubicBezTo>
                  <a:lnTo>
                    <a:pt x="23618" y="20058"/>
                  </a:lnTo>
                  <a:lnTo>
                    <a:pt x="23953" y="19846"/>
                  </a:lnTo>
                  <a:cubicBezTo>
                    <a:pt x="23953" y="19846"/>
                    <a:pt x="24302" y="17578"/>
                    <a:pt x="25473" y="17578"/>
                  </a:cubicBezTo>
                  <a:cubicBezTo>
                    <a:pt x="25596" y="17578"/>
                    <a:pt x="25727" y="17602"/>
                    <a:pt x="25868" y="17657"/>
                  </a:cubicBezTo>
                  <a:cubicBezTo>
                    <a:pt x="27357" y="18265"/>
                    <a:pt x="27904" y="19997"/>
                    <a:pt x="28086" y="21183"/>
                  </a:cubicBezTo>
                  <a:cubicBezTo>
                    <a:pt x="28238" y="22368"/>
                    <a:pt x="27752" y="25864"/>
                    <a:pt x="27327" y="26685"/>
                  </a:cubicBezTo>
                  <a:cubicBezTo>
                    <a:pt x="26901" y="27475"/>
                    <a:pt x="25442" y="27536"/>
                    <a:pt x="25442" y="27536"/>
                  </a:cubicBezTo>
                  <a:lnTo>
                    <a:pt x="23892" y="26685"/>
                  </a:lnTo>
                  <a:lnTo>
                    <a:pt x="23892" y="26685"/>
                  </a:lnTo>
                  <a:cubicBezTo>
                    <a:pt x="23953" y="28356"/>
                    <a:pt x="23831" y="29906"/>
                    <a:pt x="23314" y="31183"/>
                  </a:cubicBezTo>
                  <a:cubicBezTo>
                    <a:pt x="27235" y="29967"/>
                    <a:pt x="27448" y="26806"/>
                    <a:pt x="27448" y="26806"/>
                  </a:cubicBezTo>
                  <a:cubicBezTo>
                    <a:pt x="27448" y="26806"/>
                    <a:pt x="31521" y="24800"/>
                    <a:pt x="31156" y="19116"/>
                  </a:cubicBezTo>
                  <a:cubicBezTo>
                    <a:pt x="30822" y="13402"/>
                    <a:pt x="27904" y="12551"/>
                    <a:pt x="27904" y="12551"/>
                  </a:cubicBezTo>
                  <a:cubicBezTo>
                    <a:pt x="27904" y="12551"/>
                    <a:pt x="27509" y="9237"/>
                    <a:pt x="25624" y="6289"/>
                  </a:cubicBezTo>
                  <a:cubicBezTo>
                    <a:pt x="24342" y="4262"/>
                    <a:pt x="22285" y="3938"/>
                    <a:pt x="21102" y="3938"/>
                  </a:cubicBezTo>
                  <a:cubicBezTo>
                    <a:pt x="20546" y="3938"/>
                    <a:pt x="20184" y="4009"/>
                    <a:pt x="20184" y="4009"/>
                  </a:cubicBezTo>
                  <a:cubicBezTo>
                    <a:pt x="20184" y="4009"/>
                    <a:pt x="15632" y="0"/>
                    <a:pt x="11058" y="0"/>
                  </a:cubicBezTo>
                  <a:close/>
                </a:path>
              </a:pathLst>
            </a:custGeom>
            <a:solidFill>
              <a:srgbClr val="E1EBF7">
                <a:alpha val="40780"/>
              </a:srgbClr>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1"/>
            <p:cNvSpPr/>
            <p:nvPr/>
          </p:nvSpPr>
          <p:spPr>
            <a:xfrm>
              <a:off x="8718257" y="1164670"/>
              <a:ext cx="133706" cy="231227"/>
            </a:xfrm>
            <a:custGeom>
              <a:rect b="b" l="l" r="r" t="t"/>
              <a:pathLst>
                <a:path extrusionOk="0" fill="none" h="7630" w="4408">
                  <a:moveTo>
                    <a:pt x="4408" y="7630"/>
                  </a:moveTo>
                  <a:cubicBezTo>
                    <a:pt x="3860" y="7265"/>
                    <a:pt x="1611" y="5654"/>
                    <a:pt x="912" y="3861"/>
                  </a:cubicBezTo>
                  <a:cubicBezTo>
                    <a:pt x="91" y="1855"/>
                    <a:pt x="0" y="0"/>
                    <a:pt x="0"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1"/>
            <p:cNvSpPr/>
            <p:nvPr/>
          </p:nvSpPr>
          <p:spPr>
            <a:xfrm>
              <a:off x="8851939" y="1366426"/>
              <a:ext cx="234228" cy="57125"/>
            </a:xfrm>
            <a:custGeom>
              <a:rect b="b" l="l" r="r" t="t"/>
              <a:pathLst>
                <a:path extrusionOk="0" fill="none" h="1885" w="7722">
                  <a:moveTo>
                    <a:pt x="7721" y="1885"/>
                  </a:moveTo>
                  <a:lnTo>
                    <a:pt x="730" y="0"/>
                  </a:lnTo>
                  <a:lnTo>
                    <a:pt x="92" y="1034"/>
                  </a:lnTo>
                  <a:cubicBezTo>
                    <a:pt x="92" y="1034"/>
                    <a:pt x="61" y="1003"/>
                    <a:pt x="1" y="97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1"/>
            <p:cNvSpPr/>
            <p:nvPr/>
          </p:nvSpPr>
          <p:spPr>
            <a:xfrm>
              <a:off x="7579547" y="1359031"/>
              <a:ext cx="803993" cy="980124"/>
            </a:xfrm>
            <a:custGeom>
              <a:rect b="b" l="l" r="r" t="t"/>
              <a:pathLst>
                <a:path extrusionOk="0" fill="none" h="32342" w="26506">
                  <a:moveTo>
                    <a:pt x="26506" y="1338"/>
                  </a:moveTo>
                  <a:lnTo>
                    <a:pt x="26445" y="1430"/>
                  </a:lnTo>
                  <a:lnTo>
                    <a:pt x="25259" y="1"/>
                  </a:lnTo>
                  <a:lnTo>
                    <a:pt x="22250" y="1399"/>
                  </a:lnTo>
                  <a:lnTo>
                    <a:pt x="22250" y="2311"/>
                  </a:lnTo>
                  <a:cubicBezTo>
                    <a:pt x="22250" y="2311"/>
                    <a:pt x="17144" y="3496"/>
                    <a:pt x="14590" y="5320"/>
                  </a:cubicBezTo>
                  <a:cubicBezTo>
                    <a:pt x="12068" y="7174"/>
                    <a:pt x="10487" y="9150"/>
                    <a:pt x="10487" y="9150"/>
                  </a:cubicBezTo>
                  <a:lnTo>
                    <a:pt x="0" y="24865"/>
                  </a:lnTo>
                  <a:cubicBezTo>
                    <a:pt x="0" y="24865"/>
                    <a:pt x="3526" y="32342"/>
                    <a:pt x="15259" y="31734"/>
                  </a:cubicBezTo>
                  <a:cubicBezTo>
                    <a:pt x="14134" y="30427"/>
                    <a:pt x="12554" y="26840"/>
                    <a:pt x="13587" y="23740"/>
                  </a:cubicBezTo>
                  <a:cubicBezTo>
                    <a:pt x="14651" y="20609"/>
                    <a:pt x="16110" y="18481"/>
                    <a:pt x="15776" y="1589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1"/>
            <p:cNvSpPr/>
            <p:nvPr/>
          </p:nvSpPr>
          <p:spPr>
            <a:xfrm>
              <a:off x="8383551" y="1158215"/>
              <a:ext cx="71008" cy="241379"/>
            </a:xfrm>
            <a:custGeom>
              <a:rect b="b" l="l" r="r" t="t"/>
              <a:pathLst>
                <a:path extrusionOk="0" fill="none" h="7965" w="2341">
                  <a:moveTo>
                    <a:pt x="2219" y="1"/>
                  </a:moveTo>
                  <a:cubicBezTo>
                    <a:pt x="2219" y="1"/>
                    <a:pt x="2341" y="3131"/>
                    <a:pt x="1794" y="4621"/>
                  </a:cubicBezTo>
                  <a:cubicBezTo>
                    <a:pt x="1338" y="5897"/>
                    <a:pt x="244" y="7569"/>
                    <a:pt x="1" y="796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1"/>
            <p:cNvSpPr/>
            <p:nvPr/>
          </p:nvSpPr>
          <p:spPr>
            <a:xfrm>
              <a:off x="7997216" y="1769906"/>
              <a:ext cx="46136" cy="175951"/>
            </a:xfrm>
            <a:custGeom>
              <a:rect b="b" l="l" r="r" t="t"/>
              <a:pathLst>
                <a:path extrusionOk="0" fill="none" h="5806" w="1521">
                  <a:moveTo>
                    <a:pt x="1" y="0"/>
                  </a:moveTo>
                  <a:cubicBezTo>
                    <a:pt x="1" y="0"/>
                    <a:pt x="1521" y="2918"/>
                    <a:pt x="1490" y="580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1"/>
            <p:cNvSpPr/>
            <p:nvPr/>
          </p:nvSpPr>
          <p:spPr>
            <a:xfrm>
              <a:off x="8090342" y="2681880"/>
              <a:ext cx="398326" cy="112432"/>
            </a:xfrm>
            <a:custGeom>
              <a:rect b="b" l="l" r="r" t="t"/>
              <a:pathLst>
                <a:path extrusionOk="0" fill="none" h="3710" w="13132">
                  <a:moveTo>
                    <a:pt x="8086" y="2250"/>
                  </a:moveTo>
                  <a:lnTo>
                    <a:pt x="10305" y="2585"/>
                  </a:lnTo>
                  <a:cubicBezTo>
                    <a:pt x="10305" y="2585"/>
                    <a:pt x="11460" y="3405"/>
                    <a:pt x="12037" y="3557"/>
                  </a:cubicBezTo>
                  <a:cubicBezTo>
                    <a:pt x="12645" y="3709"/>
                    <a:pt x="12980" y="3618"/>
                    <a:pt x="13132" y="2828"/>
                  </a:cubicBezTo>
                  <a:cubicBezTo>
                    <a:pt x="12736" y="2554"/>
                    <a:pt x="11733" y="1034"/>
                    <a:pt x="11673" y="1034"/>
                  </a:cubicBezTo>
                  <a:cubicBezTo>
                    <a:pt x="11612" y="1034"/>
                    <a:pt x="8056" y="62"/>
                    <a:pt x="7448" y="31"/>
                  </a:cubicBezTo>
                  <a:cubicBezTo>
                    <a:pt x="6870" y="1"/>
                    <a:pt x="2858" y="1855"/>
                    <a:pt x="2372" y="1886"/>
                  </a:cubicBezTo>
                  <a:cubicBezTo>
                    <a:pt x="1916" y="1886"/>
                    <a:pt x="1703" y="2068"/>
                    <a:pt x="1703" y="2068"/>
                  </a:cubicBezTo>
                  <a:cubicBezTo>
                    <a:pt x="1703" y="2068"/>
                    <a:pt x="973" y="1399"/>
                    <a:pt x="1" y="48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1"/>
            <p:cNvSpPr/>
            <p:nvPr/>
          </p:nvSpPr>
          <p:spPr>
            <a:xfrm>
              <a:off x="7633026" y="2044428"/>
              <a:ext cx="365143" cy="206347"/>
            </a:xfrm>
            <a:custGeom>
              <a:rect b="b" l="l" r="r" t="t"/>
              <a:pathLst>
                <a:path extrusionOk="0" fill="none" h="6809" w="12038">
                  <a:moveTo>
                    <a:pt x="0" y="0"/>
                  </a:moveTo>
                  <a:cubicBezTo>
                    <a:pt x="0" y="0"/>
                    <a:pt x="3952" y="6809"/>
                    <a:pt x="12037" y="623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1"/>
            <p:cNvSpPr/>
            <p:nvPr/>
          </p:nvSpPr>
          <p:spPr>
            <a:xfrm>
              <a:off x="8124468" y="2401841"/>
              <a:ext cx="64578" cy="319657"/>
            </a:xfrm>
            <a:custGeom>
              <a:rect b="b" l="l" r="r" t="t"/>
              <a:pathLst>
                <a:path extrusionOk="0" fill="none" h="10548" w="2129">
                  <a:moveTo>
                    <a:pt x="0" y="1"/>
                  </a:moveTo>
                  <a:cubicBezTo>
                    <a:pt x="61" y="2676"/>
                    <a:pt x="1581" y="6809"/>
                    <a:pt x="2128" y="1054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1"/>
            <p:cNvSpPr/>
            <p:nvPr/>
          </p:nvSpPr>
          <p:spPr>
            <a:xfrm>
              <a:off x="8060857" y="3023654"/>
              <a:ext cx="1299990" cy="376782"/>
            </a:xfrm>
            <a:custGeom>
              <a:rect b="b" l="l" r="r" t="t"/>
              <a:pathLst>
                <a:path extrusionOk="0" fill="none" h="12433" w="42858">
                  <a:moveTo>
                    <a:pt x="2614" y="1"/>
                  </a:moveTo>
                  <a:cubicBezTo>
                    <a:pt x="2614" y="1"/>
                    <a:pt x="578" y="6141"/>
                    <a:pt x="0" y="8876"/>
                  </a:cubicBezTo>
                  <a:cubicBezTo>
                    <a:pt x="2219" y="11065"/>
                    <a:pt x="10547" y="12433"/>
                    <a:pt x="22462" y="11885"/>
                  </a:cubicBezTo>
                  <a:cubicBezTo>
                    <a:pt x="34347" y="11338"/>
                    <a:pt x="42858" y="7144"/>
                    <a:pt x="42858" y="714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1"/>
            <p:cNvSpPr/>
            <p:nvPr/>
          </p:nvSpPr>
          <p:spPr>
            <a:xfrm>
              <a:off x="8254479" y="1400491"/>
              <a:ext cx="718243" cy="514033"/>
            </a:xfrm>
            <a:custGeom>
              <a:rect b="b" l="l" r="r" t="t"/>
              <a:pathLst>
                <a:path extrusionOk="0" fill="none" h="16962" w="23679">
                  <a:moveTo>
                    <a:pt x="0" y="913"/>
                  </a:moveTo>
                  <a:cubicBezTo>
                    <a:pt x="0" y="913"/>
                    <a:pt x="9757" y="13588"/>
                    <a:pt x="13921" y="16961"/>
                  </a:cubicBezTo>
                  <a:cubicBezTo>
                    <a:pt x="18025" y="11399"/>
                    <a:pt x="23678" y="1"/>
                    <a:pt x="23678"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1"/>
            <p:cNvSpPr/>
            <p:nvPr/>
          </p:nvSpPr>
          <p:spPr>
            <a:xfrm>
              <a:off x="8345754" y="1359031"/>
              <a:ext cx="522781" cy="384146"/>
            </a:xfrm>
            <a:custGeom>
              <a:rect b="b" l="l" r="r" t="t"/>
              <a:pathLst>
                <a:path extrusionOk="0" fill="none" h="12676" w="17235">
                  <a:moveTo>
                    <a:pt x="17235" y="578"/>
                  </a:moveTo>
                  <a:cubicBezTo>
                    <a:pt x="17235" y="578"/>
                    <a:pt x="12706" y="8208"/>
                    <a:pt x="10517" y="12676"/>
                  </a:cubicBezTo>
                  <a:cubicBezTo>
                    <a:pt x="5715" y="6566"/>
                    <a:pt x="0" y="1"/>
                    <a:pt x="0"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1"/>
            <p:cNvSpPr/>
            <p:nvPr/>
          </p:nvSpPr>
          <p:spPr>
            <a:xfrm>
              <a:off x="8261850" y="558526"/>
              <a:ext cx="570736" cy="639284"/>
            </a:xfrm>
            <a:custGeom>
              <a:rect b="b" l="l" r="r" t="t"/>
              <a:pathLst>
                <a:path extrusionOk="0" fill="none" h="21095" w="18816">
                  <a:moveTo>
                    <a:pt x="304" y="2158"/>
                  </a:moveTo>
                  <a:cubicBezTo>
                    <a:pt x="304" y="2158"/>
                    <a:pt x="0" y="7356"/>
                    <a:pt x="1216" y="12645"/>
                  </a:cubicBezTo>
                  <a:cubicBezTo>
                    <a:pt x="2371" y="17751"/>
                    <a:pt x="5593" y="21095"/>
                    <a:pt x="11216" y="20821"/>
                  </a:cubicBezTo>
                  <a:cubicBezTo>
                    <a:pt x="16809" y="20548"/>
                    <a:pt x="18481" y="16687"/>
                    <a:pt x="18633" y="11885"/>
                  </a:cubicBezTo>
                  <a:cubicBezTo>
                    <a:pt x="18815" y="7082"/>
                    <a:pt x="18025" y="0"/>
                    <a:pt x="18025"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1"/>
            <p:cNvSpPr/>
            <p:nvPr/>
          </p:nvSpPr>
          <p:spPr>
            <a:xfrm>
              <a:off x="8827034" y="584318"/>
              <a:ext cx="140166" cy="385964"/>
            </a:xfrm>
            <a:custGeom>
              <a:rect b="b" l="l" r="r" t="t"/>
              <a:pathLst>
                <a:path extrusionOk="0" fill="none" h="12736" w="4621">
                  <a:moveTo>
                    <a:pt x="1" y="3860"/>
                  </a:moveTo>
                  <a:cubicBezTo>
                    <a:pt x="1" y="3860"/>
                    <a:pt x="1125" y="0"/>
                    <a:pt x="2888" y="1976"/>
                  </a:cubicBezTo>
                  <a:cubicBezTo>
                    <a:pt x="4621" y="3952"/>
                    <a:pt x="4621" y="7265"/>
                    <a:pt x="3648" y="10000"/>
                  </a:cubicBezTo>
                  <a:cubicBezTo>
                    <a:pt x="2645" y="12736"/>
                    <a:pt x="183" y="10669"/>
                    <a:pt x="183" y="1066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1"/>
            <p:cNvSpPr/>
            <p:nvPr/>
          </p:nvSpPr>
          <p:spPr>
            <a:xfrm>
              <a:off x="8132749" y="677361"/>
              <a:ext cx="173381" cy="337143"/>
            </a:xfrm>
            <a:custGeom>
              <a:rect b="b" l="l" r="r" t="t"/>
              <a:pathLst>
                <a:path extrusionOk="0" fill="none" h="11125" w="5716">
                  <a:moveTo>
                    <a:pt x="4256" y="1338"/>
                  </a:moveTo>
                  <a:cubicBezTo>
                    <a:pt x="4256" y="1338"/>
                    <a:pt x="3253" y="0"/>
                    <a:pt x="1703" y="1338"/>
                  </a:cubicBezTo>
                  <a:cubicBezTo>
                    <a:pt x="122" y="2675"/>
                    <a:pt x="1" y="6322"/>
                    <a:pt x="1460" y="8511"/>
                  </a:cubicBezTo>
                  <a:cubicBezTo>
                    <a:pt x="2949" y="10699"/>
                    <a:pt x="5290" y="11125"/>
                    <a:pt x="5715" y="975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1"/>
            <p:cNvSpPr/>
            <p:nvPr/>
          </p:nvSpPr>
          <p:spPr>
            <a:xfrm>
              <a:off x="8328221" y="812773"/>
              <a:ext cx="497908" cy="185164"/>
            </a:xfrm>
            <a:custGeom>
              <a:rect b="b" l="l" r="r" t="t"/>
              <a:pathLst>
                <a:path extrusionOk="0" fill="none" h="6110" w="16415">
                  <a:moveTo>
                    <a:pt x="1" y="6110"/>
                  </a:moveTo>
                  <a:cubicBezTo>
                    <a:pt x="1" y="6110"/>
                    <a:pt x="1156" y="1429"/>
                    <a:pt x="7721" y="730"/>
                  </a:cubicBezTo>
                  <a:cubicBezTo>
                    <a:pt x="14256" y="0"/>
                    <a:pt x="16414" y="3739"/>
                    <a:pt x="16414" y="373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1"/>
            <p:cNvSpPr/>
            <p:nvPr/>
          </p:nvSpPr>
          <p:spPr>
            <a:xfrm>
              <a:off x="8249869" y="534553"/>
              <a:ext cx="600220" cy="119796"/>
            </a:xfrm>
            <a:custGeom>
              <a:rect b="b" l="l" r="r" t="t"/>
              <a:pathLst>
                <a:path extrusionOk="0" fill="none" h="3953" w="19788">
                  <a:moveTo>
                    <a:pt x="0" y="3952"/>
                  </a:moveTo>
                  <a:cubicBezTo>
                    <a:pt x="0" y="3952"/>
                    <a:pt x="2310" y="700"/>
                    <a:pt x="9544" y="366"/>
                  </a:cubicBezTo>
                  <a:cubicBezTo>
                    <a:pt x="16748" y="1"/>
                    <a:pt x="19788" y="1338"/>
                    <a:pt x="19788" y="133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1"/>
            <p:cNvSpPr/>
            <p:nvPr/>
          </p:nvSpPr>
          <p:spPr>
            <a:xfrm>
              <a:off x="8213892" y="471908"/>
              <a:ext cx="664797" cy="214681"/>
            </a:xfrm>
            <a:custGeom>
              <a:rect b="b" l="l" r="r" t="t"/>
              <a:pathLst>
                <a:path extrusionOk="0" fill="none" h="7084" w="21917">
                  <a:moveTo>
                    <a:pt x="335" y="7083"/>
                  </a:moveTo>
                  <a:cubicBezTo>
                    <a:pt x="183" y="6627"/>
                    <a:pt x="1" y="5807"/>
                    <a:pt x="457" y="4925"/>
                  </a:cubicBezTo>
                  <a:cubicBezTo>
                    <a:pt x="1125" y="3648"/>
                    <a:pt x="5016" y="548"/>
                    <a:pt x="10913" y="275"/>
                  </a:cubicBezTo>
                  <a:cubicBezTo>
                    <a:pt x="16779" y="1"/>
                    <a:pt x="21035" y="1430"/>
                    <a:pt x="21490" y="2250"/>
                  </a:cubicBezTo>
                  <a:cubicBezTo>
                    <a:pt x="21916" y="3041"/>
                    <a:pt x="21399" y="5168"/>
                    <a:pt x="21399" y="516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1"/>
            <p:cNvSpPr/>
            <p:nvPr/>
          </p:nvSpPr>
          <p:spPr>
            <a:xfrm>
              <a:off x="8291335" y="2731644"/>
              <a:ext cx="204714" cy="151101"/>
            </a:xfrm>
            <a:custGeom>
              <a:rect b="b" l="l" r="r" t="t"/>
              <a:pathLst>
                <a:path extrusionOk="0" fill="none" h="4986" w="6749">
                  <a:moveTo>
                    <a:pt x="1" y="2888"/>
                  </a:moveTo>
                  <a:lnTo>
                    <a:pt x="4135" y="3313"/>
                  </a:lnTo>
                  <a:cubicBezTo>
                    <a:pt x="4135" y="3313"/>
                    <a:pt x="5624" y="4894"/>
                    <a:pt x="5928" y="4924"/>
                  </a:cubicBezTo>
                  <a:cubicBezTo>
                    <a:pt x="6202" y="4985"/>
                    <a:pt x="6536" y="4985"/>
                    <a:pt x="6749" y="4317"/>
                  </a:cubicBezTo>
                  <a:cubicBezTo>
                    <a:pt x="6506" y="3891"/>
                    <a:pt x="5807" y="2918"/>
                    <a:pt x="5807" y="2918"/>
                  </a:cubicBezTo>
                  <a:cubicBezTo>
                    <a:pt x="5807" y="2918"/>
                    <a:pt x="4712" y="1520"/>
                    <a:pt x="4226" y="1216"/>
                  </a:cubicBezTo>
                  <a:cubicBezTo>
                    <a:pt x="3709" y="882"/>
                    <a:pt x="366" y="547"/>
                    <a:pt x="366" y="547"/>
                  </a:cubicBezTo>
                  <a:lnTo>
                    <a:pt x="1" y="0"/>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1"/>
            <p:cNvSpPr/>
            <p:nvPr/>
          </p:nvSpPr>
          <p:spPr>
            <a:xfrm>
              <a:off x="8064527" y="2738100"/>
              <a:ext cx="81170" cy="119765"/>
            </a:xfrm>
            <a:custGeom>
              <a:rect b="b" l="l" r="r" t="t"/>
              <a:pathLst>
                <a:path extrusionOk="0" fill="none" h="3952" w="2676">
                  <a:moveTo>
                    <a:pt x="2675" y="0"/>
                  </a:moveTo>
                  <a:cubicBezTo>
                    <a:pt x="2675" y="0"/>
                    <a:pt x="700" y="1398"/>
                    <a:pt x="1" y="395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1"/>
            <p:cNvSpPr/>
            <p:nvPr/>
          </p:nvSpPr>
          <p:spPr>
            <a:xfrm>
              <a:off x="7974162" y="2800745"/>
              <a:ext cx="520961" cy="223863"/>
            </a:xfrm>
            <a:custGeom>
              <a:rect b="b" l="l" r="r" t="t"/>
              <a:pathLst>
                <a:path extrusionOk="0" fill="none" h="7387" w="17175">
                  <a:moveTo>
                    <a:pt x="1" y="4772"/>
                  </a:moveTo>
                  <a:cubicBezTo>
                    <a:pt x="1551" y="5836"/>
                    <a:pt x="2524" y="6505"/>
                    <a:pt x="2524" y="6505"/>
                  </a:cubicBezTo>
                  <a:cubicBezTo>
                    <a:pt x="2524" y="6505"/>
                    <a:pt x="4743" y="7386"/>
                    <a:pt x="6019" y="7204"/>
                  </a:cubicBezTo>
                  <a:cubicBezTo>
                    <a:pt x="7296" y="7021"/>
                    <a:pt x="10487" y="5654"/>
                    <a:pt x="10487" y="5654"/>
                  </a:cubicBezTo>
                  <a:lnTo>
                    <a:pt x="13405" y="5350"/>
                  </a:lnTo>
                  <a:cubicBezTo>
                    <a:pt x="13405" y="5350"/>
                    <a:pt x="15077" y="6261"/>
                    <a:pt x="15624" y="6596"/>
                  </a:cubicBezTo>
                  <a:cubicBezTo>
                    <a:pt x="16171" y="6930"/>
                    <a:pt x="16749" y="6018"/>
                    <a:pt x="16323" y="5532"/>
                  </a:cubicBezTo>
                  <a:cubicBezTo>
                    <a:pt x="15928" y="5046"/>
                    <a:pt x="13922" y="3556"/>
                    <a:pt x="13922" y="3556"/>
                  </a:cubicBezTo>
                  <a:lnTo>
                    <a:pt x="10943" y="3344"/>
                  </a:lnTo>
                  <a:cubicBezTo>
                    <a:pt x="10305" y="3100"/>
                    <a:pt x="10731" y="2857"/>
                    <a:pt x="10731" y="2857"/>
                  </a:cubicBezTo>
                  <a:lnTo>
                    <a:pt x="13709" y="2979"/>
                  </a:lnTo>
                  <a:cubicBezTo>
                    <a:pt x="13709" y="2979"/>
                    <a:pt x="15047" y="4225"/>
                    <a:pt x="15746" y="4468"/>
                  </a:cubicBezTo>
                  <a:cubicBezTo>
                    <a:pt x="16415" y="4711"/>
                    <a:pt x="17114" y="4651"/>
                    <a:pt x="17174" y="3739"/>
                  </a:cubicBezTo>
                  <a:cubicBezTo>
                    <a:pt x="16354" y="3313"/>
                    <a:pt x="14408" y="1064"/>
                    <a:pt x="14408" y="1064"/>
                  </a:cubicBezTo>
                  <a:lnTo>
                    <a:pt x="13132" y="851"/>
                  </a:lnTo>
                  <a:lnTo>
                    <a:pt x="10305" y="608"/>
                  </a:lnTo>
                  <a:lnTo>
                    <a:pt x="10031" y="0"/>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1"/>
            <p:cNvSpPr/>
            <p:nvPr/>
          </p:nvSpPr>
          <p:spPr>
            <a:xfrm>
              <a:off x="8056246" y="3310149"/>
              <a:ext cx="201013" cy="1995221"/>
            </a:xfrm>
            <a:custGeom>
              <a:rect b="b" l="l" r="r" t="t"/>
              <a:pathLst>
                <a:path extrusionOk="0" fill="none" h="65838" w="6627">
                  <a:moveTo>
                    <a:pt x="821" y="1"/>
                  </a:moveTo>
                  <a:cubicBezTo>
                    <a:pt x="821" y="1"/>
                    <a:pt x="0" y="4499"/>
                    <a:pt x="547" y="12554"/>
                  </a:cubicBezTo>
                  <a:cubicBezTo>
                    <a:pt x="1094" y="20639"/>
                    <a:pt x="5927" y="39637"/>
                    <a:pt x="5927" y="39637"/>
                  </a:cubicBezTo>
                  <a:lnTo>
                    <a:pt x="6383" y="42615"/>
                  </a:lnTo>
                  <a:cubicBezTo>
                    <a:pt x="6383" y="42615"/>
                    <a:pt x="3678" y="53375"/>
                    <a:pt x="6626" y="6583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1"/>
            <p:cNvSpPr/>
            <p:nvPr/>
          </p:nvSpPr>
          <p:spPr>
            <a:xfrm>
              <a:off x="8706275" y="3715477"/>
              <a:ext cx="182571" cy="35033"/>
            </a:xfrm>
            <a:custGeom>
              <a:rect b="b" l="l" r="r" t="t"/>
              <a:pathLst>
                <a:path extrusionOk="0" fill="none" h="1156" w="6019">
                  <a:moveTo>
                    <a:pt x="6018" y="1"/>
                  </a:moveTo>
                  <a:cubicBezTo>
                    <a:pt x="6018" y="1"/>
                    <a:pt x="3131" y="305"/>
                    <a:pt x="0" y="115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1"/>
            <p:cNvSpPr/>
            <p:nvPr/>
          </p:nvSpPr>
          <p:spPr>
            <a:xfrm>
              <a:off x="8671208" y="3738511"/>
              <a:ext cx="106073" cy="1539252"/>
            </a:xfrm>
            <a:custGeom>
              <a:rect b="b" l="l" r="r" t="t"/>
              <a:pathLst>
                <a:path extrusionOk="0" fill="none" h="50792" w="3497">
                  <a:moveTo>
                    <a:pt x="3496" y="1"/>
                  </a:moveTo>
                  <a:cubicBezTo>
                    <a:pt x="3496" y="1"/>
                    <a:pt x="2858" y="14560"/>
                    <a:pt x="2220" y="20396"/>
                  </a:cubicBezTo>
                  <a:cubicBezTo>
                    <a:pt x="1612" y="26232"/>
                    <a:pt x="974" y="26931"/>
                    <a:pt x="974" y="26931"/>
                  </a:cubicBezTo>
                  <a:cubicBezTo>
                    <a:pt x="974" y="26931"/>
                    <a:pt x="1156" y="28998"/>
                    <a:pt x="882" y="30184"/>
                  </a:cubicBezTo>
                  <a:cubicBezTo>
                    <a:pt x="1065" y="35472"/>
                    <a:pt x="1" y="50792"/>
                    <a:pt x="1" y="5079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1"/>
            <p:cNvSpPr/>
            <p:nvPr/>
          </p:nvSpPr>
          <p:spPr>
            <a:xfrm>
              <a:off x="8788328" y="3738511"/>
              <a:ext cx="106042" cy="1539252"/>
            </a:xfrm>
            <a:custGeom>
              <a:rect b="b" l="l" r="r" t="t"/>
              <a:pathLst>
                <a:path extrusionOk="0" fill="none" h="50792" w="3496">
                  <a:moveTo>
                    <a:pt x="0" y="1"/>
                  </a:moveTo>
                  <a:cubicBezTo>
                    <a:pt x="0" y="1"/>
                    <a:pt x="608" y="14560"/>
                    <a:pt x="1246" y="20396"/>
                  </a:cubicBezTo>
                  <a:cubicBezTo>
                    <a:pt x="1885" y="26232"/>
                    <a:pt x="2493" y="26931"/>
                    <a:pt x="2493" y="26931"/>
                  </a:cubicBezTo>
                  <a:cubicBezTo>
                    <a:pt x="2493" y="26931"/>
                    <a:pt x="2310" y="28998"/>
                    <a:pt x="2584" y="30184"/>
                  </a:cubicBezTo>
                  <a:cubicBezTo>
                    <a:pt x="2401" y="35472"/>
                    <a:pt x="3496" y="50792"/>
                    <a:pt x="3496" y="5079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1"/>
            <p:cNvSpPr/>
            <p:nvPr/>
          </p:nvSpPr>
          <p:spPr>
            <a:xfrm>
              <a:off x="8082971" y="3347911"/>
              <a:ext cx="191792" cy="1928913"/>
            </a:xfrm>
            <a:custGeom>
              <a:rect b="b" l="l" r="r" t="t"/>
              <a:pathLst>
                <a:path extrusionOk="0" fill="none" h="63650" w="6323">
                  <a:moveTo>
                    <a:pt x="3314" y="1"/>
                  </a:moveTo>
                  <a:cubicBezTo>
                    <a:pt x="3314" y="1"/>
                    <a:pt x="1885" y="7965"/>
                    <a:pt x="1" y="10670"/>
                  </a:cubicBezTo>
                  <a:cubicBezTo>
                    <a:pt x="1824" y="18725"/>
                    <a:pt x="5776" y="37175"/>
                    <a:pt x="5776" y="37175"/>
                  </a:cubicBezTo>
                  <a:lnTo>
                    <a:pt x="6323" y="41339"/>
                  </a:lnTo>
                  <a:cubicBezTo>
                    <a:pt x="6323" y="41339"/>
                    <a:pt x="4925" y="47844"/>
                    <a:pt x="5107" y="52707"/>
                  </a:cubicBezTo>
                  <a:cubicBezTo>
                    <a:pt x="5320" y="57540"/>
                    <a:pt x="6201" y="63649"/>
                    <a:pt x="6201" y="6364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1"/>
            <p:cNvSpPr/>
            <p:nvPr/>
          </p:nvSpPr>
          <p:spPr>
            <a:xfrm>
              <a:off x="8744071" y="3484264"/>
              <a:ext cx="93151" cy="248743"/>
            </a:xfrm>
            <a:custGeom>
              <a:rect b="b" l="l" r="r" t="t"/>
              <a:pathLst>
                <a:path extrusionOk="0" fill="none" h="8208" w="3071">
                  <a:moveTo>
                    <a:pt x="0" y="365"/>
                  </a:moveTo>
                  <a:lnTo>
                    <a:pt x="2918" y="1"/>
                  </a:lnTo>
                  <a:lnTo>
                    <a:pt x="2888" y="3496"/>
                  </a:lnTo>
                  <a:lnTo>
                    <a:pt x="3070" y="7660"/>
                  </a:lnTo>
                  <a:lnTo>
                    <a:pt x="91" y="8207"/>
                  </a:lnTo>
                  <a:lnTo>
                    <a:pt x="426" y="3861"/>
                  </a:lnTo>
                  <a:close/>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1"/>
            <p:cNvSpPr/>
            <p:nvPr/>
          </p:nvSpPr>
          <p:spPr>
            <a:xfrm>
              <a:off x="8098653" y="3356216"/>
              <a:ext cx="133706" cy="371236"/>
            </a:xfrm>
            <a:custGeom>
              <a:rect b="b" l="l" r="r" t="t"/>
              <a:pathLst>
                <a:path extrusionOk="0" fill="none" h="12250" w="4408">
                  <a:moveTo>
                    <a:pt x="4408" y="1"/>
                  </a:moveTo>
                  <a:cubicBezTo>
                    <a:pt x="4408" y="1"/>
                    <a:pt x="3709" y="8390"/>
                    <a:pt x="0" y="1225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1"/>
            <p:cNvSpPr/>
            <p:nvPr/>
          </p:nvSpPr>
          <p:spPr>
            <a:xfrm>
              <a:off x="8535676" y="2301433"/>
              <a:ext cx="210265" cy="67277"/>
            </a:xfrm>
            <a:custGeom>
              <a:rect b="b" l="l" r="r" t="t"/>
              <a:pathLst>
                <a:path extrusionOk="0" fill="none" h="2220" w="6932">
                  <a:moveTo>
                    <a:pt x="1" y="2219"/>
                  </a:moveTo>
                  <a:cubicBezTo>
                    <a:pt x="1" y="2219"/>
                    <a:pt x="3436" y="1"/>
                    <a:pt x="6931" y="82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1"/>
            <p:cNvSpPr/>
            <p:nvPr/>
          </p:nvSpPr>
          <p:spPr>
            <a:xfrm>
              <a:off x="8589155" y="2329983"/>
              <a:ext cx="173381" cy="38730"/>
            </a:xfrm>
            <a:custGeom>
              <a:rect b="b" l="l" r="r" t="t"/>
              <a:pathLst>
                <a:path extrusionOk="0" fill="none" h="1278" w="5716">
                  <a:moveTo>
                    <a:pt x="1" y="335"/>
                  </a:moveTo>
                  <a:cubicBezTo>
                    <a:pt x="1" y="335"/>
                    <a:pt x="3557" y="1"/>
                    <a:pt x="5715" y="127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1"/>
            <p:cNvSpPr/>
            <p:nvPr/>
          </p:nvSpPr>
          <p:spPr>
            <a:xfrm>
              <a:off x="8080210" y="3135124"/>
              <a:ext cx="1274208" cy="199922"/>
            </a:xfrm>
            <a:custGeom>
              <a:rect b="b" l="l" r="r" t="t"/>
              <a:pathLst>
                <a:path extrusionOk="0" fill="none" h="6597" w="42008">
                  <a:moveTo>
                    <a:pt x="0" y="2858"/>
                  </a:moveTo>
                  <a:cubicBezTo>
                    <a:pt x="0" y="2858"/>
                    <a:pt x="9423" y="6596"/>
                    <a:pt x="24347" y="4833"/>
                  </a:cubicBezTo>
                  <a:cubicBezTo>
                    <a:pt x="39241" y="3071"/>
                    <a:pt x="42007" y="1"/>
                    <a:pt x="42007"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1"/>
            <p:cNvSpPr/>
            <p:nvPr/>
          </p:nvSpPr>
          <p:spPr>
            <a:xfrm>
              <a:off x="8253539" y="704061"/>
              <a:ext cx="113444" cy="220196"/>
            </a:xfrm>
            <a:custGeom>
              <a:rect b="b" l="l" r="r" t="t"/>
              <a:pathLst>
                <a:path extrusionOk="0" fill="none" h="7266" w="3740">
                  <a:moveTo>
                    <a:pt x="1" y="1"/>
                  </a:moveTo>
                  <a:cubicBezTo>
                    <a:pt x="1" y="1"/>
                    <a:pt x="2007" y="2463"/>
                    <a:pt x="3739" y="72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1"/>
            <p:cNvSpPr/>
            <p:nvPr/>
          </p:nvSpPr>
          <p:spPr>
            <a:xfrm>
              <a:off x="8761574" y="653388"/>
              <a:ext cx="72889" cy="217438"/>
            </a:xfrm>
            <a:custGeom>
              <a:rect b="b" l="l" r="r" t="t"/>
              <a:pathLst>
                <a:path extrusionOk="0" fill="none" h="7175" w="2403">
                  <a:moveTo>
                    <a:pt x="2402" y="1"/>
                  </a:moveTo>
                  <a:cubicBezTo>
                    <a:pt x="2402" y="1"/>
                    <a:pt x="669" y="2980"/>
                    <a:pt x="1" y="717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1"/>
            <p:cNvSpPr/>
            <p:nvPr/>
          </p:nvSpPr>
          <p:spPr>
            <a:xfrm>
              <a:off x="8662017" y="657085"/>
              <a:ext cx="42435" cy="82005"/>
            </a:xfrm>
            <a:custGeom>
              <a:rect b="b" l="l" r="r" t="t"/>
              <a:pathLst>
                <a:path extrusionOk="0" h="2706" w="1399">
                  <a:moveTo>
                    <a:pt x="699" y="0"/>
                  </a:moveTo>
                  <a:cubicBezTo>
                    <a:pt x="334" y="0"/>
                    <a:pt x="0" y="608"/>
                    <a:pt x="0" y="1338"/>
                  </a:cubicBezTo>
                  <a:cubicBezTo>
                    <a:pt x="0" y="2098"/>
                    <a:pt x="334" y="2706"/>
                    <a:pt x="699" y="2706"/>
                  </a:cubicBezTo>
                  <a:cubicBezTo>
                    <a:pt x="1094" y="2706"/>
                    <a:pt x="1398" y="2098"/>
                    <a:pt x="1398" y="1338"/>
                  </a:cubicBezTo>
                  <a:cubicBezTo>
                    <a:pt x="1398" y="608"/>
                    <a:pt x="1094" y="0"/>
                    <a:pt x="699"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1"/>
            <p:cNvSpPr/>
            <p:nvPr/>
          </p:nvSpPr>
          <p:spPr>
            <a:xfrm>
              <a:off x="8419497" y="673663"/>
              <a:ext cx="42465" cy="82005"/>
            </a:xfrm>
            <a:custGeom>
              <a:rect b="b" l="l" r="r" t="t"/>
              <a:pathLst>
                <a:path extrusionOk="0" h="2706" w="1400">
                  <a:moveTo>
                    <a:pt x="700" y="1"/>
                  </a:moveTo>
                  <a:cubicBezTo>
                    <a:pt x="305" y="1"/>
                    <a:pt x="1" y="609"/>
                    <a:pt x="1" y="1338"/>
                  </a:cubicBezTo>
                  <a:cubicBezTo>
                    <a:pt x="1" y="2098"/>
                    <a:pt x="305" y="2706"/>
                    <a:pt x="700" y="2706"/>
                  </a:cubicBezTo>
                  <a:cubicBezTo>
                    <a:pt x="1065" y="2706"/>
                    <a:pt x="1399" y="2098"/>
                    <a:pt x="1399" y="1338"/>
                  </a:cubicBezTo>
                  <a:cubicBezTo>
                    <a:pt x="1399" y="578"/>
                    <a:pt x="1065" y="1"/>
                    <a:pt x="700"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1"/>
            <p:cNvSpPr/>
            <p:nvPr/>
          </p:nvSpPr>
          <p:spPr>
            <a:xfrm>
              <a:off x="8575323" y="621171"/>
              <a:ext cx="59967" cy="216499"/>
            </a:xfrm>
            <a:custGeom>
              <a:rect b="b" l="l" r="r" t="t"/>
              <a:pathLst>
                <a:path extrusionOk="0" fill="none" h="7144" w="1977">
                  <a:moveTo>
                    <a:pt x="1977" y="0"/>
                  </a:moveTo>
                  <a:cubicBezTo>
                    <a:pt x="1338" y="213"/>
                    <a:pt x="791" y="669"/>
                    <a:pt x="457" y="1277"/>
                  </a:cubicBezTo>
                  <a:cubicBezTo>
                    <a:pt x="122" y="1854"/>
                    <a:pt x="1" y="2553"/>
                    <a:pt x="153" y="3222"/>
                  </a:cubicBezTo>
                  <a:cubicBezTo>
                    <a:pt x="487" y="4620"/>
                    <a:pt x="1855" y="5714"/>
                    <a:pt x="1825" y="7143"/>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1"/>
            <p:cNvSpPr/>
            <p:nvPr/>
          </p:nvSpPr>
          <p:spPr>
            <a:xfrm>
              <a:off x="8661077" y="615625"/>
              <a:ext cx="60877" cy="10182"/>
            </a:xfrm>
            <a:custGeom>
              <a:rect b="b" l="l" r="r" t="t"/>
              <a:pathLst>
                <a:path extrusionOk="0" fill="none" h="336" w="2007">
                  <a:moveTo>
                    <a:pt x="1" y="153"/>
                  </a:moveTo>
                  <a:cubicBezTo>
                    <a:pt x="669" y="1"/>
                    <a:pt x="1368" y="92"/>
                    <a:pt x="2007" y="335"/>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1"/>
            <p:cNvSpPr/>
            <p:nvPr/>
          </p:nvSpPr>
          <p:spPr>
            <a:xfrm>
              <a:off x="8404754" y="617474"/>
              <a:ext cx="97762" cy="30426"/>
            </a:xfrm>
            <a:custGeom>
              <a:rect b="b" l="l" r="r" t="t"/>
              <a:pathLst>
                <a:path extrusionOk="0" fill="none" h="1004" w="3223">
                  <a:moveTo>
                    <a:pt x="3223" y="487"/>
                  </a:moveTo>
                  <a:cubicBezTo>
                    <a:pt x="2189" y="0"/>
                    <a:pt x="852" y="213"/>
                    <a:pt x="1" y="1004"/>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1"/>
            <p:cNvSpPr/>
            <p:nvPr/>
          </p:nvSpPr>
          <p:spPr>
            <a:xfrm>
              <a:off x="7971402" y="2695700"/>
              <a:ext cx="122665" cy="246895"/>
            </a:xfrm>
            <a:custGeom>
              <a:rect b="b" l="l" r="r" t="t"/>
              <a:pathLst>
                <a:path extrusionOk="0" fill="none" h="8147" w="4044">
                  <a:moveTo>
                    <a:pt x="122" y="8147"/>
                  </a:moveTo>
                  <a:cubicBezTo>
                    <a:pt x="31" y="7752"/>
                    <a:pt x="1" y="7326"/>
                    <a:pt x="1" y="6931"/>
                  </a:cubicBezTo>
                  <a:cubicBezTo>
                    <a:pt x="61" y="5351"/>
                    <a:pt x="548" y="3800"/>
                    <a:pt x="1429" y="2493"/>
                  </a:cubicBezTo>
                  <a:cubicBezTo>
                    <a:pt x="2098" y="1490"/>
                    <a:pt x="3010" y="639"/>
                    <a:pt x="4043" y="1"/>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1"/>
            <p:cNvSpPr/>
            <p:nvPr/>
          </p:nvSpPr>
          <p:spPr>
            <a:xfrm>
              <a:off x="7972342" y="2107983"/>
              <a:ext cx="161369" cy="300323"/>
            </a:xfrm>
            <a:custGeom>
              <a:rect b="b" l="l" r="r" t="t"/>
              <a:pathLst>
                <a:path extrusionOk="0" fill="none" h="9910" w="5320">
                  <a:moveTo>
                    <a:pt x="365" y="1"/>
                  </a:moveTo>
                  <a:cubicBezTo>
                    <a:pt x="0" y="3952"/>
                    <a:pt x="2097" y="7569"/>
                    <a:pt x="5319" y="990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1"/>
            <p:cNvSpPr/>
            <p:nvPr/>
          </p:nvSpPr>
          <p:spPr>
            <a:xfrm>
              <a:off x="8618670" y="235178"/>
              <a:ext cx="86690" cy="117008"/>
            </a:xfrm>
            <a:custGeom>
              <a:rect b="b" l="l" r="r" t="t"/>
              <a:pathLst>
                <a:path extrusionOk="0" fill="none" h="3861" w="2858">
                  <a:moveTo>
                    <a:pt x="2858" y="0"/>
                  </a:moveTo>
                  <a:cubicBezTo>
                    <a:pt x="1520" y="912"/>
                    <a:pt x="487" y="2310"/>
                    <a:pt x="0" y="386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1"/>
            <p:cNvSpPr/>
            <p:nvPr/>
          </p:nvSpPr>
          <p:spPr>
            <a:xfrm>
              <a:off x="8614059" y="290459"/>
              <a:ext cx="104222" cy="109643"/>
            </a:xfrm>
            <a:custGeom>
              <a:rect b="b" l="l" r="r" t="t"/>
              <a:pathLst>
                <a:path extrusionOk="0" fill="none" h="3618" w="3436">
                  <a:moveTo>
                    <a:pt x="244" y="3617"/>
                  </a:moveTo>
                  <a:cubicBezTo>
                    <a:pt x="0" y="3192"/>
                    <a:pt x="244" y="2644"/>
                    <a:pt x="517" y="2249"/>
                  </a:cubicBezTo>
                  <a:cubicBezTo>
                    <a:pt x="1247" y="1246"/>
                    <a:pt x="2280" y="456"/>
                    <a:pt x="3435"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1"/>
            <p:cNvSpPr/>
            <p:nvPr/>
          </p:nvSpPr>
          <p:spPr>
            <a:xfrm>
              <a:off x="8233276" y="402838"/>
              <a:ext cx="133706" cy="31335"/>
            </a:xfrm>
            <a:custGeom>
              <a:rect b="b" l="l" r="r" t="t"/>
              <a:pathLst>
                <a:path extrusionOk="0" fill="none" h="1034" w="4408">
                  <a:moveTo>
                    <a:pt x="0" y="0"/>
                  </a:moveTo>
                  <a:cubicBezTo>
                    <a:pt x="1520" y="92"/>
                    <a:pt x="3009" y="456"/>
                    <a:pt x="4407" y="103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1"/>
            <p:cNvSpPr/>
            <p:nvPr/>
          </p:nvSpPr>
          <p:spPr>
            <a:xfrm>
              <a:off x="8354036" y="403747"/>
              <a:ext cx="56267" cy="22153"/>
            </a:xfrm>
            <a:custGeom>
              <a:rect b="b" l="l" r="r" t="t"/>
              <a:pathLst>
                <a:path extrusionOk="0" fill="none" h="731" w="1855">
                  <a:moveTo>
                    <a:pt x="1855" y="730"/>
                  </a:moveTo>
                  <a:cubicBezTo>
                    <a:pt x="1247" y="487"/>
                    <a:pt x="609" y="244"/>
                    <a:pt x="1"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1"/>
            <p:cNvSpPr/>
            <p:nvPr/>
          </p:nvSpPr>
          <p:spPr>
            <a:xfrm>
              <a:off x="8903567" y="501397"/>
              <a:ext cx="27694" cy="25820"/>
            </a:xfrm>
            <a:custGeom>
              <a:rect b="b" l="l" r="r" t="t"/>
              <a:pathLst>
                <a:path extrusionOk="0" fill="none" h="852" w="913">
                  <a:moveTo>
                    <a:pt x="913" y="1"/>
                  </a:moveTo>
                  <a:cubicBezTo>
                    <a:pt x="609" y="305"/>
                    <a:pt x="305" y="578"/>
                    <a:pt x="1" y="85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1"/>
            <p:cNvSpPr/>
            <p:nvPr/>
          </p:nvSpPr>
          <p:spPr>
            <a:xfrm>
              <a:off x="8436120" y="914090"/>
              <a:ext cx="256340" cy="88460"/>
            </a:xfrm>
            <a:custGeom>
              <a:rect b="b" l="l" r="r" t="t"/>
              <a:pathLst>
                <a:path extrusionOk="0" fill="none" h="2919" w="8451">
                  <a:moveTo>
                    <a:pt x="0" y="2919"/>
                  </a:moveTo>
                  <a:cubicBezTo>
                    <a:pt x="2249" y="882"/>
                    <a:pt x="5502" y="1"/>
                    <a:pt x="8450" y="60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1"/>
            <p:cNvSpPr/>
            <p:nvPr/>
          </p:nvSpPr>
          <p:spPr>
            <a:xfrm>
              <a:off x="8449952" y="1030167"/>
              <a:ext cx="279362" cy="38730"/>
            </a:xfrm>
            <a:custGeom>
              <a:rect b="b" l="l" r="r" t="t"/>
              <a:pathLst>
                <a:path extrusionOk="0" fill="none" h="1278" w="9210">
                  <a:moveTo>
                    <a:pt x="0" y="1034"/>
                  </a:moveTo>
                  <a:cubicBezTo>
                    <a:pt x="3100" y="1277"/>
                    <a:pt x="6231" y="913"/>
                    <a:pt x="9210"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1"/>
            <p:cNvSpPr/>
            <p:nvPr/>
          </p:nvSpPr>
          <p:spPr>
            <a:xfrm>
              <a:off x="8846418" y="677361"/>
              <a:ext cx="80229" cy="215559"/>
            </a:xfrm>
            <a:custGeom>
              <a:rect b="b" l="l" r="r" t="t"/>
              <a:pathLst>
                <a:path extrusionOk="0" fill="none" h="7113" w="2645">
                  <a:moveTo>
                    <a:pt x="1733" y="0"/>
                  </a:moveTo>
                  <a:cubicBezTo>
                    <a:pt x="1186" y="122"/>
                    <a:pt x="730" y="547"/>
                    <a:pt x="578" y="1064"/>
                  </a:cubicBezTo>
                  <a:cubicBezTo>
                    <a:pt x="395" y="1611"/>
                    <a:pt x="517" y="2219"/>
                    <a:pt x="882" y="2645"/>
                  </a:cubicBezTo>
                  <a:cubicBezTo>
                    <a:pt x="1064" y="2857"/>
                    <a:pt x="1307" y="3040"/>
                    <a:pt x="1398" y="3313"/>
                  </a:cubicBezTo>
                  <a:cubicBezTo>
                    <a:pt x="1490" y="3648"/>
                    <a:pt x="1307" y="3982"/>
                    <a:pt x="1064" y="4225"/>
                  </a:cubicBezTo>
                  <a:cubicBezTo>
                    <a:pt x="821" y="4468"/>
                    <a:pt x="517" y="4651"/>
                    <a:pt x="335" y="4924"/>
                  </a:cubicBezTo>
                  <a:cubicBezTo>
                    <a:pt x="0" y="5380"/>
                    <a:pt x="0" y="6079"/>
                    <a:pt x="365" y="6505"/>
                  </a:cubicBezTo>
                  <a:cubicBezTo>
                    <a:pt x="699" y="6930"/>
                    <a:pt x="1368" y="7113"/>
                    <a:pt x="1885" y="6839"/>
                  </a:cubicBezTo>
                  <a:cubicBezTo>
                    <a:pt x="2401" y="6566"/>
                    <a:pt x="2645" y="5927"/>
                    <a:pt x="2462" y="541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1"/>
            <p:cNvSpPr/>
            <p:nvPr/>
          </p:nvSpPr>
          <p:spPr>
            <a:xfrm>
              <a:off x="8184408" y="729853"/>
              <a:ext cx="88541" cy="220196"/>
            </a:xfrm>
            <a:custGeom>
              <a:rect b="b" l="l" r="r" t="t"/>
              <a:pathLst>
                <a:path extrusionOk="0" fill="none" h="7266" w="2919">
                  <a:moveTo>
                    <a:pt x="0" y="1642"/>
                  </a:moveTo>
                  <a:cubicBezTo>
                    <a:pt x="122" y="1186"/>
                    <a:pt x="274" y="730"/>
                    <a:pt x="638" y="426"/>
                  </a:cubicBezTo>
                  <a:cubicBezTo>
                    <a:pt x="973" y="122"/>
                    <a:pt x="1520" y="1"/>
                    <a:pt x="1885" y="274"/>
                  </a:cubicBezTo>
                  <a:cubicBezTo>
                    <a:pt x="2219" y="548"/>
                    <a:pt x="2280" y="1065"/>
                    <a:pt x="2128" y="1460"/>
                  </a:cubicBezTo>
                  <a:cubicBezTo>
                    <a:pt x="2006" y="1855"/>
                    <a:pt x="1733" y="2220"/>
                    <a:pt x="1489" y="2584"/>
                  </a:cubicBezTo>
                  <a:cubicBezTo>
                    <a:pt x="1277" y="2949"/>
                    <a:pt x="1094" y="3375"/>
                    <a:pt x="1185" y="3800"/>
                  </a:cubicBezTo>
                  <a:cubicBezTo>
                    <a:pt x="1307" y="4287"/>
                    <a:pt x="1763" y="4621"/>
                    <a:pt x="2128" y="4925"/>
                  </a:cubicBezTo>
                  <a:cubicBezTo>
                    <a:pt x="2462" y="5259"/>
                    <a:pt x="2796" y="5624"/>
                    <a:pt x="2857" y="6110"/>
                  </a:cubicBezTo>
                  <a:cubicBezTo>
                    <a:pt x="2918" y="6566"/>
                    <a:pt x="2675" y="7083"/>
                    <a:pt x="2219" y="7205"/>
                  </a:cubicBezTo>
                  <a:cubicBezTo>
                    <a:pt x="1854" y="7265"/>
                    <a:pt x="1489" y="7053"/>
                    <a:pt x="1277" y="6779"/>
                  </a:cubicBezTo>
                  <a:cubicBezTo>
                    <a:pt x="1064" y="6505"/>
                    <a:pt x="942" y="6171"/>
                    <a:pt x="851" y="583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1"/>
            <p:cNvSpPr/>
            <p:nvPr/>
          </p:nvSpPr>
          <p:spPr>
            <a:xfrm>
              <a:off x="8659227" y="1738568"/>
              <a:ext cx="12952" cy="123463"/>
            </a:xfrm>
            <a:custGeom>
              <a:rect b="b" l="l" r="r" t="t"/>
              <a:pathLst>
                <a:path extrusionOk="0" fill="none" h="4074" w="427">
                  <a:moveTo>
                    <a:pt x="1" y="1"/>
                  </a:moveTo>
                  <a:lnTo>
                    <a:pt x="426" y="4074"/>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1"/>
            <p:cNvSpPr/>
            <p:nvPr/>
          </p:nvSpPr>
          <p:spPr>
            <a:xfrm>
              <a:off x="8537526" y="4668003"/>
              <a:ext cx="53507" cy="65428"/>
            </a:xfrm>
            <a:custGeom>
              <a:rect b="b" l="l" r="r" t="t"/>
              <a:pathLst>
                <a:path extrusionOk="0" fill="none" h="2159" w="1764">
                  <a:moveTo>
                    <a:pt x="1764" y="1"/>
                  </a:moveTo>
                  <a:cubicBezTo>
                    <a:pt x="1186" y="730"/>
                    <a:pt x="578" y="1460"/>
                    <a:pt x="1" y="215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1"/>
            <p:cNvSpPr/>
            <p:nvPr/>
          </p:nvSpPr>
          <p:spPr>
            <a:xfrm>
              <a:off x="8544897" y="4609055"/>
              <a:ext cx="24933" cy="74641"/>
            </a:xfrm>
            <a:custGeom>
              <a:rect b="b" l="l" r="r" t="t"/>
              <a:pathLst>
                <a:path extrusionOk="0" fill="none" h="2463" w="822">
                  <a:moveTo>
                    <a:pt x="821" y="1"/>
                  </a:moveTo>
                  <a:cubicBezTo>
                    <a:pt x="791" y="882"/>
                    <a:pt x="518" y="1763"/>
                    <a:pt x="1" y="246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1"/>
            <p:cNvSpPr/>
            <p:nvPr/>
          </p:nvSpPr>
          <p:spPr>
            <a:xfrm>
              <a:off x="8967208" y="4611813"/>
              <a:ext cx="56267" cy="91218"/>
            </a:xfrm>
            <a:custGeom>
              <a:rect b="b" l="l" r="r" t="t"/>
              <a:pathLst>
                <a:path extrusionOk="0" fill="none" h="3010" w="1855">
                  <a:moveTo>
                    <a:pt x="0" y="1"/>
                  </a:moveTo>
                  <a:cubicBezTo>
                    <a:pt x="608" y="1004"/>
                    <a:pt x="1216" y="2007"/>
                    <a:pt x="1854" y="301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1"/>
            <p:cNvSpPr/>
            <p:nvPr/>
          </p:nvSpPr>
          <p:spPr>
            <a:xfrm>
              <a:off x="8995783" y="4712221"/>
              <a:ext cx="45195" cy="52549"/>
            </a:xfrm>
            <a:custGeom>
              <a:rect b="b" l="l" r="r" t="t"/>
              <a:pathLst>
                <a:path extrusionOk="0" fill="none" h="1734" w="1490">
                  <a:moveTo>
                    <a:pt x="0" y="1"/>
                  </a:moveTo>
                  <a:cubicBezTo>
                    <a:pt x="335" y="670"/>
                    <a:pt x="851" y="1277"/>
                    <a:pt x="1490" y="173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1"/>
            <p:cNvSpPr/>
            <p:nvPr/>
          </p:nvSpPr>
          <p:spPr>
            <a:xfrm>
              <a:off x="8716406" y="3724691"/>
              <a:ext cx="212995" cy="79248"/>
            </a:xfrm>
            <a:custGeom>
              <a:rect b="b" l="l" r="r" t="t"/>
              <a:pathLst>
                <a:path extrusionOk="0" fill="none" h="2615" w="7022">
                  <a:moveTo>
                    <a:pt x="0" y="2615"/>
                  </a:moveTo>
                  <a:cubicBezTo>
                    <a:pt x="304" y="1764"/>
                    <a:pt x="943" y="1034"/>
                    <a:pt x="1763" y="578"/>
                  </a:cubicBezTo>
                  <a:cubicBezTo>
                    <a:pt x="2554" y="153"/>
                    <a:pt x="3496" y="1"/>
                    <a:pt x="4408" y="183"/>
                  </a:cubicBezTo>
                  <a:cubicBezTo>
                    <a:pt x="5380" y="396"/>
                    <a:pt x="6201" y="943"/>
                    <a:pt x="7022" y="149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1"/>
            <p:cNvSpPr/>
            <p:nvPr/>
          </p:nvSpPr>
          <p:spPr>
            <a:xfrm>
              <a:off x="8248018" y="1812275"/>
              <a:ext cx="30" cy="70974"/>
            </a:xfrm>
            <a:custGeom>
              <a:rect b="b" l="l" r="r" t="t"/>
              <a:pathLst>
                <a:path extrusionOk="0" fill="none" h="2342" w="1">
                  <a:moveTo>
                    <a:pt x="0" y="1"/>
                  </a:moveTo>
                  <a:lnTo>
                    <a:pt x="0" y="2341"/>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1"/>
            <p:cNvSpPr/>
            <p:nvPr/>
          </p:nvSpPr>
          <p:spPr>
            <a:xfrm>
              <a:off x="8292276" y="1807668"/>
              <a:ext cx="7401" cy="75581"/>
            </a:xfrm>
            <a:custGeom>
              <a:rect b="b" l="l" r="r" t="t"/>
              <a:pathLst>
                <a:path extrusionOk="0" fill="none" h="2494" w="244">
                  <a:moveTo>
                    <a:pt x="0" y="1"/>
                  </a:moveTo>
                  <a:lnTo>
                    <a:pt x="244" y="2493"/>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1"/>
            <p:cNvSpPr/>
            <p:nvPr/>
          </p:nvSpPr>
          <p:spPr>
            <a:xfrm>
              <a:off x="8116156" y="1859251"/>
              <a:ext cx="336569" cy="196225"/>
            </a:xfrm>
            <a:custGeom>
              <a:rect b="b" l="l" r="r" t="t"/>
              <a:pathLst>
                <a:path extrusionOk="0" fill="none" h="6475" w="11096">
                  <a:moveTo>
                    <a:pt x="4195" y="1"/>
                  </a:moveTo>
                  <a:lnTo>
                    <a:pt x="274" y="821"/>
                  </a:lnTo>
                  <a:lnTo>
                    <a:pt x="1" y="6475"/>
                  </a:lnTo>
                  <a:lnTo>
                    <a:pt x="11095" y="5958"/>
                  </a:lnTo>
                  <a:lnTo>
                    <a:pt x="10548" y="92"/>
                  </a:lnTo>
                  <a:lnTo>
                    <a:pt x="6050" y="1"/>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1"/>
            <p:cNvSpPr/>
            <p:nvPr/>
          </p:nvSpPr>
          <p:spPr>
            <a:xfrm>
              <a:off x="8720077" y="3714689"/>
              <a:ext cx="126365" cy="306656"/>
            </a:xfrm>
            <a:custGeom>
              <a:rect b="b" l="l" r="r" t="t"/>
              <a:pathLst>
                <a:path extrusionOk="0" h="10119" w="4166">
                  <a:moveTo>
                    <a:pt x="2907" y="1"/>
                  </a:moveTo>
                  <a:cubicBezTo>
                    <a:pt x="1615" y="1"/>
                    <a:pt x="1" y="878"/>
                    <a:pt x="1" y="878"/>
                  </a:cubicBezTo>
                  <a:cubicBezTo>
                    <a:pt x="1" y="878"/>
                    <a:pt x="518" y="1607"/>
                    <a:pt x="183" y="2033"/>
                  </a:cubicBezTo>
                  <a:cubicBezTo>
                    <a:pt x="1582" y="3340"/>
                    <a:pt x="1338" y="10118"/>
                    <a:pt x="1338" y="10118"/>
                  </a:cubicBezTo>
                  <a:lnTo>
                    <a:pt x="2037" y="817"/>
                  </a:lnTo>
                  <a:cubicBezTo>
                    <a:pt x="2037" y="817"/>
                    <a:pt x="2220" y="1486"/>
                    <a:pt x="2706" y="7291"/>
                  </a:cubicBezTo>
                  <a:cubicBezTo>
                    <a:pt x="3010" y="4373"/>
                    <a:pt x="4165" y="513"/>
                    <a:pt x="4165" y="513"/>
                  </a:cubicBezTo>
                  <a:cubicBezTo>
                    <a:pt x="3874" y="136"/>
                    <a:pt x="3415" y="1"/>
                    <a:pt x="2907"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1"/>
            <p:cNvSpPr/>
            <p:nvPr/>
          </p:nvSpPr>
          <p:spPr>
            <a:xfrm>
              <a:off x="8442550" y="1158215"/>
              <a:ext cx="295075" cy="111492"/>
            </a:xfrm>
            <a:custGeom>
              <a:rect b="b" l="l" r="r" t="t"/>
              <a:pathLst>
                <a:path extrusionOk="0" h="3679" w="9728">
                  <a:moveTo>
                    <a:pt x="9120" y="1"/>
                  </a:moveTo>
                  <a:cubicBezTo>
                    <a:pt x="9120" y="1"/>
                    <a:pt x="8937" y="578"/>
                    <a:pt x="5259" y="1034"/>
                  </a:cubicBezTo>
                  <a:cubicBezTo>
                    <a:pt x="5089" y="1053"/>
                    <a:pt x="4910" y="1061"/>
                    <a:pt x="4726" y="1061"/>
                  </a:cubicBezTo>
                  <a:cubicBezTo>
                    <a:pt x="2781" y="1061"/>
                    <a:pt x="244" y="122"/>
                    <a:pt x="244" y="122"/>
                  </a:cubicBezTo>
                  <a:lnTo>
                    <a:pt x="1" y="3679"/>
                  </a:lnTo>
                  <a:cubicBezTo>
                    <a:pt x="1" y="3679"/>
                    <a:pt x="2584" y="2068"/>
                    <a:pt x="5442" y="1976"/>
                  </a:cubicBezTo>
                  <a:cubicBezTo>
                    <a:pt x="5546" y="1973"/>
                    <a:pt x="5648" y="1972"/>
                    <a:pt x="5749" y="1972"/>
                  </a:cubicBezTo>
                  <a:cubicBezTo>
                    <a:pt x="8429" y="1972"/>
                    <a:pt x="9727" y="3101"/>
                    <a:pt x="9727" y="3101"/>
                  </a:cubicBezTo>
                  <a:lnTo>
                    <a:pt x="9120" y="1"/>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1" name="Google Shape;491;p31"/>
          <p:cNvSpPr txBox="1"/>
          <p:nvPr>
            <p:ph idx="1" type="subTitle"/>
          </p:nvPr>
        </p:nvSpPr>
        <p:spPr>
          <a:xfrm>
            <a:off x="124009" y="6969745"/>
            <a:ext cx="3309600" cy="161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Georgia"/>
                <a:ea typeface="Georgia"/>
                <a:cs typeface="Georgia"/>
                <a:sym typeface="Georgia"/>
              </a:rPr>
              <a:t>Team Leader:</a:t>
            </a:r>
            <a:r>
              <a:rPr lang="en">
                <a:latin typeface="Georgia"/>
                <a:ea typeface="Georgia"/>
                <a:cs typeface="Georgia"/>
                <a:sym typeface="Georgia"/>
              </a:rPr>
              <a:t> </a:t>
            </a:r>
            <a:r>
              <a:rPr lang="en">
                <a:latin typeface="Georgia"/>
                <a:ea typeface="Georgia"/>
                <a:cs typeface="Georgia"/>
                <a:sym typeface="Georgia"/>
              </a:rPr>
              <a:t>Rawan Mishal</a:t>
            </a:r>
            <a:endParaRPr>
              <a:latin typeface="Georgia"/>
              <a:ea typeface="Georgia"/>
              <a:cs typeface="Georgia"/>
              <a:sym typeface="Georgia"/>
            </a:endParaRPr>
          </a:p>
          <a:p>
            <a:pPr indent="0" lvl="0" marL="0" rtl="0" algn="l">
              <a:spcBef>
                <a:spcPts val="0"/>
              </a:spcBef>
              <a:spcAft>
                <a:spcPts val="0"/>
              </a:spcAft>
              <a:buNone/>
            </a:pPr>
            <a:r>
              <a:rPr lang="en">
                <a:solidFill>
                  <a:schemeClr val="dk2"/>
                </a:solidFill>
                <a:latin typeface="Georgia"/>
                <a:ea typeface="Georgia"/>
                <a:cs typeface="Georgia"/>
                <a:sym typeface="Georgia"/>
              </a:rPr>
              <a:t>Team Members:</a:t>
            </a:r>
            <a:r>
              <a:rPr lang="en">
                <a:latin typeface="Georgia"/>
                <a:ea typeface="Georgia"/>
                <a:cs typeface="Georgia"/>
                <a:sym typeface="Georgia"/>
              </a:rPr>
              <a:t> Sara AlEnezy</a:t>
            </a:r>
            <a:endParaRPr>
              <a:latin typeface="Georgia"/>
              <a:ea typeface="Georgia"/>
              <a:cs typeface="Georgia"/>
              <a:sym typeface="Georgia"/>
            </a:endParaRPr>
          </a:p>
          <a:p>
            <a:pPr indent="0" lvl="0" marL="0" rtl="0" algn="l">
              <a:spcBef>
                <a:spcPts val="0"/>
              </a:spcBef>
              <a:spcAft>
                <a:spcPts val="0"/>
              </a:spcAft>
              <a:buNone/>
            </a:pPr>
            <a:r>
              <a:rPr lang="en">
                <a:solidFill>
                  <a:schemeClr val="dk2"/>
                </a:solidFill>
                <a:latin typeface="Georgia"/>
                <a:ea typeface="Georgia"/>
                <a:cs typeface="Georgia"/>
                <a:sym typeface="Georgia"/>
              </a:rPr>
              <a:t>Revised By:</a:t>
            </a:r>
            <a:r>
              <a:rPr lang="en">
                <a:latin typeface="Georgia"/>
                <a:ea typeface="Georgia"/>
                <a:cs typeface="Georgia"/>
                <a:sym typeface="Georgia"/>
              </a:rPr>
              <a:t> Arwa aljohany</a:t>
            </a:r>
            <a:endParaRPr>
              <a:latin typeface="Georgia"/>
              <a:ea typeface="Georgia"/>
              <a:cs typeface="Georgia"/>
              <a:sym typeface="Georgia"/>
            </a:endParaRPr>
          </a:p>
        </p:txBody>
      </p:sp>
      <p:sp>
        <p:nvSpPr>
          <p:cNvPr id="492" name="Google Shape;492;p31"/>
          <p:cNvSpPr txBox="1"/>
          <p:nvPr/>
        </p:nvSpPr>
        <p:spPr>
          <a:xfrm>
            <a:off x="76200" y="77700"/>
            <a:ext cx="15699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latin typeface="Caveat"/>
                <a:ea typeface="Caveat"/>
                <a:cs typeface="Caveat"/>
                <a:sym typeface="Caveat"/>
              </a:rPr>
              <a:t>Surgery Team</a:t>
            </a:r>
            <a:endParaRPr b="1" sz="2200">
              <a:latin typeface="Caveat"/>
              <a:ea typeface="Caveat"/>
              <a:cs typeface="Caveat"/>
              <a:sym typeface="Caveat"/>
            </a:endParaRPr>
          </a:p>
          <a:p>
            <a:pPr indent="0" lvl="0" marL="0" rtl="0" algn="l">
              <a:spcBef>
                <a:spcPts val="0"/>
              </a:spcBef>
              <a:spcAft>
                <a:spcPts val="0"/>
              </a:spcAft>
              <a:buNone/>
            </a:pPr>
            <a:r>
              <a:rPr lang="en" sz="1900">
                <a:latin typeface="Caveat"/>
                <a:ea typeface="Caveat"/>
                <a:cs typeface="Caveat"/>
                <a:sym typeface="Caveat"/>
              </a:rPr>
              <a:t>MED437</a:t>
            </a:r>
            <a:endParaRPr sz="1900">
              <a:latin typeface="Caveat"/>
              <a:ea typeface="Caveat"/>
              <a:cs typeface="Caveat"/>
              <a:sym typeface="Cave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32"/>
          <p:cNvSpPr txBox="1"/>
          <p:nvPr>
            <p:ph idx="1" type="body"/>
          </p:nvPr>
        </p:nvSpPr>
        <p:spPr>
          <a:xfrm>
            <a:off x="505350" y="450831"/>
            <a:ext cx="5720700" cy="856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Times New Roman"/>
                <a:ea typeface="Times New Roman"/>
                <a:cs typeface="Times New Roman"/>
                <a:sym typeface="Times New Roman"/>
              </a:rPr>
              <a:t>Aims Of Nutrition In Surgery</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a:t>
            </a:r>
            <a:r>
              <a:rPr lang="en" sz="1200">
                <a:solidFill>
                  <a:srgbClr val="000000"/>
                </a:solidFill>
                <a:latin typeface="Times New Roman"/>
                <a:ea typeface="Times New Roman"/>
                <a:cs typeface="Times New Roman"/>
                <a:sym typeface="Times New Roman"/>
              </a:rPr>
              <a:t>repare/enhance recovery</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a:t>
            </a:r>
            <a:r>
              <a:rPr lang="en" sz="1200">
                <a:solidFill>
                  <a:srgbClr val="000000"/>
                </a:solidFill>
                <a:latin typeface="Times New Roman"/>
                <a:ea typeface="Times New Roman"/>
                <a:cs typeface="Times New Roman"/>
                <a:sym typeface="Times New Roman"/>
              </a:rPr>
              <a:t>revent malnutrition or diet</a:t>
            </a:r>
            <a:r>
              <a:rPr lang="en" sz="1200">
                <a:solidFill>
                  <a:srgbClr val="000000"/>
                </a:solidFill>
                <a:latin typeface="Times New Roman"/>
                <a:ea typeface="Times New Roman"/>
                <a:cs typeface="Times New Roman"/>
                <a:sym typeface="Times New Roman"/>
              </a:rPr>
              <a:t>-related c</a:t>
            </a:r>
            <a:r>
              <a:rPr lang="en" sz="1200">
                <a:solidFill>
                  <a:srgbClr val="000000"/>
                </a:solidFill>
                <a:latin typeface="Times New Roman"/>
                <a:ea typeface="Times New Roman"/>
                <a:cs typeface="Times New Roman"/>
                <a:sym typeface="Times New Roman"/>
              </a:rPr>
              <a:t>onsequences,(eg,nausea, vomiting, diarrhea,dumping syndrome and dehydration)</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D</a:t>
            </a:r>
            <a:r>
              <a:rPr lang="en" sz="1200">
                <a:solidFill>
                  <a:srgbClr val="000000"/>
                </a:solidFill>
                <a:latin typeface="Times New Roman"/>
                <a:ea typeface="Times New Roman"/>
                <a:cs typeface="Times New Roman"/>
                <a:sym typeface="Times New Roman"/>
              </a:rPr>
              <a:t>efine patient who at risk and who needs for nutrition support</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D</a:t>
            </a:r>
            <a:r>
              <a:rPr lang="en" sz="1200">
                <a:solidFill>
                  <a:srgbClr val="000000"/>
                </a:solidFill>
                <a:latin typeface="Times New Roman"/>
                <a:ea typeface="Times New Roman"/>
                <a:cs typeface="Times New Roman"/>
                <a:sym typeface="Times New Roman"/>
              </a:rPr>
              <a:t>efine special nutrition needs for patients undergoing major surgerys e.g. for cancer</a:t>
            </a:r>
            <a:r>
              <a:rPr lang="en" sz="1200">
                <a:solidFill>
                  <a:srgbClr val="6AA84F"/>
                </a:solidFill>
                <a:latin typeface="Times New Roman"/>
                <a:ea typeface="Times New Roman"/>
                <a:cs typeface="Times New Roman"/>
                <a:sym typeface="Times New Roman"/>
              </a:rPr>
              <a:t>, GI surgery and major surgery </a:t>
            </a:r>
            <a:endParaRPr sz="1200">
              <a:solidFill>
                <a:srgbClr val="6AA84F"/>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Nutrition care for patient undergoing surgery is vary, in related to:</a:t>
            </a:r>
            <a:endParaRPr sz="12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The type of surgery (Minor, Major, Elective, urgent)</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The require of extensive nutrition support.</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Route of Nutrition, orally or via TF</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Postoperative complications such as obstruction, fistula, or anastomotic leaks, delayed recovery.</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400">
                <a:latin typeface="Times New Roman"/>
                <a:ea typeface="Times New Roman"/>
                <a:cs typeface="Times New Roman"/>
                <a:sym typeface="Times New Roman"/>
              </a:rPr>
              <a:t>Malnutrition</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Malnutrition is a broad term that can be used to describe any imbalance in nutrition; from over-nutrition to under-nutrition.</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Malnutrition seen in hospitalized patients is often a combination of cachexia (disease-related, </a:t>
            </a:r>
            <a:r>
              <a:rPr lang="en" sz="1200">
                <a:solidFill>
                  <a:srgbClr val="6AA84F"/>
                </a:solidFill>
                <a:latin typeface="Times New Roman"/>
                <a:ea typeface="Times New Roman"/>
                <a:cs typeface="Times New Roman"/>
                <a:sym typeface="Times New Roman"/>
              </a:rPr>
              <a:t>most commonly</a:t>
            </a:r>
            <a:r>
              <a:rPr lang="en" sz="1200">
                <a:solidFill>
                  <a:srgbClr val="000000"/>
                </a:solidFill>
                <a:latin typeface="Times New Roman"/>
                <a:ea typeface="Times New Roman"/>
                <a:cs typeface="Times New Roman"/>
                <a:sym typeface="Times New Roman"/>
              </a:rPr>
              <a:t>) and malnutrition (inadequate consumption of nutrients) as opposed to malnutrition alone.</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400">
                <a:latin typeface="Times New Roman"/>
                <a:ea typeface="Times New Roman"/>
                <a:cs typeface="Times New Roman"/>
                <a:sym typeface="Times New Roman"/>
              </a:rPr>
              <a:t>How To Detect Patient At Risk</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N</a:t>
            </a:r>
            <a:r>
              <a:rPr lang="en" sz="1200">
                <a:solidFill>
                  <a:srgbClr val="000000"/>
                </a:solidFill>
                <a:latin typeface="Times New Roman"/>
                <a:ea typeface="Times New Roman"/>
                <a:cs typeface="Times New Roman"/>
                <a:sym typeface="Times New Roman"/>
              </a:rPr>
              <a:t>utritional risk screening in all patients on hospital admission or first contact:</a:t>
            </a:r>
            <a:endParaRPr sz="12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CC0000"/>
                </a:solidFill>
                <a:latin typeface="Times New Roman"/>
                <a:ea typeface="Times New Roman"/>
                <a:cs typeface="Times New Roman"/>
                <a:sym typeface="Times New Roman"/>
              </a:rPr>
              <a:t>BMI &lt;18kg/m2</a:t>
            </a:r>
            <a:r>
              <a:rPr lang="en" sz="1200">
                <a:solidFill>
                  <a:srgbClr val="000000"/>
                </a:solidFill>
                <a:latin typeface="Times New Roman"/>
                <a:ea typeface="Times New Roman"/>
                <a:cs typeface="Times New Roman"/>
                <a:sym typeface="Times New Roman"/>
              </a:rPr>
              <a:t> </a:t>
            </a:r>
            <a:r>
              <a:rPr lang="en" sz="1200">
                <a:solidFill>
                  <a:srgbClr val="6AA84F"/>
                </a:solidFill>
                <a:latin typeface="Times New Roman"/>
                <a:ea typeface="Times New Roman"/>
                <a:cs typeface="Times New Roman"/>
                <a:sym typeface="Times New Roman"/>
              </a:rPr>
              <a:t>(underweight)</a:t>
            </a:r>
            <a:endParaRPr sz="1200">
              <a:solidFill>
                <a:srgbClr val="6AA84F"/>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Combined: weight loss &gt;10% or &gt;5% over 3 months and reduced BMI or a low fat free mass index (FFMI)</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CC0000"/>
                </a:solidFill>
                <a:latin typeface="Times New Roman"/>
                <a:ea typeface="Times New Roman"/>
                <a:cs typeface="Times New Roman"/>
                <a:sym typeface="Times New Roman"/>
              </a:rPr>
              <a:t>Preoperative serum albumin &lt; 30 g/l </a:t>
            </a:r>
            <a:r>
              <a:rPr lang="en" sz="1200">
                <a:solidFill>
                  <a:srgbClr val="000000"/>
                </a:solidFill>
                <a:latin typeface="Times New Roman"/>
                <a:ea typeface="Times New Roman"/>
                <a:cs typeface="Times New Roman"/>
                <a:sym typeface="Times New Roman"/>
              </a:rPr>
              <a:t>(with no evidence of hepatic or renal dysfunction)</a:t>
            </a:r>
            <a:endParaRPr sz="1200">
              <a:solidFill>
                <a:srgbClr val="000000"/>
              </a:solidFill>
              <a:latin typeface="Times New Roman"/>
              <a:ea typeface="Times New Roman"/>
              <a:cs typeface="Times New Roman"/>
              <a:sym typeface="Times New Roman"/>
            </a:endParaRPr>
          </a:p>
          <a:p>
            <a:pPr indent="0" lvl="0" marL="45720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400">
                <a:latin typeface="Times New Roman"/>
                <a:ea typeface="Times New Roman"/>
                <a:cs typeface="Times New Roman"/>
                <a:sym typeface="Times New Roman"/>
              </a:rPr>
              <a:t>Laboratory Measures</a:t>
            </a:r>
            <a:endParaRPr sz="1400">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Serum proteins such as albumin </a:t>
            </a:r>
            <a:r>
              <a:rPr lang="en" sz="1200">
                <a:solidFill>
                  <a:srgbClr val="6AA84F"/>
                </a:solidFill>
                <a:latin typeface="Times New Roman"/>
                <a:ea typeface="Times New Roman"/>
                <a:cs typeface="Times New Roman"/>
                <a:sym typeface="Times New Roman"/>
              </a:rPr>
              <a:t>(nutrition status over a month, most widely used in ICU setting)</a:t>
            </a:r>
            <a:r>
              <a:rPr lang="en" sz="1200">
                <a:solidFill>
                  <a:srgbClr val="000000"/>
                </a:solidFill>
                <a:latin typeface="Times New Roman"/>
                <a:ea typeface="Times New Roman"/>
                <a:cs typeface="Times New Roman"/>
                <a:sym typeface="Times New Roman"/>
              </a:rPr>
              <a:t> and prealbumin </a:t>
            </a:r>
            <a:r>
              <a:rPr lang="en" sz="1200">
                <a:solidFill>
                  <a:srgbClr val="6AA84F"/>
                </a:solidFill>
                <a:latin typeface="Times New Roman"/>
                <a:ea typeface="Times New Roman"/>
                <a:cs typeface="Times New Roman"/>
                <a:sym typeface="Times New Roman"/>
              </a:rPr>
              <a:t>(nutritional status over a week)</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Transferrin</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Nitrogen balance</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Electrolytes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Total cholesterol</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Indicators of inflammation such as (CRP) and total lymphocyte count (TLC)</a:t>
            </a:r>
            <a:endParaRPr sz="1200">
              <a:solidFill>
                <a:srgbClr val="00000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33"/>
          <p:cNvSpPr txBox="1"/>
          <p:nvPr>
            <p:ph idx="1" type="body"/>
          </p:nvPr>
        </p:nvSpPr>
        <p:spPr>
          <a:xfrm>
            <a:off x="505350" y="362075"/>
            <a:ext cx="5827200" cy="832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Times New Roman"/>
                <a:ea typeface="Times New Roman"/>
                <a:cs typeface="Times New Roman"/>
                <a:sym typeface="Times New Roman"/>
              </a:rPr>
              <a:t>Enhance Recovery After Surgery</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Enhanced recovery of patients after surgery (‘‘ERAS’’) has become an important focus of perioperative management.</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From a metabolic and nutritional point of view, the key aspects of perioperative care include:</a:t>
            </a:r>
            <a:endParaRPr sz="12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Avoidance of long periods of pre-operative fasting</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Re-establishment of oral feeding as early as possible after surgery </a:t>
            </a:r>
            <a:r>
              <a:rPr lang="en" sz="1200">
                <a:solidFill>
                  <a:srgbClr val="6AA84F"/>
                </a:solidFill>
                <a:latin typeface="Times New Roman"/>
                <a:ea typeface="Times New Roman"/>
                <a:cs typeface="Times New Roman"/>
                <a:sym typeface="Times New Roman"/>
              </a:rPr>
              <a:t>if tolerable</a:t>
            </a:r>
            <a:endParaRPr sz="1200">
              <a:solidFill>
                <a:srgbClr val="6AA84F"/>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Integration of nutrition into the overall management of the patient metabolic control, e.g. of blood glucose</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Reduction of factors which exacerbate stress-related catabolism or impair gastrointestinal function</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Early mobilization, </a:t>
            </a:r>
            <a:r>
              <a:rPr lang="en" sz="1200">
                <a:solidFill>
                  <a:srgbClr val="6AA84F"/>
                </a:solidFill>
                <a:latin typeface="Times New Roman"/>
                <a:ea typeface="Times New Roman"/>
                <a:cs typeface="Times New Roman"/>
                <a:sym typeface="Times New Roman"/>
              </a:rPr>
              <a:t>enhances recovery</a:t>
            </a:r>
            <a:endParaRPr sz="1200">
              <a:solidFill>
                <a:srgbClr val="6AA84F"/>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400">
                <a:latin typeface="Times New Roman"/>
                <a:ea typeface="Times New Roman"/>
                <a:cs typeface="Times New Roman"/>
                <a:sym typeface="Times New Roman"/>
              </a:rPr>
              <a:t>Nutrition Support</a:t>
            </a:r>
            <a:endParaRPr sz="1400">
              <a:latin typeface="Times New Roman"/>
              <a:ea typeface="Times New Roman"/>
              <a:cs typeface="Times New Roman"/>
              <a:sym typeface="Times New Roman"/>
            </a:endParaRPr>
          </a:p>
          <a:p>
            <a:pPr indent="0" lvl="0" marL="0" rtl="0" algn="l">
              <a:spcBef>
                <a:spcPts val="300"/>
              </a:spcBef>
              <a:spcAft>
                <a:spcPts val="0"/>
              </a:spcAft>
              <a:buNone/>
            </a:pPr>
            <a:r>
              <a:rPr i="1" lang="en" sz="1200">
                <a:solidFill>
                  <a:schemeClr val="accent6"/>
                </a:solidFill>
                <a:latin typeface="Times New Roman"/>
                <a:ea typeface="Times New Roman"/>
                <a:cs typeface="Times New Roman"/>
                <a:sym typeface="Times New Roman"/>
              </a:rPr>
              <a:t>WHO NEEDS</a:t>
            </a:r>
            <a:endParaRPr i="1" sz="1200">
              <a:solidFill>
                <a:schemeClr val="accent6"/>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Patient at Nutrition risk/or </a:t>
            </a:r>
            <a:r>
              <a:rPr lang="en" sz="1200">
                <a:solidFill>
                  <a:srgbClr val="000000"/>
                </a:solidFill>
                <a:latin typeface="Times New Roman"/>
                <a:ea typeface="Times New Roman"/>
                <a:cs typeface="Times New Roman"/>
                <a:sym typeface="Times New Roman"/>
              </a:rPr>
              <a:t>Malnourished</a:t>
            </a:r>
            <a:endParaRPr sz="12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Postoperative complications:</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Ileus more than 4 days</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Sepsis</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Fistula formation</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Massive bowel resection</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Intractable vomiting</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OTHER CONDITIONS: Maxillofacial and esophageal surgery</a:t>
            </a:r>
            <a:r>
              <a:rPr lang="en" sz="1200">
                <a:solidFill>
                  <a:srgbClr val="6AA84F"/>
                </a:solidFill>
                <a:latin typeface="Times New Roman"/>
                <a:ea typeface="Times New Roman"/>
                <a:cs typeface="Times New Roman"/>
                <a:sym typeface="Times New Roman"/>
              </a:rPr>
              <a:t> (head and neck)</a:t>
            </a:r>
            <a:endParaRPr sz="1200">
              <a:solidFill>
                <a:srgbClr val="6AA84F"/>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chemeClr val="accent6"/>
                </a:solidFill>
                <a:latin typeface="Times New Roman"/>
                <a:ea typeface="Times New Roman"/>
                <a:cs typeface="Times New Roman"/>
                <a:sym typeface="Times New Roman"/>
              </a:rPr>
              <a:t>Pre-op:</a:t>
            </a:r>
            <a:endParaRPr sz="1200">
              <a:solidFill>
                <a:schemeClr val="accent6"/>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Fasting from midnight is unnecessary in most patients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Allow clear fluids until two hours before anaesthesia</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Nutritional Support prior to major surgery, appropriate period of (7-14 ) days, For patient with severe nutrition risk</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b="1"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chemeClr val="accent6"/>
                </a:solidFill>
                <a:latin typeface="Times New Roman"/>
                <a:ea typeface="Times New Roman"/>
                <a:cs typeface="Times New Roman"/>
                <a:sym typeface="Times New Roman"/>
              </a:rPr>
              <a:t>POST-op:</a:t>
            </a:r>
            <a:endParaRPr sz="1200">
              <a:solidFill>
                <a:schemeClr val="accent6"/>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Oral intake, including clear liquids, can be initiated within hours after surgery in most patients.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Early tube feeding (within 24 h) shall be initiated in patients in whom early oral nutrition cannot be started, and in whom oral intake will be inadequate (patients undergoing major head and neck surgery or gastrointestinal surgery for cancer, patients with obvious malnutrition at the time of surgery)</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300"/>
              </a:spcAft>
              <a:buNone/>
            </a:pPr>
            <a:r>
              <a:t/>
            </a:r>
            <a:endParaRPr sz="1200">
              <a:solidFill>
                <a:srgbClr val="0000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34"/>
          <p:cNvSpPr txBox="1"/>
          <p:nvPr>
            <p:ph idx="1" type="body"/>
          </p:nvPr>
        </p:nvSpPr>
        <p:spPr>
          <a:xfrm>
            <a:off x="505350" y="590675"/>
            <a:ext cx="5751000" cy="389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Times New Roman"/>
                <a:ea typeface="Times New Roman"/>
                <a:cs typeface="Times New Roman"/>
                <a:sym typeface="Times New Roman"/>
              </a:rPr>
              <a:t>Modes Of Administration</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304800" lvl="0" marL="457200" rtl="0" algn="l">
              <a:spcBef>
                <a:spcPts val="300"/>
              </a:spcBef>
              <a:spcAft>
                <a:spcPts val="0"/>
              </a:spcAft>
              <a:buClr>
                <a:schemeClr val="accent6"/>
              </a:buClr>
              <a:buSzPts val="1200"/>
              <a:buFont typeface="Times New Roman"/>
              <a:buAutoNum type="arabicPeriod"/>
            </a:pPr>
            <a:r>
              <a:rPr lang="en" sz="1200">
                <a:solidFill>
                  <a:schemeClr val="accent6"/>
                </a:solidFill>
                <a:latin typeface="Times New Roman"/>
                <a:ea typeface="Times New Roman"/>
                <a:cs typeface="Times New Roman"/>
                <a:sym typeface="Times New Roman"/>
              </a:rPr>
              <a:t>Enteral Feeding</a:t>
            </a:r>
            <a:r>
              <a:rPr b="1" lang="en" sz="1200">
                <a:solidFill>
                  <a:srgbClr val="000000"/>
                </a:solidFill>
                <a:latin typeface="Times New Roman"/>
                <a:ea typeface="Times New Roman"/>
                <a:cs typeface="Times New Roman"/>
                <a:sym typeface="Times New Roman"/>
              </a:rPr>
              <a:t> </a:t>
            </a:r>
            <a:r>
              <a:rPr lang="en" sz="1200">
                <a:solidFill>
                  <a:srgbClr val="6AA84F"/>
                </a:solidFill>
                <a:latin typeface="Times New Roman"/>
                <a:ea typeface="Times New Roman"/>
                <a:cs typeface="Times New Roman"/>
                <a:sym typeface="Times New Roman"/>
              </a:rPr>
              <a:t>(tube)</a:t>
            </a:r>
            <a:endParaRPr sz="1200">
              <a:solidFill>
                <a:srgbClr val="6AA84F"/>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Indications:</a:t>
            </a:r>
            <a:endParaRPr sz="12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u="sng">
                <a:solidFill>
                  <a:srgbClr val="000000"/>
                </a:solidFill>
                <a:latin typeface="Times New Roman"/>
                <a:ea typeface="Times New Roman"/>
                <a:cs typeface="Times New Roman"/>
                <a:sym typeface="Times New Roman"/>
              </a:rPr>
              <a:t>Malnourished</a:t>
            </a:r>
            <a:r>
              <a:rPr lang="en" sz="1200">
                <a:solidFill>
                  <a:srgbClr val="000000"/>
                </a:solidFill>
                <a:latin typeface="Times New Roman"/>
                <a:ea typeface="Times New Roman"/>
                <a:cs typeface="Times New Roman"/>
                <a:sym typeface="Times New Roman"/>
              </a:rPr>
              <a:t> patient expected to be unable to eat adequately for &gt; 5-7 days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Adequately </a:t>
            </a:r>
            <a:r>
              <a:rPr lang="en" sz="1200" u="sng">
                <a:solidFill>
                  <a:srgbClr val="000000"/>
                </a:solidFill>
                <a:latin typeface="Times New Roman"/>
                <a:ea typeface="Times New Roman"/>
                <a:cs typeface="Times New Roman"/>
                <a:sym typeface="Times New Roman"/>
              </a:rPr>
              <a:t>nourished</a:t>
            </a:r>
            <a:r>
              <a:rPr lang="en" sz="1200">
                <a:solidFill>
                  <a:srgbClr val="000000"/>
                </a:solidFill>
                <a:latin typeface="Times New Roman"/>
                <a:ea typeface="Times New Roman"/>
                <a:cs typeface="Times New Roman"/>
                <a:sym typeface="Times New Roman"/>
              </a:rPr>
              <a:t> patient expected to be unable to eat &gt; 7-9 days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(Maxillofacial and esophageal surgery)</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Adaptive phase of short bowel syndrome</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b="1" sz="12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chemeClr val="accent6"/>
              </a:buClr>
              <a:buSzPts val="1200"/>
              <a:buFont typeface="Times New Roman"/>
              <a:buAutoNum type="arabicPeriod"/>
            </a:pPr>
            <a:r>
              <a:rPr lang="en" sz="1200">
                <a:solidFill>
                  <a:schemeClr val="accent6"/>
                </a:solidFill>
                <a:latin typeface="Times New Roman"/>
                <a:ea typeface="Times New Roman"/>
                <a:cs typeface="Times New Roman"/>
                <a:sym typeface="Times New Roman"/>
              </a:rPr>
              <a:t>Parenteral Nutrition</a:t>
            </a:r>
            <a:endParaRPr sz="1200">
              <a:solidFill>
                <a:schemeClr val="accent6"/>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For the surgical patient PN is beneficial in the following ;</a:t>
            </a:r>
            <a:endParaRPr sz="12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Ileus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Intestinal fistula (high-output)</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Initial phase in case of short bowel or after small bowel transplant or during periods of rejection</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PN should only be initiated if the duration of therapy is anticipated to be &gt;7 days.</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IN some cases, Combined EN/PN showed clinical benefits when compared with EN or PN alone.</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300"/>
              </a:spcAft>
              <a:buNone/>
            </a:pPr>
            <a:r>
              <a:rPr lang="en" sz="1400">
                <a:latin typeface="Times New Roman"/>
                <a:ea typeface="Times New Roman"/>
                <a:cs typeface="Times New Roman"/>
                <a:sym typeface="Times New Roman"/>
              </a:rPr>
              <a:t>Assess Nutrition Needs</a:t>
            </a:r>
            <a:endParaRPr sz="1200">
              <a:solidFill>
                <a:srgbClr val="000000"/>
              </a:solidFill>
              <a:latin typeface="Times New Roman"/>
              <a:ea typeface="Times New Roman"/>
              <a:cs typeface="Times New Roman"/>
              <a:sym typeface="Times New Roman"/>
            </a:endParaRPr>
          </a:p>
        </p:txBody>
      </p:sp>
      <p:graphicFrame>
        <p:nvGraphicFramePr>
          <p:cNvPr id="508" name="Google Shape;508;p34"/>
          <p:cNvGraphicFramePr/>
          <p:nvPr/>
        </p:nvGraphicFramePr>
        <p:xfrm>
          <a:off x="458100" y="5386250"/>
          <a:ext cx="3000000" cy="3000000"/>
        </p:xfrm>
        <a:graphic>
          <a:graphicData uri="http://schemas.openxmlformats.org/drawingml/2006/table">
            <a:tbl>
              <a:tblPr>
                <a:noFill/>
                <a:tableStyleId>{D9FD4EA9-3B8A-45F0-A424-B4C6F96C7857}</a:tableStyleId>
              </a:tblPr>
              <a:tblGrid>
                <a:gridCol w="1046600"/>
                <a:gridCol w="1007750"/>
                <a:gridCol w="1732050"/>
                <a:gridCol w="1605075"/>
              </a:tblGrid>
              <a:tr h="367950">
                <a:tc>
                  <a:txBody>
                    <a:bodyPr/>
                    <a:lstStyle/>
                    <a:p>
                      <a:pPr indent="0" lvl="0" marL="0" rtl="0" algn="ctr">
                        <a:lnSpc>
                          <a:spcPct val="115000"/>
                        </a:lnSpc>
                        <a:spcBef>
                          <a:spcPts val="0"/>
                        </a:spcBef>
                        <a:spcAft>
                          <a:spcPts val="0"/>
                        </a:spcAft>
                        <a:buNone/>
                      </a:pPr>
                      <a:r>
                        <a:rPr lang="en" sz="1200">
                          <a:solidFill>
                            <a:schemeClr val="lt1"/>
                          </a:solidFill>
                          <a:latin typeface="Times New Roman"/>
                          <a:ea typeface="Times New Roman"/>
                          <a:cs typeface="Times New Roman"/>
                          <a:sym typeface="Times New Roman"/>
                        </a:rPr>
                        <a:t>BMI (kg/m2)</a:t>
                      </a:r>
                      <a:endParaRPr sz="1200">
                        <a:solidFill>
                          <a:schemeClr val="lt1"/>
                        </a:solidFill>
                        <a:latin typeface="Times New Roman"/>
                        <a:ea typeface="Times New Roman"/>
                        <a:cs typeface="Times New Roman"/>
                        <a:sym typeface="Times New Roman"/>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3"/>
                    </a:solidFill>
                  </a:tcPr>
                </a:tc>
                <a:tc>
                  <a:txBody>
                    <a:bodyPr/>
                    <a:lstStyle/>
                    <a:p>
                      <a:pPr indent="0" lvl="0" marL="0" rtl="0" algn="ctr">
                        <a:lnSpc>
                          <a:spcPct val="115000"/>
                        </a:lnSpc>
                        <a:spcBef>
                          <a:spcPts val="0"/>
                        </a:spcBef>
                        <a:spcAft>
                          <a:spcPts val="0"/>
                        </a:spcAft>
                        <a:buNone/>
                      </a:pPr>
                      <a:r>
                        <a:rPr lang="en" sz="1200">
                          <a:solidFill>
                            <a:schemeClr val="lt1"/>
                          </a:solidFill>
                          <a:latin typeface="Times New Roman"/>
                          <a:ea typeface="Times New Roman"/>
                          <a:cs typeface="Times New Roman"/>
                          <a:sym typeface="Times New Roman"/>
                        </a:rPr>
                        <a:t>Weight (kg)</a:t>
                      </a:r>
                      <a:endParaRPr sz="1200">
                        <a:solidFill>
                          <a:schemeClr val="lt1"/>
                        </a:solidFill>
                        <a:latin typeface="Times New Roman"/>
                        <a:ea typeface="Times New Roman"/>
                        <a:cs typeface="Times New Roman"/>
                        <a:sym typeface="Times New Roman"/>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3"/>
                    </a:solidFill>
                  </a:tcPr>
                </a:tc>
                <a:tc>
                  <a:txBody>
                    <a:bodyPr/>
                    <a:lstStyle/>
                    <a:p>
                      <a:pPr indent="0" lvl="0" marL="0" rtl="0" algn="ctr">
                        <a:lnSpc>
                          <a:spcPct val="115000"/>
                        </a:lnSpc>
                        <a:spcBef>
                          <a:spcPts val="0"/>
                        </a:spcBef>
                        <a:spcAft>
                          <a:spcPts val="0"/>
                        </a:spcAft>
                        <a:buNone/>
                      </a:pPr>
                      <a:r>
                        <a:rPr lang="en" sz="1200">
                          <a:solidFill>
                            <a:srgbClr val="6AA84F"/>
                          </a:solidFill>
                          <a:latin typeface="Times New Roman"/>
                          <a:ea typeface="Times New Roman"/>
                          <a:cs typeface="Times New Roman"/>
                          <a:sym typeface="Times New Roman"/>
                        </a:rPr>
                        <a:t>Caloric Intake </a:t>
                      </a:r>
                      <a:r>
                        <a:rPr lang="en" sz="1200">
                          <a:solidFill>
                            <a:schemeClr val="lt1"/>
                          </a:solidFill>
                          <a:latin typeface="Times New Roman"/>
                          <a:ea typeface="Times New Roman"/>
                          <a:cs typeface="Times New Roman"/>
                          <a:sym typeface="Times New Roman"/>
                        </a:rPr>
                        <a:t>(</a:t>
                      </a:r>
                      <a:r>
                        <a:rPr lang="en" sz="1200">
                          <a:solidFill>
                            <a:schemeClr val="lt1"/>
                          </a:solidFill>
                          <a:latin typeface="Times New Roman"/>
                          <a:ea typeface="Times New Roman"/>
                          <a:cs typeface="Times New Roman"/>
                          <a:sym typeface="Times New Roman"/>
                        </a:rPr>
                        <a:t>Kcal/kg)</a:t>
                      </a:r>
                      <a:endParaRPr sz="1200">
                        <a:solidFill>
                          <a:schemeClr val="lt1"/>
                        </a:solidFill>
                        <a:latin typeface="Times New Roman"/>
                        <a:ea typeface="Times New Roman"/>
                        <a:cs typeface="Times New Roman"/>
                        <a:sym typeface="Times New Roman"/>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3"/>
                    </a:solidFill>
                  </a:tcPr>
                </a:tc>
                <a:tc>
                  <a:txBody>
                    <a:bodyPr/>
                    <a:lstStyle/>
                    <a:p>
                      <a:pPr indent="0" lvl="0" marL="0" rtl="0" algn="ctr">
                        <a:lnSpc>
                          <a:spcPct val="115000"/>
                        </a:lnSpc>
                        <a:spcBef>
                          <a:spcPts val="0"/>
                        </a:spcBef>
                        <a:spcAft>
                          <a:spcPts val="0"/>
                        </a:spcAft>
                        <a:buNone/>
                      </a:pPr>
                      <a:r>
                        <a:rPr lang="en" sz="1200">
                          <a:solidFill>
                            <a:schemeClr val="lt1"/>
                          </a:solidFill>
                          <a:latin typeface="Times New Roman"/>
                          <a:ea typeface="Times New Roman"/>
                          <a:cs typeface="Times New Roman"/>
                          <a:sym typeface="Times New Roman"/>
                        </a:rPr>
                        <a:t>Protein* (gm/kg)</a:t>
                      </a:r>
                      <a:endParaRPr sz="1200">
                        <a:solidFill>
                          <a:schemeClr val="lt1"/>
                        </a:solidFill>
                        <a:latin typeface="Times New Roman"/>
                        <a:ea typeface="Times New Roman"/>
                        <a:cs typeface="Times New Roman"/>
                        <a:sym typeface="Times New Roman"/>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3"/>
                    </a:solidFill>
                  </a:tcPr>
                </a:tc>
              </a:tr>
              <a:tr h="725775">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&lt; 30</a:t>
                      </a:r>
                      <a:endParaRPr sz="1200">
                        <a:latin typeface="Times New Roman"/>
                        <a:ea typeface="Times New Roman"/>
                        <a:cs typeface="Times New Roman"/>
                        <a:sym typeface="Times New Roman"/>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5"/>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Actual BW</a:t>
                      </a:r>
                      <a:endParaRPr sz="1200">
                        <a:latin typeface="Times New Roman"/>
                        <a:ea typeface="Times New Roman"/>
                        <a:cs typeface="Times New Roman"/>
                        <a:sym typeface="Times New Roman"/>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20-</a:t>
                      </a:r>
                      <a:r>
                        <a:rPr lang="en" sz="1200">
                          <a:latin typeface="Times New Roman"/>
                          <a:ea typeface="Times New Roman"/>
                          <a:cs typeface="Times New Roman"/>
                          <a:sym typeface="Times New Roman"/>
                        </a:rPr>
                        <a:t>25 Kcal/kg </a:t>
                      </a:r>
                      <a:r>
                        <a:rPr lang="en" sz="1200">
                          <a:latin typeface="Times New Roman"/>
                          <a:ea typeface="Times New Roman"/>
                          <a:cs typeface="Times New Roman"/>
                          <a:sym typeface="Times New Roman"/>
                        </a:rPr>
                        <a:t>(minor)</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25-30 Kcal/kg (major)</a:t>
                      </a:r>
                      <a:endParaRPr sz="1200">
                        <a:latin typeface="Times New Roman"/>
                        <a:ea typeface="Times New Roman"/>
                        <a:cs typeface="Times New Roman"/>
                        <a:sym typeface="Times New Roman"/>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1 g/kg/day </a:t>
                      </a:r>
                      <a:r>
                        <a:rPr lang="en" sz="1200">
                          <a:latin typeface="Times New Roman"/>
                          <a:ea typeface="Times New Roman"/>
                          <a:cs typeface="Times New Roman"/>
                          <a:sym typeface="Times New Roman"/>
                        </a:rPr>
                        <a:t>(minor)</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1.5-2.0 g/kg/day (major)</a:t>
                      </a:r>
                      <a:endParaRPr sz="1200">
                        <a:latin typeface="Times New Roman"/>
                        <a:ea typeface="Times New Roman"/>
                        <a:cs typeface="Times New Roman"/>
                        <a:sym typeface="Times New Roman"/>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64450">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30-50</a:t>
                      </a:r>
                      <a:endParaRPr sz="1200">
                        <a:latin typeface="Times New Roman"/>
                        <a:ea typeface="Times New Roman"/>
                        <a:cs typeface="Times New Roman"/>
                        <a:sym typeface="Times New Roman"/>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5"/>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Actual BW</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Ideal BW</a:t>
                      </a:r>
                      <a:endParaRPr sz="1200">
                        <a:latin typeface="Times New Roman"/>
                        <a:ea typeface="Times New Roman"/>
                        <a:cs typeface="Times New Roman"/>
                        <a:sym typeface="Times New Roman"/>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11-14 </a:t>
                      </a:r>
                      <a:r>
                        <a:rPr lang="en" sz="1200">
                          <a:latin typeface="Times New Roman"/>
                          <a:ea typeface="Times New Roman"/>
                          <a:cs typeface="Times New Roman"/>
                          <a:sym typeface="Times New Roman"/>
                        </a:rPr>
                        <a:t>Kcal/kg</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22-25 Kcal/kg</a:t>
                      </a:r>
                      <a:endParaRPr sz="1200">
                        <a:latin typeface="Times New Roman"/>
                        <a:ea typeface="Times New Roman"/>
                        <a:cs typeface="Times New Roman"/>
                        <a:sym typeface="Times New Roman"/>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1.9-2.0 (Ideal BW)</a:t>
                      </a:r>
                      <a:endParaRPr sz="1200">
                        <a:latin typeface="Times New Roman"/>
                        <a:ea typeface="Times New Roman"/>
                        <a:cs typeface="Times New Roman"/>
                        <a:sym typeface="Times New Roman"/>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367950">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&gt; 50</a:t>
                      </a:r>
                      <a:endParaRPr sz="1200">
                        <a:latin typeface="Times New Roman"/>
                        <a:ea typeface="Times New Roman"/>
                        <a:cs typeface="Times New Roman"/>
                        <a:sym typeface="Times New Roman"/>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5"/>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Ideal BW</a:t>
                      </a:r>
                      <a:endParaRPr sz="1200">
                        <a:latin typeface="Times New Roman"/>
                        <a:ea typeface="Times New Roman"/>
                        <a:cs typeface="Times New Roman"/>
                        <a:sym typeface="Times New Roman"/>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22-25 </a:t>
                      </a:r>
                      <a:r>
                        <a:rPr lang="en" sz="1200">
                          <a:latin typeface="Times New Roman"/>
                          <a:ea typeface="Times New Roman"/>
                          <a:cs typeface="Times New Roman"/>
                          <a:sym typeface="Times New Roman"/>
                        </a:rPr>
                        <a:t>Kcal/kg</a:t>
                      </a:r>
                      <a:endParaRPr sz="1200">
                        <a:latin typeface="Times New Roman"/>
                        <a:ea typeface="Times New Roman"/>
                        <a:cs typeface="Times New Roman"/>
                        <a:sym typeface="Times New Roman"/>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2.5 (Ideal BW)</a:t>
                      </a:r>
                      <a:endParaRPr sz="1200">
                        <a:latin typeface="Times New Roman"/>
                        <a:ea typeface="Times New Roman"/>
                        <a:cs typeface="Times New Roman"/>
                        <a:sym typeface="Times New Roman"/>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509" name="Google Shape;509;p34"/>
          <p:cNvSpPr/>
          <p:nvPr/>
        </p:nvSpPr>
        <p:spPr>
          <a:xfrm>
            <a:off x="2827325" y="4862525"/>
            <a:ext cx="3219300" cy="435000"/>
          </a:xfrm>
          <a:prstGeom prst="snip1Rect">
            <a:avLst>
              <a:gd fmla="val 16667" name="adj"/>
            </a:avLst>
          </a:prstGeom>
          <a:solidFill>
            <a:srgbClr val="EFEFEF"/>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CC0000"/>
                </a:solidFill>
                <a:latin typeface="Times New Roman"/>
                <a:ea typeface="Times New Roman"/>
                <a:cs typeface="Times New Roman"/>
                <a:sym typeface="Times New Roman"/>
              </a:rPr>
              <a:t>Most important thing in the entire lecture, practice calculating it</a:t>
            </a:r>
            <a:endParaRPr sz="1200">
              <a:solidFill>
                <a:srgbClr val="CC0000"/>
              </a:solidFill>
              <a:latin typeface="Times New Roman"/>
              <a:ea typeface="Times New Roman"/>
              <a:cs typeface="Times New Roman"/>
              <a:sym typeface="Times New Roman"/>
            </a:endParaRPr>
          </a:p>
        </p:txBody>
      </p:sp>
      <p:pic>
        <p:nvPicPr>
          <p:cNvPr id="510" name="Google Shape;510;p34"/>
          <p:cNvPicPr preferRelativeResize="0"/>
          <p:nvPr/>
        </p:nvPicPr>
        <p:blipFill>
          <a:blip r:embed="rId3">
            <a:alphaModFix/>
          </a:blip>
          <a:stretch>
            <a:fillRect/>
          </a:stretch>
        </p:blipFill>
        <p:spPr>
          <a:xfrm rot="2209895">
            <a:off x="5893295" y="4497796"/>
            <a:ext cx="420800" cy="512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35"/>
          <p:cNvSpPr txBox="1"/>
          <p:nvPr>
            <p:ph idx="1" type="body"/>
          </p:nvPr>
        </p:nvSpPr>
        <p:spPr>
          <a:xfrm>
            <a:off x="429150" y="666872"/>
            <a:ext cx="5469300" cy="75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Times New Roman"/>
                <a:ea typeface="Times New Roman"/>
                <a:cs typeface="Times New Roman"/>
                <a:sym typeface="Times New Roman"/>
              </a:rPr>
              <a:t>Energy And Protein Needs</a:t>
            </a:r>
            <a:r>
              <a:rPr lang="en" sz="1400">
                <a:solidFill>
                  <a:srgbClr val="000000"/>
                </a:solidFill>
                <a:latin typeface="Times New Roman"/>
                <a:ea typeface="Times New Roman"/>
                <a:cs typeface="Times New Roman"/>
                <a:sym typeface="Times New Roman"/>
              </a:rPr>
              <a:t> </a:t>
            </a:r>
            <a:r>
              <a:rPr lang="en" sz="1200">
                <a:solidFill>
                  <a:srgbClr val="6AA84F"/>
                </a:solidFill>
                <a:latin typeface="Times New Roman"/>
                <a:ea typeface="Times New Roman"/>
                <a:cs typeface="Times New Roman"/>
                <a:sym typeface="Times New Roman"/>
              </a:rPr>
              <a:t>another calculation based on protein level</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400">
                <a:latin typeface="Times New Roman"/>
                <a:ea typeface="Times New Roman"/>
                <a:cs typeface="Times New Roman"/>
                <a:sym typeface="Times New Roman"/>
              </a:rPr>
              <a:t>Fluids needs </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400">
                <a:latin typeface="Times New Roman"/>
                <a:ea typeface="Times New Roman"/>
                <a:cs typeface="Times New Roman"/>
                <a:sym typeface="Times New Roman"/>
              </a:rPr>
              <a:t>Calculating Fluid Needs for Obese (BMI ≥ 30) </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300"/>
              </a:spcAft>
              <a:buNone/>
            </a:pPr>
            <a:r>
              <a:t/>
            </a:r>
            <a:endParaRPr sz="1200">
              <a:solidFill>
                <a:srgbClr val="000000"/>
              </a:solidFill>
              <a:latin typeface="Times New Roman"/>
              <a:ea typeface="Times New Roman"/>
              <a:cs typeface="Times New Roman"/>
              <a:sym typeface="Times New Roman"/>
            </a:endParaRPr>
          </a:p>
        </p:txBody>
      </p:sp>
      <p:pic>
        <p:nvPicPr>
          <p:cNvPr id="516" name="Google Shape;516;p35"/>
          <p:cNvPicPr preferRelativeResize="0"/>
          <p:nvPr/>
        </p:nvPicPr>
        <p:blipFill>
          <a:blip r:embed="rId3">
            <a:alphaModFix/>
          </a:blip>
          <a:stretch>
            <a:fillRect/>
          </a:stretch>
        </p:blipFill>
        <p:spPr>
          <a:xfrm>
            <a:off x="612375" y="1187975"/>
            <a:ext cx="5286076" cy="1202450"/>
          </a:xfrm>
          <a:prstGeom prst="rect">
            <a:avLst/>
          </a:prstGeom>
          <a:noFill/>
          <a:ln>
            <a:noFill/>
          </a:ln>
        </p:spPr>
      </p:pic>
      <p:graphicFrame>
        <p:nvGraphicFramePr>
          <p:cNvPr id="517" name="Google Shape;517;p35"/>
          <p:cNvGraphicFramePr/>
          <p:nvPr/>
        </p:nvGraphicFramePr>
        <p:xfrm>
          <a:off x="612375" y="3073750"/>
          <a:ext cx="3000000" cy="3000000"/>
        </p:xfrm>
        <a:graphic>
          <a:graphicData uri="http://schemas.openxmlformats.org/drawingml/2006/table">
            <a:tbl>
              <a:tblPr>
                <a:noFill/>
                <a:tableStyleId>{D9FD4EA9-3B8A-45F0-A424-B4C6F96C7857}</a:tableStyleId>
              </a:tblPr>
              <a:tblGrid>
                <a:gridCol w="1094025"/>
                <a:gridCol w="866550"/>
                <a:gridCol w="3555300"/>
              </a:tblGrid>
              <a:tr h="342675">
                <a:tc>
                  <a:txBody>
                    <a:bodyPr/>
                    <a:lstStyle/>
                    <a:p>
                      <a:pPr indent="0" lvl="0" marL="0" rtl="0" algn="l">
                        <a:lnSpc>
                          <a:spcPct val="115000"/>
                        </a:lnSpc>
                        <a:spcBef>
                          <a:spcPts val="0"/>
                        </a:spcBef>
                        <a:spcAft>
                          <a:spcPts val="0"/>
                        </a:spcAft>
                        <a:buNone/>
                      </a:pPr>
                      <a:r>
                        <a:rPr lang="en" sz="1200">
                          <a:solidFill>
                            <a:schemeClr val="lt1"/>
                          </a:solidFill>
                          <a:latin typeface="Times New Roman"/>
                          <a:ea typeface="Times New Roman"/>
                          <a:cs typeface="Times New Roman"/>
                          <a:sym typeface="Times New Roman"/>
                        </a:rPr>
                        <a:t>Age (years)</a:t>
                      </a:r>
                      <a:endParaRPr sz="1200">
                        <a:solidFill>
                          <a:schemeClr val="lt1"/>
                        </a:solidFill>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solidFill>
                  </a:tcPr>
                </a:tc>
                <a:tc>
                  <a:txBody>
                    <a:bodyPr/>
                    <a:lstStyle/>
                    <a:p>
                      <a:pPr indent="0" lvl="0" marL="0" rtl="0" algn="l">
                        <a:lnSpc>
                          <a:spcPct val="115000"/>
                        </a:lnSpc>
                        <a:spcBef>
                          <a:spcPts val="0"/>
                        </a:spcBef>
                        <a:spcAft>
                          <a:spcPts val="0"/>
                        </a:spcAft>
                        <a:buNone/>
                      </a:pPr>
                      <a:r>
                        <a:rPr lang="en" sz="1200">
                          <a:solidFill>
                            <a:schemeClr val="lt1"/>
                          </a:solidFill>
                          <a:latin typeface="Times New Roman"/>
                          <a:ea typeface="Times New Roman"/>
                          <a:cs typeface="Times New Roman"/>
                          <a:sym typeface="Times New Roman"/>
                        </a:rPr>
                        <a:t>ml/kg</a:t>
                      </a:r>
                      <a:endParaRPr sz="1200">
                        <a:solidFill>
                          <a:schemeClr val="lt1"/>
                        </a:solidFill>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solidFill>
                  </a:tcPr>
                </a:tc>
                <a:tc rowSpan="3">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Increased Fluid needs (30-35 ml/kg actual BW): short gut syndrome, high output ileostomy or fistula, excessive diarrhea, high NGT output, large draining wounds, chest tube and JP drain losses.</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2675">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18-65</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30-35</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r>
              <a:tr h="361150">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65+</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25 -30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r>
            </a:tbl>
          </a:graphicData>
        </a:graphic>
      </p:graphicFrame>
      <p:graphicFrame>
        <p:nvGraphicFramePr>
          <p:cNvPr id="518" name="Google Shape;518;p35"/>
          <p:cNvGraphicFramePr/>
          <p:nvPr/>
        </p:nvGraphicFramePr>
        <p:xfrm>
          <a:off x="612375" y="4813250"/>
          <a:ext cx="3000000" cy="3000000"/>
        </p:xfrm>
        <a:graphic>
          <a:graphicData uri="http://schemas.openxmlformats.org/drawingml/2006/table">
            <a:tbl>
              <a:tblPr>
                <a:noFill/>
                <a:tableStyleId>{D9FD4EA9-3B8A-45F0-A424-B4C6F96C7857}</a:tableStyleId>
              </a:tblPr>
              <a:tblGrid>
                <a:gridCol w="1395200"/>
                <a:gridCol w="2051225"/>
                <a:gridCol w="2069475"/>
              </a:tblGrid>
              <a:tr h="328000">
                <a:tc>
                  <a:txBody>
                    <a:bodyPr/>
                    <a:lstStyle/>
                    <a:p>
                      <a:pPr indent="0" lvl="0" marL="0" rtl="0" algn="l">
                        <a:lnSpc>
                          <a:spcPct val="115000"/>
                        </a:lnSpc>
                        <a:spcBef>
                          <a:spcPts val="0"/>
                        </a:spcBef>
                        <a:spcAft>
                          <a:spcPts val="0"/>
                        </a:spcAft>
                        <a:buNone/>
                      </a:pPr>
                      <a:r>
                        <a:rPr lang="en" sz="1200">
                          <a:solidFill>
                            <a:schemeClr val="lt1"/>
                          </a:solidFill>
                          <a:latin typeface="Times New Roman"/>
                          <a:ea typeface="Times New Roman"/>
                          <a:cs typeface="Times New Roman"/>
                          <a:sym typeface="Times New Roman"/>
                        </a:rPr>
                        <a:t>Adjusted Weight</a:t>
                      </a:r>
                      <a:endParaRPr sz="1200">
                        <a:solidFill>
                          <a:schemeClr val="lt1"/>
                        </a:solidFill>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solidFill>
                  </a:tcPr>
                </a:tc>
                <a:tc>
                  <a:txBody>
                    <a:bodyPr/>
                    <a:lstStyle/>
                    <a:p>
                      <a:pPr indent="0" lvl="0" marL="0" rtl="0" algn="l">
                        <a:lnSpc>
                          <a:spcPct val="115000"/>
                        </a:lnSpc>
                        <a:spcBef>
                          <a:spcPts val="0"/>
                        </a:spcBef>
                        <a:spcAft>
                          <a:spcPts val="0"/>
                        </a:spcAft>
                        <a:buNone/>
                      </a:pPr>
                      <a:r>
                        <a:rPr lang="en" sz="1200">
                          <a:solidFill>
                            <a:schemeClr val="lt1"/>
                          </a:solidFill>
                          <a:latin typeface="Times New Roman"/>
                          <a:ea typeface="Times New Roman"/>
                          <a:cs typeface="Times New Roman"/>
                          <a:sym typeface="Times New Roman"/>
                        </a:rPr>
                        <a:t>Fluid per day</a:t>
                      </a:r>
                      <a:endParaRPr sz="1200">
                        <a:solidFill>
                          <a:schemeClr val="lt1"/>
                        </a:solidFill>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solidFill>
                  </a:tcPr>
                </a:tc>
                <a:tc rowSpan="4">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OR 30-35 ml/kg Adjusted body weight</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with allowances for extra losses via drains</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(draining wounds, chest tube and JP drain losses)</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8000">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40-60 kg</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1500 - 2000 ml</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r>
              <a:tr h="328000">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60-80 kg</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2000 - 2500 ml</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r>
              <a:tr h="419725">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&gt; 80 kg</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c>
                  <a:txBody>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2500 - 3000 ml</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36"/>
          <p:cNvSpPr txBox="1"/>
          <p:nvPr>
            <p:ph idx="1" type="body"/>
          </p:nvPr>
        </p:nvSpPr>
        <p:spPr>
          <a:xfrm>
            <a:off x="505350" y="590672"/>
            <a:ext cx="5469300" cy="75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Times New Roman"/>
                <a:ea typeface="Times New Roman"/>
                <a:cs typeface="Times New Roman"/>
                <a:sym typeface="Times New Roman"/>
              </a:rPr>
              <a:t>Major surgery nutrition-related challenges</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400">
                <a:latin typeface="Times New Roman"/>
                <a:ea typeface="Times New Roman"/>
                <a:cs typeface="Times New Roman"/>
                <a:sym typeface="Times New Roman"/>
              </a:rPr>
              <a:t>Ostomy (colostomy / ileostomy)</a:t>
            </a:r>
            <a:r>
              <a:rPr lang="en" sz="1400">
                <a:solidFill>
                  <a:srgbClr val="6AA84F"/>
                </a:solidFill>
                <a:latin typeface="Times New Roman"/>
                <a:ea typeface="Times New Roman"/>
                <a:cs typeface="Times New Roman"/>
                <a:sym typeface="Times New Roman"/>
              </a:rPr>
              <a:t> </a:t>
            </a:r>
            <a:r>
              <a:rPr lang="en" sz="1200">
                <a:solidFill>
                  <a:srgbClr val="6AA84F"/>
                </a:solidFill>
                <a:latin typeface="Times New Roman"/>
                <a:ea typeface="Times New Roman"/>
                <a:cs typeface="Times New Roman"/>
                <a:sym typeface="Times New Roman"/>
              </a:rPr>
              <a:t>a major surgery</a:t>
            </a:r>
            <a:endParaRPr sz="1200">
              <a:solidFill>
                <a:srgbClr val="6AA84F"/>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Replace Fluid losses via the </a:t>
            </a:r>
            <a:r>
              <a:rPr lang="en" sz="1200">
                <a:solidFill>
                  <a:srgbClr val="6AA84F"/>
                </a:solidFill>
                <a:latin typeface="Times New Roman"/>
                <a:ea typeface="Times New Roman"/>
                <a:cs typeface="Times New Roman"/>
                <a:sym typeface="Times New Roman"/>
              </a:rPr>
              <a:t>stoma.</a:t>
            </a:r>
            <a:r>
              <a:rPr lang="en" sz="1200">
                <a:solidFill>
                  <a:srgbClr val="000000"/>
                </a:solidFill>
                <a:latin typeface="Times New Roman"/>
                <a:ea typeface="Times New Roman"/>
                <a:cs typeface="Times New Roman"/>
                <a:sym typeface="Times New Roman"/>
              </a:rPr>
              <a:t> (200ml-600ml/day, normal output stoma)</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Post Ostomy, low fiber diet for the first 2 weeks, gradually progress to balance  diet (avoid beans, peas, corn)</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Chew food completely</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Small frequents meals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High protein diet, low simple carbohydrate, high sodium. low fat and/or oxalate for the absence of the terminal ileum.</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chemeClr val="accent6"/>
                </a:solidFill>
                <a:latin typeface="Times New Roman"/>
                <a:ea typeface="Times New Roman"/>
                <a:cs typeface="Times New Roman"/>
                <a:sym typeface="Times New Roman"/>
              </a:rPr>
              <a:t>High output stoma</a:t>
            </a:r>
            <a:endParaRPr sz="1200">
              <a:solidFill>
                <a:schemeClr val="accent6"/>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Limit fluids with meals/30min before or after.</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Restrict oral fluids to 500ml daily (Meet fluid /electrolyte needs intravenously), low osmolality fluids.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Oral Glucose-electrolyte solution/ORS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Slowing intestinal transit time via loperamide, pectin, and fibers may promote improved  absorption</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Losses of 2 L to 3 L ostomy output per day can also contribute to losses of magnesium, zinc, bicarbonate, potassium, and sodium. </a:t>
            </a:r>
            <a:endParaRPr sz="1400">
              <a:solidFill>
                <a:srgbClr val="000000"/>
              </a:solidFill>
              <a:latin typeface="Times New Roman"/>
              <a:ea typeface="Times New Roman"/>
              <a:cs typeface="Times New Roman"/>
              <a:sym typeface="Times New Roman"/>
            </a:endParaRPr>
          </a:p>
        </p:txBody>
      </p:sp>
      <p:pic>
        <p:nvPicPr>
          <p:cNvPr id="524" name="Google Shape;524;p36"/>
          <p:cNvPicPr preferRelativeResize="0"/>
          <p:nvPr/>
        </p:nvPicPr>
        <p:blipFill>
          <a:blip r:embed="rId3">
            <a:alphaModFix/>
          </a:blip>
          <a:stretch>
            <a:fillRect/>
          </a:stretch>
        </p:blipFill>
        <p:spPr>
          <a:xfrm>
            <a:off x="708925" y="1068700"/>
            <a:ext cx="4956308" cy="3431300"/>
          </a:xfrm>
          <a:prstGeom prst="rect">
            <a:avLst/>
          </a:prstGeom>
          <a:noFill/>
          <a:ln>
            <a:noFill/>
          </a:ln>
        </p:spPr>
      </p:pic>
      <p:sp>
        <p:nvSpPr>
          <p:cNvPr id="525" name="Google Shape;525;p36"/>
          <p:cNvSpPr/>
          <p:nvPr/>
        </p:nvSpPr>
        <p:spPr>
          <a:xfrm>
            <a:off x="4432300" y="747725"/>
            <a:ext cx="1614600" cy="268200"/>
          </a:xfrm>
          <a:prstGeom prst="snip1Rect">
            <a:avLst>
              <a:gd fmla="val 16667" name="adj"/>
            </a:avLst>
          </a:prstGeom>
          <a:solidFill>
            <a:srgbClr val="EFEFEF"/>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CC0000"/>
                </a:solidFill>
                <a:latin typeface="Times New Roman"/>
                <a:ea typeface="Times New Roman"/>
                <a:cs typeface="Times New Roman"/>
                <a:sym typeface="Times New Roman"/>
              </a:rPr>
              <a:t>VERY IMPORTANT</a:t>
            </a:r>
            <a:endParaRPr sz="1200">
              <a:solidFill>
                <a:srgbClr val="CC0000"/>
              </a:solidFill>
              <a:latin typeface="Times New Roman"/>
              <a:ea typeface="Times New Roman"/>
              <a:cs typeface="Times New Roman"/>
              <a:sym typeface="Times New Roman"/>
            </a:endParaRPr>
          </a:p>
        </p:txBody>
      </p:sp>
      <p:pic>
        <p:nvPicPr>
          <p:cNvPr id="526" name="Google Shape;526;p36"/>
          <p:cNvPicPr preferRelativeResize="0"/>
          <p:nvPr/>
        </p:nvPicPr>
        <p:blipFill>
          <a:blip r:embed="rId4">
            <a:alphaModFix/>
          </a:blip>
          <a:stretch>
            <a:fillRect/>
          </a:stretch>
        </p:blipFill>
        <p:spPr>
          <a:xfrm rot="2209895">
            <a:off x="5893295" y="382996"/>
            <a:ext cx="420800" cy="512975"/>
          </a:xfrm>
          <a:prstGeom prst="rect">
            <a:avLst/>
          </a:prstGeom>
          <a:noFill/>
          <a:ln>
            <a:noFill/>
          </a:ln>
        </p:spPr>
      </p:pic>
      <p:sp>
        <p:nvSpPr>
          <p:cNvPr id="527" name="Google Shape;527;p36"/>
          <p:cNvSpPr/>
          <p:nvPr/>
        </p:nvSpPr>
        <p:spPr>
          <a:xfrm>
            <a:off x="4486450" y="4679225"/>
            <a:ext cx="1614600" cy="268200"/>
          </a:xfrm>
          <a:prstGeom prst="snip1Rect">
            <a:avLst>
              <a:gd fmla="val 16667" name="adj"/>
            </a:avLst>
          </a:prstGeom>
          <a:solidFill>
            <a:srgbClr val="EFEFEF"/>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CC0000"/>
                </a:solidFill>
                <a:latin typeface="Times New Roman"/>
                <a:ea typeface="Times New Roman"/>
                <a:cs typeface="Times New Roman"/>
                <a:sym typeface="Times New Roman"/>
              </a:rPr>
              <a:t>VERY IMPORTANT</a:t>
            </a:r>
            <a:endParaRPr sz="1200">
              <a:solidFill>
                <a:srgbClr val="CC0000"/>
              </a:solidFill>
              <a:latin typeface="Times New Roman"/>
              <a:ea typeface="Times New Roman"/>
              <a:cs typeface="Times New Roman"/>
              <a:sym typeface="Times New Roman"/>
            </a:endParaRPr>
          </a:p>
        </p:txBody>
      </p:sp>
      <p:pic>
        <p:nvPicPr>
          <p:cNvPr id="528" name="Google Shape;528;p36"/>
          <p:cNvPicPr preferRelativeResize="0"/>
          <p:nvPr/>
        </p:nvPicPr>
        <p:blipFill>
          <a:blip r:embed="rId4">
            <a:alphaModFix/>
          </a:blip>
          <a:stretch>
            <a:fillRect/>
          </a:stretch>
        </p:blipFill>
        <p:spPr>
          <a:xfrm rot="2209895">
            <a:off x="5947445" y="4314496"/>
            <a:ext cx="420800" cy="512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37"/>
          <p:cNvSpPr txBox="1"/>
          <p:nvPr>
            <p:ph idx="1" type="body"/>
          </p:nvPr>
        </p:nvSpPr>
        <p:spPr>
          <a:xfrm>
            <a:off x="505350" y="590673"/>
            <a:ext cx="5469300" cy="178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Times New Roman"/>
                <a:ea typeface="Times New Roman"/>
                <a:cs typeface="Times New Roman"/>
                <a:sym typeface="Times New Roman"/>
              </a:rPr>
              <a:t>Immunonutrition</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In the preoperative phase, formulas enriched with </a:t>
            </a:r>
            <a:r>
              <a:rPr lang="en" sz="1200">
                <a:solidFill>
                  <a:srgbClr val="CC0000"/>
                </a:solidFill>
                <a:latin typeface="Times New Roman"/>
                <a:ea typeface="Times New Roman"/>
                <a:cs typeface="Times New Roman"/>
                <a:sym typeface="Times New Roman"/>
              </a:rPr>
              <a:t>arginine</a:t>
            </a:r>
            <a:r>
              <a:rPr lang="en" sz="1200">
                <a:solidFill>
                  <a:srgbClr val="000000"/>
                </a:solidFill>
                <a:latin typeface="Times New Roman"/>
                <a:ea typeface="Times New Roman"/>
                <a:cs typeface="Times New Roman"/>
                <a:sym typeface="Times New Roman"/>
              </a:rPr>
              <a:t>, omega-3 fatty acids  have been shown to improve postoperative immune response, </a:t>
            </a:r>
            <a:r>
              <a:rPr lang="en" sz="1200">
                <a:solidFill>
                  <a:srgbClr val="CC0000"/>
                </a:solidFill>
                <a:latin typeface="Times New Roman"/>
                <a:ea typeface="Times New Roman"/>
                <a:cs typeface="Times New Roman"/>
                <a:sym typeface="Times New Roman"/>
              </a:rPr>
              <a:t>gut oxygenation and enhance recovery.</a:t>
            </a:r>
            <a:endParaRPr sz="1200">
              <a:solidFill>
                <a:srgbClr val="CC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Antioxidants, including vitamins C and E, betacarotene, and selenium are often added in an effort to reduce oxidative stress among patients with acute metabolic stress.  (wound healing)</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300"/>
              </a:spcAft>
              <a:buNone/>
            </a:pPr>
            <a:r>
              <a:t/>
            </a:r>
            <a:endParaRPr sz="1200">
              <a:solidFill>
                <a:srgbClr val="000000"/>
              </a:solidFill>
              <a:latin typeface="Times New Roman"/>
              <a:ea typeface="Times New Roman"/>
              <a:cs typeface="Times New Roman"/>
              <a:sym typeface="Times New Roman"/>
            </a:endParaRPr>
          </a:p>
        </p:txBody>
      </p:sp>
      <p:pic>
        <p:nvPicPr>
          <p:cNvPr id="534" name="Google Shape;534;p37"/>
          <p:cNvPicPr preferRelativeResize="0"/>
          <p:nvPr/>
        </p:nvPicPr>
        <p:blipFill rotWithShape="1">
          <a:blip r:embed="rId3">
            <a:alphaModFix/>
          </a:blip>
          <a:srcRect b="3446" l="0" r="0" t="0"/>
          <a:stretch/>
        </p:blipFill>
        <p:spPr>
          <a:xfrm>
            <a:off x="2716575" y="2673700"/>
            <a:ext cx="2889374" cy="3465576"/>
          </a:xfrm>
          <a:prstGeom prst="rect">
            <a:avLst/>
          </a:prstGeom>
          <a:noFill/>
          <a:ln>
            <a:noFill/>
          </a:ln>
        </p:spPr>
      </p:pic>
      <p:sp>
        <p:nvSpPr>
          <p:cNvPr id="535" name="Google Shape;535;p37"/>
          <p:cNvSpPr txBox="1"/>
          <p:nvPr/>
        </p:nvSpPr>
        <p:spPr>
          <a:xfrm>
            <a:off x="5033550" y="6139275"/>
            <a:ext cx="572400" cy="278700"/>
          </a:xfrm>
          <a:prstGeom prst="rect">
            <a:avLst/>
          </a:prstGeom>
          <a:noFill/>
          <a:ln cap="flat" cmpd="sng" w="9525">
            <a:solidFill>
              <a:srgbClr val="C3A297"/>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300"/>
              </a:spcAft>
              <a:buNone/>
            </a:pPr>
            <a:r>
              <a:rPr lang="en" sz="1000">
                <a:solidFill>
                  <a:srgbClr val="9E9E9E"/>
                </a:solidFill>
                <a:latin typeface="Times New Roman"/>
                <a:ea typeface="Times New Roman"/>
                <a:cs typeface="Times New Roman"/>
                <a:sym typeface="Times New Roman"/>
              </a:rPr>
              <a:t>Extra </a:t>
            </a:r>
            <a:endParaRPr sz="1000">
              <a:solidFill>
                <a:srgbClr val="9E9E9E"/>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Language Arts Subject for Highschool - 9th Grade: Comparing Texts">
  <a:themeElements>
    <a:clrScheme name="Simple Light">
      <a:dk1>
        <a:srgbClr val="462D1D"/>
      </a:dk1>
      <a:lt1>
        <a:srgbClr val="FFFFFF"/>
      </a:lt1>
      <a:dk2>
        <a:srgbClr val="462D1D"/>
      </a:dk2>
      <a:lt2>
        <a:srgbClr val="FFFFFF"/>
      </a:lt2>
      <a:accent1>
        <a:srgbClr val="FBF0ED"/>
      </a:accent1>
      <a:accent2>
        <a:srgbClr val="F9E2DA"/>
      </a:accent2>
      <a:accent3>
        <a:srgbClr val="724332"/>
      </a:accent3>
      <a:accent4>
        <a:srgbClr val="FBF0ED"/>
      </a:accent4>
      <a:accent5>
        <a:srgbClr val="F9E2DA"/>
      </a:accent5>
      <a:accent6>
        <a:srgbClr val="AA7F70"/>
      </a:accent6>
      <a:hlink>
        <a:srgbClr val="AA7F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