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9000000" cx="6480000"/>
  <p:notesSz cx="6858000" cy="9144000"/>
  <p:embeddedFontLst>
    <p:embeddedFont>
      <p:font typeface="Ubuntu"/>
      <p:regular r:id="rId22"/>
      <p:bold r:id="rId23"/>
      <p:italic r:id="rId24"/>
      <p:boldItalic r:id="rId25"/>
    </p:embeddedFont>
    <p:embeddedFont>
      <p:font typeface="Caveat"/>
      <p:regular r:id="rId26"/>
      <p:bold r:id="rId27"/>
    </p:embeddedFont>
    <p:embeddedFont>
      <p:font typeface="Rochester"/>
      <p:regular r:id="rId28"/>
    </p:embeddedFont>
    <p:embeddedFont>
      <p:font typeface="Tajawal Medium"/>
      <p:regular r:id="rId29"/>
      <p:bold r:id="rId30"/>
    </p:embeddedFont>
    <p:embeddedFont>
      <p:font typeface="Tajawal"/>
      <p:regular r:id="rId31"/>
      <p:bold r:id="rId32"/>
    </p:embeddedFont>
    <p:embeddedFont>
      <p:font typeface="Open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35">
          <p15:clr>
            <a:srgbClr val="A4A3A4"/>
          </p15:clr>
        </p15:guide>
        <p15:guide id="2" pos="20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D06EA0F-EA0C-4C73-A230-8D30C3892180}">
  <a:tblStyle styleId="{BD06EA0F-EA0C-4C73-A230-8D30C389218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35" orient="horz"/>
        <p:guide pos="204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Ubuntu-regular.fntdata"/><Relationship Id="rId21" Type="http://schemas.openxmlformats.org/officeDocument/2006/relationships/slide" Target="slides/slide15.xml"/><Relationship Id="rId24" Type="http://schemas.openxmlformats.org/officeDocument/2006/relationships/font" Target="fonts/Ubuntu-italic.fntdata"/><Relationship Id="rId23" Type="http://schemas.openxmlformats.org/officeDocument/2006/relationships/font" Target="fonts/Ubuntu-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aveat-regular.fntdata"/><Relationship Id="rId25" Type="http://schemas.openxmlformats.org/officeDocument/2006/relationships/font" Target="fonts/Ubuntu-boldItalic.fntdata"/><Relationship Id="rId28" Type="http://schemas.openxmlformats.org/officeDocument/2006/relationships/font" Target="fonts/Rochester-regular.fntdata"/><Relationship Id="rId27" Type="http://schemas.openxmlformats.org/officeDocument/2006/relationships/font" Target="fonts/Caveat-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TajawalMedium-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Tajawal-regular.fntdata"/><Relationship Id="rId30" Type="http://schemas.openxmlformats.org/officeDocument/2006/relationships/font" Target="fonts/TajawalMedium-bold.fntdata"/><Relationship Id="rId11" Type="http://schemas.openxmlformats.org/officeDocument/2006/relationships/slide" Target="slides/slide5.xml"/><Relationship Id="rId33" Type="http://schemas.openxmlformats.org/officeDocument/2006/relationships/font" Target="fonts/OpenSans-regular.fntdata"/><Relationship Id="rId10" Type="http://schemas.openxmlformats.org/officeDocument/2006/relationships/slide" Target="slides/slide4.xml"/><Relationship Id="rId32" Type="http://schemas.openxmlformats.org/officeDocument/2006/relationships/font" Target="fonts/Tajawal-bold.fntdata"/><Relationship Id="rId13" Type="http://schemas.openxmlformats.org/officeDocument/2006/relationships/slide" Target="slides/slide7.xml"/><Relationship Id="rId35" Type="http://schemas.openxmlformats.org/officeDocument/2006/relationships/font" Target="fonts/OpenSans-italic.fntdata"/><Relationship Id="rId12" Type="http://schemas.openxmlformats.org/officeDocument/2006/relationships/slide" Target="slides/slide6.xml"/><Relationship Id="rId34" Type="http://schemas.openxmlformats.org/officeDocument/2006/relationships/font" Target="fonts/OpenSans-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OpenSans-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033d4b239d_0_344: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033d4b239d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033d4b239d_0_554: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1033d4b239d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9f0ae982e4fa048_0: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9f0ae982e4fa04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9f0ae982e4fa048_25: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9f0ae982e4fa048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9f0ae982e4fa048_33: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9f0ae982e4fa048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9f0ae982e4fa048_38: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9f0ae982e4fa048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fade68268080698_2: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3fade68268080698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081e593e9c_0_0: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081e593e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033d4b239d_0_349: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1033d4b239d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033d4b239d_0_530: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033d4b239d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033d4b239d_0_534: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1033d4b239d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033d4b239d_0_538: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1033d4b239d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033d4b239d_0_542: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1033d4b239d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033d4b239d_0_546: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033d4b239d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033d4b239d_0_550: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033d4b239d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2.png"/><Relationship Id="rId7"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35" y="8246900"/>
            <a:ext cx="6479966" cy="73968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 name="Google Shape;10;p2"/>
          <p:cNvPicPr preferRelativeResize="0"/>
          <p:nvPr/>
        </p:nvPicPr>
        <p:blipFill>
          <a:blip r:embed="rId2">
            <a:alphaModFix/>
          </a:blip>
          <a:stretch>
            <a:fillRect/>
          </a:stretch>
        </p:blipFill>
        <p:spPr>
          <a:xfrm flipH="1" rot="10800000">
            <a:off x="-38497" y="6181639"/>
            <a:ext cx="839587" cy="1182490"/>
          </a:xfrm>
          <a:prstGeom prst="rect">
            <a:avLst/>
          </a:prstGeom>
          <a:noFill/>
          <a:ln>
            <a:noFill/>
          </a:ln>
        </p:spPr>
      </p:pic>
      <p:pic>
        <p:nvPicPr>
          <p:cNvPr id="11" name="Google Shape;11;p2"/>
          <p:cNvPicPr preferRelativeResize="0"/>
          <p:nvPr/>
        </p:nvPicPr>
        <p:blipFill>
          <a:blip r:embed="rId3">
            <a:alphaModFix/>
          </a:blip>
          <a:stretch>
            <a:fillRect/>
          </a:stretch>
        </p:blipFill>
        <p:spPr>
          <a:xfrm rot="2101867">
            <a:off x="331405" y="1742654"/>
            <a:ext cx="1006123" cy="327189"/>
          </a:xfrm>
          <a:prstGeom prst="rect">
            <a:avLst/>
          </a:prstGeom>
          <a:noFill/>
          <a:ln>
            <a:noFill/>
          </a:ln>
        </p:spPr>
      </p:pic>
      <p:sp>
        <p:nvSpPr>
          <p:cNvPr id="12" name="Google Shape;12;p2"/>
          <p:cNvSpPr txBox="1"/>
          <p:nvPr>
            <p:ph idx="1" type="subTitle"/>
          </p:nvPr>
        </p:nvSpPr>
        <p:spPr>
          <a:xfrm>
            <a:off x="1439167" y="6232896"/>
            <a:ext cx="4535400" cy="80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800">
                <a:solidFill>
                  <a:schemeClr val="accent3"/>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 name="Google Shape;13;p2"/>
          <p:cNvSpPr txBox="1"/>
          <p:nvPr>
            <p:ph type="ctrTitle"/>
          </p:nvPr>
        </p:nvSpPr>
        <p:spPr>
          <a:xfrm>
            <a:off x="1439167" y="1689370"/>
            <a:ext cx="4535400" cy="42015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7200"/>
              <a:buNone/>
              <a:defRPr b="0" sz="65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pic>
        <p:nvPicPr>
          <p:cNvPr id="14" name="Google Shape;14;p2"/>
          <p:cNvPicPr preferRelativeResize="0"/>
          <p:nvPr/>
        </p:nvPicPr>
        <p:blipFill>
          <a:blip r:embed="rId4">
            <a:alphaModFix/>
          </a:blip>
          <a:stretch>
            <a:fillRect/>
          </a:stretch>
        </p:blipFill>
        <p:spPr>
          <a:xfrm rot="4065819">
            <a:off x="1277417" y="-1158955"/>
            <a:ext cx="827201" cy="969745"/>
          </a:xfrm>
          <a:prstGeom prst="rect">
            <a:avLst/>
          </a:prstGeom>
          <a:noFill/>
          <a:ln>
            <a:noFill/>
          </a:ln>
        </p:spPr>
      </p:pic>
      <p:pic>
        <p:nvPicPr>
          <p:cNvPr id="15" name="Google Shape;15;p2"/>
          <p:cNvPicPr preferRelativeResize="0"/>
          <p:nvPr/>
        </p:nvPicPr>
        <p:blipFill>
          <a:blip r:embed="rId5">
            <a:alphaModFix/>
          </a:blip>
          <a:stretch>
            <a:fillRect/>
          </a:stretch>
        </p:blipFill>
        <p:spPr>
          <a:xfrm>
            <a:off x="-762172" y="-1980184"/>
            <a:ext cx="2580655" cy="2168605"/>
          </a:xfrm>
          <a:prstGeom prst="rect">
            <a:avLst/>
          </a:prstGeom>
          <a:noFill/>
          <a:ln>
            <a:noFill/>
          </a:ln>
        </p:spPr>
      </p:pic>
      <p:pic>
        <p:nvPicPr>
          <p:cNvPr id="16" name="Google Shape;16;p2"/>
          <p:cNvPicPr preferRelativeResize="0"/>
          <p:nvPr/>
        </p:nvPicPr>
        <p:blipFill>
          <a:blip r:embed="rId6">
            <a:alphaModFix/>
          </a:blip>
          <a:stretch>
            <a:fillRect/>
          </a:stretch>
        </p:blipFill>
        <p:spPr>
          <a:xfrm rot="1392350">
            <a:off x="-664743" y="1168987"/>
            <a:ext cx="1932060" cy="1715857"/>
          </a:xfrm>
          <a:prstGeom prst="rect">
            <a:avLst/>
          </a:prstGeom>
          <a:noFill/>
          <a:ln>
            <a:noFill/>
          </a:ln>
        </p:spPr>
      </p:pic>
      <p:pic>
        <p:nvPicPr>
          <p:cNvPr id="17" name="Google Shape;17;p2"/>
          <p:cNvPicPr preferRelativeResize="0"/>
          <p:nvPr/>
        </p:nvPicPr>
        <p:blipFill>
          <a:blip r:embed="rId7">
            <a:alphaModFix/>
          </a:blip>
          <a:stretch>
            <a:fillRect/>
          </a:stretch>
        </p:blipFill>
        <p:spPr>
          <a:xfrm rot="1203612">
            <a:off x="5432318" y="5213528"/>
            <a:ext cx="1780895" cy="47726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7" name="Shape 97"/>
        <p:cNvGrpSpPr/>
        <p:nvPr/>
      </p:nvGrpSpPr>
      <p:grpSpPr>
        <a:xfrm>
          <a:off x="0" y="0"/>
          <a:ext cx="0" cy="0"/>
          <a:chOff x="0" y="0"/>
          <a:chExt cx="0" cy="0"/>
        </a:xfrm>
      </p:grpSpPr>
      <p:sp>
        <p:nvSpPr>
          <p:cNvPr id="98" name="Google Shape;98;p11"/>
          <p:cNvSpPr txBox="1"/>
          <p:nvPr>
            <p:ph hasCustomPrompt="1" type="title"/>
          </p:nvPr>
        </p:nvSpPr>
        <p:spPr>
          <a:xfrm>
            <a:off x="1788254" y="2911267"/>
            <a:ext cx="2902500" cy="1992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8200"/>
              <a:buNone/>
              <a:defRPr sz="7200"/>
            </a:lvl1pPr>
            <a:lvl2pPr lvl="1" rtl="0" algn="ctr">
              <a:spcBef>
                <a:spcPts val="0"/>
              </a:spcBef>
              <a:spcAft>
                <a:spcPts val="0"/>
              </a:spcAft>
              <a:buClr>
                <a:schemeClr val="lt1"/>
              </a:buClr>
              <a:buSzPts val="8200"/>
              <a:buNone/>
              <a:defRPr sz="8200">
                <a:solidFill>
                  <a:schemeClr val="lt1"/>
                </a:solidFill>
              </a:defRPr>
            </a:lvl2pPr>
            <a:lvl3pPr lvl="2" rtl="0" algn="ctr">
              <a:spcBef>
                <a:spcPts val="0"/>
              </a:spcBef>
              <a:spcAft>
                <a:spcPts val="0"/>
              </a:spcAft>
              <a:buClr>
                <a:schemeClr val="lt1"/>
              </a:buClr>
              <a:buSzPts val="8200"/>
              <a:buNone/>
              <a:defRPr sz="8200">
                <a:solidFill>
                  <a:schemeClr val="lt1"/>
                </a:solidFill>
              </a:defRPr>
            </a:lvl3pPr>
            <a:lvl4pPr lvl="3" rtl="0" algn="ctr">
              <a:spcBef>
                <a:spcPts val="0"/>
              </a:spcBef>
              <a:spcAft>
                <a:spcPts val="0"/>
              </a:spcAft>
              <a:buClr>
                <a:schemeClr val="lt1"/>
              </a:buClr>
              <a:buSzPts val="8200"/>
              <a:buNone/>
              <a:defRPr sz="8200">
                <a:solidFill>
                  <a:schemeClr val="lt1"/>
                </a:solidFill>
              </a:defRPr>
            </a:lvl4pPr>
            <a:lvl5pPr lvl="4" rtl="0" algn="ctr">
              <a:spcBef>
                <a:spcPts val="0"/>
              </a:spcBef>
              <a:spcAft>
                <a:spcPts val="0"/>
              </a:spcAft>
              <a:buClr>
                <a:schemeClr val="lt1"/>
              </a:buClr>
              <a:buSzPts val="8200"/>
              <a:buNone/>
              <a:defRPr sz="8200">
                <a:solidFill>
                  <a:schemeClr val="lt1"/>
                </a:solidFill>
              </a:defRPr>
            </a:lvl5pPr>
            <a:lvl6pPr lvl="5" rtl="0" algn="ctr">
              <a:spcBef>
                <a:spcPts val="0"/>
              </a:spcBef>
              <a:spcAft>
                <a:spcPts val="0"/>
              </a:spcAft>
              <a:buClr>
                <a:schemeClr val="lt1"/>
              </a:buClr>
              <a:buSzPts val="8200"/>
              <a:buNone/>
              <a:defRPr sz="8200">
                <a:solidFill>
                  <a:schemeClr val="lt1"/>
                </a:solidFill>
              </a:defRPr>
            </a:lvl6pPr>
            <a:lvl7pPr lvl="6" rtl="0" algn="ctr">
              <a:spcBef>
                <a:spcPts val="0"/>
              </a:spcBef>
              <a:spcAft>
                <a:spcPts val="0"/>
              </a:spcAft>
              <a:buClr>
                <a:schemeClr val="lt1"/>
              </a:buClr>
              <a:buSzPts val="8200"/>
              <a:buNone/>
              <a:defRPr sz="8200">
                <a:solidFill>
                  <a:schemeClr val="lt1"/>
                </a:solidFill>
              </a:defRPr>
            </a:lvl7pPr>
            <a:lvl8pPr lvl="7" rtl="0" algn="ctr">
              <a:spcBef>
                <a:spcPts val="0"/>
              </a:spcBef>
              <a:spcAft>
                <a:spcPts val="0"/>
              </a:spcAft>
              <a:buClr>
                <a:schemeClr val="lt1"/>
              </a:buClr>
              <a:buSzPts val="8200"/>
              <a:buNone/>
              <a:defRPr sz="8200">
                <a:solidFill>
                  <a:schemeClr val="lt1"/>
                </a:solidFill>
              </a:defRPr>
            </a:lvl8pPr>
            <a:lvl9pPr lvl="8" rtl="0" algn="ctr">
              <a:spcBef>
                <a:spcPts val="0"/>
              </a:spcBef>
              <a:spcAft>
                <a:spcPts val="0"/>
              </a:spcAft>
              <a:buClr>
                <a:schemeClr val="lt1"/>
              </a:buClr>
              <a:buSzPts val="8200"/>
              <a:buNone/>
              <a:defRPr sz="8200">
                <a:solidFill>
                  <a:schemeClr val="lt1"/>
                </a:solidFill>
              </a:defRPr>
            </a:lvl9pPr>
          </a:lstStyle>
          <a:p>
            <a:r>
              <a:t>xx%</a:t>
            </a:r>
          </a:p>
        </p:txBody>
      </p:sp>
      <p:sp>
        <p:nvSpPr>
          <p:cNvPr id="99" name="Google Shape;99;p11"/>
          <p:cNvSpPr txBox="1"/>
          <p:nvPr>
            <p:ph idx="1" type="subTitle"/>
          </p:nvPr>
        </p:nvSpPr>
        <p:spPr>
          <a:xfrm>
            <a:off x="1788661" y="4903956"/>
            <a:ext cx="2902500" cy="11847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grpSp>
        <p:nvGrpSpPr>
          <p:cNvPr id="100" name="Google Shape;100;p11"/>
          <p:cNvGrpSpPr/>
          <p:nvPr/>
        </p:nvGrpSpPr>
        <p:grpSpPr>
          <a:xfrm>
            <a:off x="-642669" y="3346530"/>
            <a:ext cx="3857228" cy="3101286"/>
            <a:chOff x="-895350" y="1792053"/>
            <a:chExt cx="5442681" cy="4376020"/>
          </a:xfrm>
        </p:grpSpPr>
        <p:pic>
          <p:nvPicPr>
            <p:cNvPr id="101" name="Google Shape;101;p11"/>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102" name="Google Shape;102;p11"/>
            <p:cNvPicPr preferRelativeResize="0"/>
            <p:nvPr/>
          </p:nvPicPr>
          <p:blipFill>
            <a:blip r:embed="rId2">
              <a:alphaModFix/>
            </a:blip>
            <a:stretch>
              <a:fillRect/>
            </a:stretch>
          </p:blipFill>
          <p:spPr>
            <a:xfrm flipH="1" rot="7005392">
              <a:off x="2943287" y="3912661"/>
              <a:ext cx="1184751" cy="1668626"/>
            </a:xfrm>
            <a:prstGeom prst="rect">
              <a:avLst/>
            </a:prstGeom>
            <a:noFill/>
            <a:ln>
              <a:noFill/>
            </a:ln>
          </p:spPr>
        </p:pic>
        <p:pic>
          <p:nvPicPr>
            <p:cNvPr id="103" name="Google Shape;103;p11"/>
            <p:cNvPicPr preferRelativeResize="0"/>
            <p:nvPr/>
          </p:nvPicPr>
          <p:blipFill rotWithShape="1">
            <a:blip r:embed="rId3">
              <a:alphaModFix/>
            </a:blip>
            <a:srcRect b="0" l="0" r="0" t="0"/>
            <a:stretch/>
          </p:blipFill>
          <p:spPr>
            <a:xfrm rot="191162">
              <a:off x="638601" y="2012429"/>
              <a:ext cx="1167273" cy="1368419"/>
            </a:xfrm>
            <a:prstGeom prst="rect">
              <a:avLst/>
            </a:prstGeom>
            <a:noFill/>
            <a:ln>
              <a:noFill/>
            </a:ln>
          </p:spPr>
        </p:pic>
        <p:pic>
          <p:nvPicPr>
            <p:cNvPr id="104" name="Google Shape;104;p11"/>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105" name="Google Shape;105;p11"/>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pic>
        <p:nvPicPr>
          <p:cNvPr id="106" name="Google Shape;106;p11"/>
          <p:cNvPicPr preferRelativeResize="0"/>
          <p:nvPr/>
        </p:nvPicPr>
        <p:blipFill>
          <a:blip r:embed="rId6">
            <a:alphaModFix/>
          </a:blip>
          <a:stretch>
            <a:fillRect/>
          </a:stretch>
        </p:blipFill>
        <p:spPr>
          <a:xfrm flipH="1" rot="10256769">
            <a:off x="-175896" y="2034929"/>
            <a:ext cx="707469" cy="230066"/>
          </a:xfrm>
          <a:prstGeom prst="rect">
            <a:avLst/>
          </a:prstGeom>
          <a:noFill/>
          <a:ln>
            <a:noFill/>
          </a:ln>
        </p:spPr>
      </p:pic>
      <p:pic>
        <p:nvPicPr>
          <p:cNvPr id="107" name="Google Shape;107;p11"/>
          <p:cNvPicPr preferRelativeResize="0"/>
          <p:nvPr/>
        </p:nvPicPr>
        <p:blipFill>
          <a:blip r:embed="rId6">
            <a:alphaModFix/>
          </a:blip>
          <a:stretch>
            <a:fillRect/>
          </a:stretch>
        </p:blipFill>
        <p:spPr>
          <a:xfrm flipH="1" rot="-8953592">
            <a:off x="6166996" y="7129520"/>
            <a:ext cx="707471" cy="230066"/>
          </a:xfrm>
          <a:prstGeom prst="rect">
            <a:avLst/>
          </a:prstGeom>
          <a:noFill/>
          <a:ln>
            <a:noFill/>
          </a:ln>
        </p:spPr>
      </p:pic>
      <p:grpSp>
        <p:nvGrpSpPr>
          <p:cNvPr id="108" name="Google Shape;108;p11"/>
          <p:cNvGrpSpPr/>
          <p:nvPr/>
        </p:nvGrpSpPr>
        <p:grpSpPr>
          <a:xfrm rot="10800000">
            <a:off x="3265441" y="-2003777"/>
            <a:ext cx="3857228" cy="3101286"/>
            <a:chOff x="-895350" y="1792053"/>
            <a:chExt cx="5442681" cy="4376020"/>
          </a:xfrm>
        </p:grpSpPr>
        <p:pic>
          <p:nvPicPr>
            <p:cNvPr id="109" name="Google Shape;109;p11"/>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110" name="Google Shape;110;p11"/>
            <p:cNvPicPr preferRelativeResize="0"/>
            <p:nvPr/>
          </p:nvPicPr>
          <p:blipFill>
            <a:blip r:embed="rId2">
              <a:alphaModFix/>
            </a:blip>
            <a:stretch>
              <a:fillRect/>
            </a:stretch>
          </p:blipFill>
          <p:spPr>
            <a:xfrm flipH="1" rot="7005392">
              <a:off x="2943287" y="3912661"/>
              <a:ext cx="1184751" cy="1668626"/>
            </a:xfrm>
            <a:prstGeom prst="rect">
              <a:avLst/>
            </a:prstGeom>
            <a:noFill/>
            <a:ln>
              <a:noFill/>
            </a:ln>
          </p:spPr>
        </p:pic>
        <p:pic>
          <p:nvPicPr>
            <p:cNvPr id="111" name="Google Shape;111;p11"/>
            <p:cNvPicPr preferRelativeResize="0"/>
            <p:nvPr/>
          </p:nvPicPr>
          <p:blipFill rotWithShape="1">
            <a:blip r:embed="rId3">
              <a:alphaModFix/>
            </a:blip>
            <a:srcRect b="0" l="0" r="0" t="0"/>
            <a:stretch/>
          </p:blipFill>
          <p:spPr>
            <a:xfrm rot="191162">
              <a:off x="638601" y="2012429"/>
              <a:ext cx="1167273" cy="1368419"/>
            </a:xfrm>
            <a:prstGeom prst="rect">
              <a:avLst/>
            </a:prstGeom>
            <a:noFill/>
            <a:ln>
              <a:noFill/>
            </a:ln>
          </p:spPr>
        </p:pic>
        <p:pic>
          <p:nvPicPr>
            <p:cNvPr id="112" name="Google Shape;112;p11"/>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113" name="Google Shape;113;p11"/>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4" name="Shape 11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
  <p:cSld name="CUSTOM_1">
    <p:spTree>
      <p:nvGrpSpPr>
        <p:cNvPr id="115" name="Shape 115"/>
        <p:cNvGrpSpPr/>
        <p:nvPr/>
      </p:nvGrpSpPr>
      <p:grpSpPr>
        <a:xfrm>
          <a:off x="0" y="0"/>
          <a:ext cx="0" cy="0"/>
          <a:chOff x="0" y="0"/>
          <a:chExt cx="0" cy="0"/>
        </a:xfrm>
      </p:grpSpPr>
      <p:sp>
        <p:nvSpPr>
          <p:cNvPr id="116" name="Google Shape;116;p13"/>
          <p:cNvSpPr txBox="1"/>
          <p:nvPr>
            <p:ph idx="1" type="subTitle"/>
          </p:nvPr>
        </p:nvSpPr>
        <p:spPr>
          <a:xfrm>
            <a:off x="1342770" y="3250022"/>
            <a:ext cx="1729200" cy="735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17" name="Google Shape;117;p13"/>
          <p:cNvSpPr txBox="1"/>
          <p:nvPr>
            <p:ph hasCustomPrompt="1" type="title"/>
          </p:nvPr>
        </p:nvSpPr>
        <p:spPr>
          <a:xfrm>
            <a:off x="689165" y="3653696"/>
            <a:ext cx="441600" cy="833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18" name="Google Shape;118;p13"/>
          <p:cNvSpPr txBox="1"/>
          <p:nvPr>
            <p:ph idx="2" type="subTitle"/>
          </p:nvPr>
        </p:nvSpPr>
        <p:spPr>
          <a:xfrm>
            <a:off x="1342770" y="3790522"/>
            <a:ext cx="1728300" cy="1077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19" name="Google Shape;119;p13"/>
          <p:cNvSpPr txBox="1"/>
          <p:nvPr>
            <p:ph hasCustomPrompt="1" idx="3" type="title"/>
          </p:nvPr>
        </p:nvSpPr>
        <p:spPr>
          <a:xfrm>
            <a:off x="3500691" y="3653696"/>
            <a:ext cx="441600" cy="833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20" name="Google Shape;120;p13"/>
          <p:cNvSpPr txBox="1"/>
          <p:nvPr>
            <p:ph hasCustomPrompt="1" idx="4" type="title"/>
          </p:nvPr>
        </p:nvSpPr>
        <p:spPr>
          <a:xfrm>
            <a:off x="689164" y="6150328"/>
            <a:ext cx="441600" cy="82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21" name="Google Shape;121;p13"/>
          <p:cNvSpPr txBox="1"/>
          <p:nvPr>
            <p:ph hasCustomPrompt="1" idx="5" type="title"/>
          </p:nvPr>
        </p:nvSpPr>
        <p:spPr>
          <a:xfrm>
            <a:off x="3500691" y="6150328"/>
            <a:ext cx="441600" cy="82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22" name="Google Shape;122;p13"/>
          <p:cNvSpPr txBox="1"/>
          <p:nvPr>
            <p:ph idx="6" type="subTitle"/>
          </p:nvPr>
        </p:nvSpPr>
        <p:spPr>
          <a:xfrm>
            <a:off x="4158425" y="3250022"/>
            <a:ext cx="1729200" cy="735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23" name="Google Shape;123;p13"/>
          <p:cNvSpPr txBox="1"/>
          <p:nvPr>
            <p:ph idx="7" type="subTitle"/>
          </p:nvPr>
        </p:nvSpPr>
        <p:spPr>
          <a:xfrm>
            <a:off x="4158425" y="3790522"/>
            <a:ext cx="1727400" cy="1077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4" name="Google Shape;124;p13"/>
          <p:cNvSpPr txBox="1"/>
          <p:nvPr>
            <p:ph idx="8" type="subTitle"/>
          </p:nvPr>
        </p:nvSpPr>
        <p:spPr>
          <a:xfrm>
            <a:off x="1342763" y="5770327"/>
            <a:ext cx="1729200" cy="735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25" name="Google Shape;125;p13"/>
          <p:cNvSpPr txBox="1"/>
          <p:nvPr>
            <p:ph idx="9" type="subTitle"/>
          </p:nvPr>
        </p:nvSpPr>
        <p:spPr>
          <a:xfrm>
            <a:off x="1344292" y="6310827"/>
            <a:ext cx="1727400" cy="1077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6" name="Google Shape;126;p13"/>
          <p:cNvSpPr txBox="1"/>
          <p:nvPr>
            <p:ph idx="13" type="subTitle"/>
          </p:nvPr>
        </p:nvSpPr>
        <p:spPr>
          <a:xfrm>
            <a:off x="4158425" y="5763370"/>
            <a:ext cx="1729200" cy="735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27" name="Google Shape;127;p13"/>
          <p:cNvSpPr txBox="1"/>
          <p:nvPr>
            <p:ph idx="14" type="subTitle"/>
          </p:nvPr>
        </p:nvSpPr>
        <p:spPr>
          <a:xfrm>
            <a:off x="4158425" y="6303872"/>
            <a:ext cx="1728300" cy="1077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8" name="Google Shape;128;p13"/>
          <p:cNvSpPr txBox="1"/>
          <p:nvPr>
            <p:ph idx="15" type="title"/>
          </p:nvPr>
        </p:nvSpPr>
        <p:spPr>
          <a:xfrm>
            <a:off x="510449" y="791470"/>
            <a:ext cx="5085300" cy="1002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9" name="Google Shape;129;p13"/>
          <p:cNvSpPr/>
          <p:nvPr/>
        </p:nvSpPr>
        <p:spPr>
          <a:xfrm>
            <a:off x="35" y="8246900"/>
            <a:ext cx="6479966" cy="73968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3"/>
          <p:cNvPicPr preferRelativeResize="0"/>
          <p:nvPr/>
        </p:nvPicPr>
        <p:blipFill>
          <a:blip r:embed="rId2">
            <a:alphaModFix/>
          </a:blip>
          <a:stretch>
            <a:fillRect/>
          </a:stretch>
        </p:blipFill>
        <p:spPr>
          <a:xfrm>
            <a:off x="5001449" y="-1818066"/>
            <a:ext cx="2378304" cy="1998568"/>
          </a:xfrm>
          <a:prstGeom prst="rect">
            <a:avLst/>
          </a:prstGeom>
          <a:noFill/>
          <a:ln>
            <a:noFill/>
          </a:ln>
        </p:spPr>
      </p:pic>
      <p:pic>
        <p:nvPicPr>
          <p:cNvPr id="131" name="Google Shape;131;p13"/>
          <p:cNvPicPr preferRelativeResize="0"/>
          <p:nvPr/>
        </p:nvPicPr>
        <p:blipFill>
          <a:blip r:embed="rId3">
            <a:alphaModFix/>
          </a:blip>
          <a:stretch>
            <a:fillRect/>
          </a:stretch>
        </p:blipFill>
        <p:spPr>
          <a:xfrm flipH="1" rot="-3753509">
            <a:off x="-570352" y="7315786"/>
            <a:ext cx="1681763" cy="2314701"/>
          </a:xfrm>
          <a:prstGeom prst="rect">
            <a:avLst/>
          </a:prstGeom>
          <a:noFill/>
          <a:ln>
            <a:noFill/>
          </a:ln>
        </p:spPr>
      </p:pic>
      <p:pic>
        <p:nvPicPr>
          <p:cNvPr id="132" name="Google Shape;132;p13"/>
          <p:cNvPicPr preferRelativeResize="0"/>
          <p:nvPr/>
        </p:nvPicPr>
        <p:blipFill>
          <a:blip r:embed="rId4">
            <a:alphaModFix/>
          </a:blip>
          <a:stretch>
            <a:fillRect/>
          </a:stretch>
        </p:blipFill>
        <p:spPr>
          <a:xfrm rot="-5221285">
            <a:off x="4421306" y="176888"/>
            <a:ext cx="721440" cy="101608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
    <p:spTree>
      <p:nvGrpSpPr>
        <p:cNvPr id="133" name="Shape 133"/>
        <p:cNvGrpSpPr/>
        <p:nvPr/>
      </p:nvGrpSpPr>
      <p:grpSpPr>
        <a:xfrm>
          <a:off x="0" y="0"/>
          <a:ext cx="0" cy="0"/>
          <a:chOff x="0" y="0"/>
          <a:chExt cx="0" cy="0"/>
        </a:xfrm>
      </p:grpSpPr>
      <p:sp>
        <p:nvSpPr>
          <p:cNvPr id="134" name="Google Shape;134;p14"/>
          <p:cNvSpPr txBox="1"/>
          <p:nvPr>
            <p:ph type="title"/>
          </p:nvPr>
        </p:nvSpPr>
        <p:spPr>
          <a:xfrm>
            <a:off x="1478781" y="5498469"/>
            <a:ext cx="3522900" cy="1131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3000"/>
            </a:lvl1pPr>
            <a:lvl2pPr lvl="1" rtl="0" algn="ctr">
              <a:spcBef>
                <a:spcPts val="0"/>
              </a:spcBef>
              <a:spcAft>
                <a:spcPts val="0"/>
              </a:spcAft>
              <a:buNone/>
              <a:defRPr b="1" sz="3000"/>
            </a:lvl2pPr>
            <a:lvl3pPr lvl="2" rtl="0" algn="ctr">
              <a:spcBef>
                <a:spcPts val="0"/>
              </a:spcBef>
              <a:spcAft>
                <a:spcPts val="0"/>
              </a:spcAft>
              <a:buNone/>
              <a:defRPr b="1" sz="3000"/>
            </a:lvl3pPr>
            <a:lvl4pPr lvl="3" rtl="0" algn="ctr">
              <a:spcBef>
                <a:spcPts val="0"/>
              </a:spcBef>
              <a:spcAft>
                <a:spcPts val="0"/>
              </a:spcAft>
              <a:buNone/>
              <a:defRPr b="1" sz="3000"/>
            </a:lvl4pPr>
            <a:lvl5pPr lvl="4" rtl="0" algn="ctr">
              <a:spcBef>
                <a:spcPts val="0"/>
              </a:spcBef>
              <a:spcAft>
                <a:spcPts val="0"/>
              </a:spcAft>
              <a:buNone/>
              <a:defRPr b="1" sz="3000"/>
            </a:lvl5pPr>
            <a:lvl6pPr lvl="5" rtl="0" algn="ctr">
              <a:spcBef>
                <a:spcPts val="0"/>
              </a:spcBef>
              <a:spcAft>
                <a:spcPts val="0"/>
              </a:spcAft>
              <a:buNone/>
              <a:defRPr b="1" sz="3000"/>
            </a:lvl6pPr>
            <a:lvl7pPr lvl="6" rtl="0" algn="ctr">
              <a:spcBef>
                <a:spcPts val="0"/>
              </a:spcBef>
              <a:spcAft>
                <a:spcPts val="0"/>
              </a:spcAft>
              <a:buNone/>
              <a:defRPr b="1" sz="3000"/>
            </a:lvl7pPr>
            <a:lvl8pPr lvl="7" rtl="0" algn="ctr">
              <a:spcBef>
                <a:spcPts val="0"/>
              </a:spcBef>
              <a:spcAft>
                <a:spcPts val="0"/>
              </a:spcAft>
              <a:buNone/>
              <a:defRPr b="1" sz="3000"/>
            </a:lvl8pPr>
            <a:lvl9pPr lvl="8" rtl="0" algn="ctr">
              <a:spcBef>
                <a:spcPts val="0"/>
              </a:spcBef>
              <a:spcAft>
                <a:spcPts val="0"/>
              </a:spcAft>
              <a:buNone/>
              <a:defRPr b="1" sz="3000"/>
            </a:lvl9pPr>
          </a:lstStyle>
          <a:p/>
        </p:txBody>
      </p:sp>
      <p:sp>
        <p:nvSpPr>
          <p:cNvPr id="135" name="Google Shape;135;p14"/>
          <p:cNvSpPr txBox="1"/>
          <p:nvPr>
            <p:ph idx="1" type="subTitle"/>
          </p:nvPr>
        </p:nvSpPr>
        <p:spPr>
          <a:xfrm>
            <a:off x="1478250" y="2370319"/>
            <a:ext cx="3523500" cy="2908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b="1" sz="2400"/>
            </a:lvl2pPr>
            <a:lvl3pPr lvl="2" rtl="0" algn="ctr">
              <a:spcBef>
                <a:spcPts val="0"/>
              </a:spcBef>
              <a:spcAft>
                <a:spcPts val="0"/>
              </a:spcAft>
              <a:buNone/>
              <a:defRPr b="1" sz="2400"/>
            </a:lvl3pPr>
            <a:lvl4pPr lvl="3" rtl="0" algn="ctr">
              <a:spcBef>
                <a:spcPts val="0"/>
              </a:spcBef>
              <a:spcAft>
                <a:spcPts val="0"/>
              </a:spcAft>
              <a:buNone/>
              <a:defRPr b="1" sz="2400"/>
            </a:lvl4pPr>
            <a:lvl5pPr lvl="4" rtl="0" algn="ctr">
              <a:spcBef>
                <a:spcPts val="0"/>
              </a:spcBef>
              <a:spcAft>
                <a:spcPts val="0"/>
              </a:spcAft>
              <a:buNone/>
              <a:defRPr b="1" sz="2400"/>
            </a:lvl5pPr>
            <a:lvl6pPr lvl="5" rtl="0" algn="ctr">
              <a:spcBef>
                <a:spcPts val="0"/>
              </a:spcBef>
              <a:spcAft>
                <a:spcPts val="0"/>
              </a:spcAft>
              <a:buNone/>
              <a:defRPr b="1" sz="2400"/>
            </a:lvl6pPr>
            <a:lvl7pPr lvl="6" rtl="0" algn="ctr">
              <a:spcBef>
                <a:spcPts val="0"/>
              </a:spcBef>
              <a:spcAft>
                <a:spcPts val="0"/>
              </a:spcAft>
              <a:buNone/>
              <a:defRPr b="1" sz="2400"/>
            </a:lvl7pPr>
            <a:lvl8pPr lvl="7" rtl="0" algn="ctr">
              <a:spcBef>
                <a:spcPts val="0"/>
              </a:spcBef>
              <a:spcAft>
                <a:spcPts val="0"/>
              </a:spcAft>
              <a:buNone/>
              <a:defRPr b="1" sz="2400"/>
            </a:lvl8pPr>
            <a:lvl9pPr lvl="8" rtl="0" algn="ctr">
              <a:spcBef>
                <a:spcPts val="0"/>
              </a:spcBef>
              <a:spcAft>
                <a:spcPts val="0"/>
              </a:spcAft>
              <a:buNone/>
              <a:defRPr b="1" sz="2400"/>
            </a:lvl9pPr>
          </a:lstStyle>
          <a:p/>
        </p:txBody>
      </p:sp>
      <p:sp>
        <p:nvSpPr>
          <p:cNvPr id="136" name="Google Shape;136;p14"/>
          <p:cNvSpPr/>
          <p:nvPr/>
        </p:nvSpPr>
        <p:spPr>
          <a:xfrm>
            <a:off x="41" y="7949985"/>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4"/>
          <p:cNvSpPr/>
          <p:nvPr/>
        </p:nvSpPr>
        <p:spPr>
          <a:xfrm rot="10800000">
            <a:off x="176" y="-40"/>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 name="Google Shape;138;p14"/>
          <p:cNvGrpSpPr/>
          <p:nvPr/>
        </p:nvGrpSpPr>
        <p:grpSpPr>
          <a:xfrm>
            <a:off x="4725789" y="4521186"/>
            <a:ext cx="2146805" cy="2129222"/>
            <a:chOff x="5325298" y="1774194"/>
            <a:chExt cx="3029216" cy="3004406"/>
          </a:xfrm>
        </p:grpSpPr>
        <p:pic>
          <p:nvPicPr>
            <p:cNvPr id="139" name="Google Shape;139;p14"/>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140" name="Google Shape;140;p14"/>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141" name="Google Shape;141;p14"/>
            <p:cNvPicPr preferRelativeResize="0"/>
            <p:nvPr/>
          </p:nvPicPr>
          <p:blipFill>
            <a:blip r:embed="rId3">
              <a:alphaModFix/>
            </a:blip>
            <a:stretch>
              <a:fillRect/>
            </a:stretch>
          </p:blipFill>
          <p:spPr>
            <a:xfrm flipH="1" rot="5172484">
              <a:off x="7130170" y="2170760"/>
              <a:ext cx="990785" cy="1395436"/>
            </a:xfrm>
            <a:prstGeom prst="rect">
              <a:avLst/>
            </a:prstGeom>
            <a:noFill/>
            <a:ln>
              <a:noFill/>
            </a:ln>
          </p:spPr>
        </p:pic>
        <p:pic>
          <p:nvPicPr>
            <p:cNvPr id="142" name="Google Shape;142;p14"/>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nvGrpSpPr>
          <p:cNvPr id="143" name="Google Shape;143;p14"/>
          <p:cNvGrpSpPr/>
          <p:nvPr/>
        </p:nvGrpSpPr>
        <p:grpSpPr>
          <a:xfrm flipH="1">
            <a:off x="-1144099" y="-1792896"/>
            <a:ext cx="2677242" cy="2644809"/>
            <a:chOff x="395551" y="-262634"/>
            <a:chExt cx="3777681" cy="3731916"/>
          </a:xfrm>
        </p:grpSpPr>
        <p:pic>
          <p:nvPicPr>
            <p:cNvPr id="144" name="Google Shape;144;p14"/>
            <p:cNvPicPr preferRelativeResize="0"/>
            <p:nvPr/>
          </p:nvPicPr>
          <p:blipFill>
            <a:blip r:embed="rId2">
              <a:alphaModFix/>
            </a:blip>
            <a:stretch>
              <a:fillRect/>
            </a:stretch>
          </p:blipFill>
          <p:spPr>
            <a:xfrm flipH="1" rot="-4265453">
              <a:off x="1663234" y="2545547"/>
              <a:ext cx="1097963" cy="357054"/>
            </a:xfrm>
            <a:prstGeom prst="rect">
              <a:avLst/>
            </a:prstGeom>
            <a:noFill/>
            <a:ln>
              <a:noFill/>
            </a:ln>
          </p:spPr>
        </p:pic>
        <p:pic>
          <p:nvPicPr>
            <p:cNvPr id="145" name="Google Shape;145;p14"/>
            <p:cNvPicPr preferRelativeResize="0"/>
            <p:nvPr/>
          </p:nvPicPr>
          <p:blipFill>
            <a:blip r:embed="rId2">
              <a:alphaModFix/>
            </a:blip>
            <a:stretch>
              <a:fillRect/>
            </a:stretch>
          </p:blipFill>
          <p:spPr>
            <a:xfrm flipH="1" rot="-5400000">
              <a:off x="2047059" y="2741772"/>
              <a:ext cx="1097964" cy="357054"/>
            </a:xfrm>
            <a:prstGeom prst="rect">
              <a:avLst/>
            </a:prstGeom>
            <a:noFill/>
            <a:ln>
              <a:noFill/>
            </a:ln>
          </p:spPr>
        </p:pic>
        <p:pic>
          <p:nvPicPr>
            <p:cNvPr id="146" name="Google Shape;146;p14"/>
            <p:cNvPicPr preferRelativeResize="0"/>
            <p:nvPr/>
          </p:nvPicPr>
          <p:blipFill>
            <a:blip r:embed="rId5">
              <a:alphaModFix/>
            </a:blip>
            <a:stretch>
              <a:fillRect/>
            </a:stretch>
          </p:blipFill>
          <p:spPr>
            <a:xfrm flipH="1" rot="-1867234">
              <a:off x="665176" y="-4947"/>
              <a:ext cx="1167270" cy="1368416"/>
            </a:xfrm>
            <a:prstGeom prst="rect">
              <a:avLst/>
            </a:prstGeom>
            <a:noFill/>
            <a:ln>
              <a:noFill/>
            </a:ln>
          </p:spPr>
        </p:pic>
        <p:pic>
          <p:nvPicPr>
            <p:cNvPr id="147" name="Google Shape;147;p14"/>
            <p:cNvPicPr preferRelativeResize="0"/>
            <p:nvPr/>
          </p:nvPicPr>
          <p:blipFill>
            <a:blip r:embed="rId3">
              <a:alphaModFix/>
            </a:blip>
            <a:stretch>
              <a:fillRect/>
            </a:stretch>
          </p:blipFill>
          <p:spPr>
            <a:xfrm flipH="1" rot="-6306671">
              <a:off x="1371644" y="1704035"/>
              <a:ext cx="990786" cy="1395435"/>
            </a:xfrm>
            <a:prstGeom prst="rect">
              <a:avLst/>
            </a:prstGeom>
            <a:noFill/>
            <a:ln>
              <a:noFill/>
            </a:ln>
          </p:spPr>
        </p:pic>
        <p:pic>
          <p:nvPicPr>
            <p:cNvPr id="148" name="Google Shape;148;p14"/>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pic>
        <p:nvPicPr>
          <p:cNvPr id="149" name="Google Shape;149;p14"/>
          <p:cNvPicPr preferRelativeResize="0"/>
          <p:nvPr/>
        </p:nvPicPr>
        <p:blipFill>
          <a:blip r:embed="rId2">
            <a:alphaModFix/>
          </a:blip>
          <a:stretch>
            <a:fillRect/>
          </a:stretch>
        </p:blipFill>
        <p:spPr>
          <a:xfrm flipH="1" rot="-9823376">
            <a:off x="5309746" y="690952"/>
            <a:ext cx="978377" cy="318163"/>
          </a:xfrm>
          <a:prstGeom prst="rect">
            <a:avLst/>
          </a:prstGeom>
          <a:noFill/>
          <a:ln>
            <a:noFill/>
          </a:ln>
        </p:spPr>
      </p:pic>
      <p:pic>
        <p:nvPicPr>
          <p:cNvPr id="150" name="Google Shape;150;p14"/>
          <p:cNvPicPr preferRelativeResize="0"/>
          <p:nvPr/>
        </p:nvPicPr>
        <p:blipFill>
          <a:blip r:embed="rId2">
            <a:alphaModFix/>
          </a:blip>
          <a:stretch>
            <a:fillRect/>
          </a:stretch>
        </p:blipFill>
        <p:spPr>
          <a:xfrm rot="-2063647">
            <a:off x="-267753" y="8276501"/>
            <a:ext cx="669129" cy="21759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0">
    <p:spTree>
      <p:nvGrpSpPr>
        <p:cNvPr id="151" name="Shape 151"/>
        <p:cNvGrpSpPr/>
        <p:nvPr/>
      </p:nvGrpSpPr>
      <p:grpSpPr>
        <a:xfrm>
          <a:off x="0" y="0"/>
          <a:ext cx="0" cy="0"/>
          <a:chOff x="0" y="0"/>
          <a:chExt cx="0" cy="0"/>
        </a:xfrm>
      </p:grpSpPr>
      <p:sp>
        <p:nvSpPr>
          <p:cNvPr id="152" name="Google Shape;152;p15"/>
          <p:cNvSpPr txBox="1"/>
          <p:nvPr>
            <p:ph hasCustomPrompt="1" type="title"/>
          </p:nvPr>
        </p:nvSpPr>
        <p:spPr>
          <a:xfrm flipH="1">
            <a:off x="3592540" y="2753281"/>
            <a:ext cx="1768200" cy="3493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53" name="Google Shape;153;p15"/>
          <p:cNvSpPr txBox="1"/>
          <p:nvPr>
            <p:ph idx="1" type="subTitle"/>
          </p:nvPr>
        </p:nvSpPr>
        <p:spPr>
          <a:xfrm flipH="1">
            <a:off x="795057" y="5311003"/>
            <a:ext cx="1937400" cy="1167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sp>
        <p:nvSpPr>
          <p:cNvPr id="154" name="Google Shape;154;p15"/>
          <p:cNvSpPr txBox="1"/>
          <p:nvPr>
            <p:ph idx="2" type="title"/>
          </p:nvPr>
        </p:nvSpPr>
        <p:spPr>
          <a:xfrm flipH="1">
            <a:off x="795057" y="2520976"/>
            <a:ext cx="1937400" cy="2479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i="1"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55" name="Google Shape;155;p15"/>
          <p:cNvPicPr preferRelativeResize="0"/>
          <p:nvPr/>
        </p:nvPicPr>
        <p:blipFill>
          <a:blip r:embed="rId2">
            <a:alphaModFix/>
          </a:blip>
          <a:stretch>
            <a:fillRect/>
          </a:stretch>
        </p:blipFill>
        <p:spPr>
          <a:xfrm flipH="1" rot="-6302887">
            <a:off x="5490763" y="-586446"/>
            <a:ext cx="827201" cy="969745"/>
          </a:xfrm>
          <a:prstGeom prst="rect">
            <a:avLst/>
          </a:prstGeom>
          <a:noFill/>
          <a:ln>
            <a:noFill/>
          </a:ln>
        </p:spPr>
      </p:pic>
      <p:pic>
        <p:nvPicPr>
          <p:cNvPr id="156" name="Google Shape;156;p15"/>
          <p:cNvPicPr preferRelativeResize="0"/>
          <p:nvPr/>
        </p:nvPicPr>
        <p:blipFill>
          <a:blip r:embed="rId3">
            <a:alphaModFix/>
          </a:blip>
          <a:stretch>
            <a:fillRect/>
          </a:stretch>
        </p:blipFill>
        <p:spPr>
          <a:xfrm rot="-9407646">
            <a:off x="-113882" y="9420569"/>
            <a:ext cx="1516930" cy="134718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1">
    <p:spTree>
      <p:nvGrpSpPr>
        <p:cNvPr id="157" name="Shape 157"/>
        <p:cNvGrpSpPr/>
        <p:nvPr/>
      </p:nvGrpSpPr>
      <p:grpSpPr>
        <a:xfrm>
          <a:off x="0" y="0"/>
          <a:ext cx="0" cy="0"/>
          <a:chOff x="0" y="0"/>
          <a:chExt cx="0" cy="0"/>
        </a:xfrm>
      </p:grpSpPr>
      <p:sp>
        <p:nvSpPr>
          <p:cNvPr id="158" name="Google Shape;158;p16"/>
          <p:cNvSpPr txBox="1"/>
          <p:nvPr>
            <p:ph type="title"/>
          </p:nvPr>
        </p:nvSpPr>
        <p:spPr>
          <a:xfrm>
            <a:off x="510449" y="791470"/>
            <a:ext cx="5459100" cy="100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9" name="Google Shape;159;p16"/>
          <p:cNvSpPr txBox="1"/>
          <p:nvPr>
            <p:ph idx="1" type="subTitle"/>
          </p:nvPr>
        </p:nvSpPr>
        <p:spPr>
          <a:xfrm>
            <a:off x="622781" y="5322441"/>
            <a:ext cx="15048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60" name="Google Shape;160;p16"/>
          <p:cNvSpPr txBox="1"/>
          <p:nvPr>
            <p:ph idx="2" type="subTitle"/>
          </p:nvPr>
        </p:nvSpPr>
        <p:spPr>
          <a:xfrm>
            <a:off x="622834" y="5853718"/>
            <a:ext cx="1504800" cy="1639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161" name="Google Shape;161;p16"/>
          <p:cNvSpPr txBox="1"/>
          <p:nvPr>
            <p:ph idx="3" type="subTitle"/>
          </p:nvPr>
        </p:nvSpPr>
        <p:spPr>
          <a:xfrm>
            <a:off x="2487614" y="5322441"/>
            <a:ext cx="15048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62" name="Google Shape;162;p16"/>
          <p:cNvSpPr txBox="1"/>
          <p:nvPr>
            <p:ph idx="4" type="subTitle"/>
          </p:nvPr>
        </p:nvSpPr>
        <p:spPr>
          <a:xfrm>
            <a:off x="2487614" y="5853718"/>
            <a:ext cx="1504800" cy="1639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163" name="Google Shape;163;p16"/>
          <p:cNvSpPr txBox="1"/>
          <p:nvPr>
            <p:ph idx="5" type="subTitle"/>
          </p:nvPr>
        </p:nvSpPr>
        <p:spPr>
          <a:xfrm>
            <a:off x="4352421" y="5322441"/>
            <a:ext cx="15048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64" name="Google Shape;164;p16"/>
          <p:cNvSpPr txBox="1"/>
          <p:nvPr>
            <p:ph idx="6" type="subTitle"/>
          </p:nvPr>
        </p:nvSpPr>
        <p:spPr>
          <a:xfrm>
            <a:off x="4352421" y="5853718"/>
            <a:ext cx="1504800" cy="1639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165" name="Google Shape;165;p16"/>
          <p:cNvSpPr txBox="1"/>
          <p:nvPr>
            <p:ph hasCustomPrompt="1" idx="7" type="title"/>
          </p:nvPr>
        </p:nvSpPr>
        <p:spPr>
          <a:xfrm>
            <a:off x="1027692" y="2843832"/>
            <a:ext cx="695100" cy="105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66" name="Google Shape;166;p16"/>
          <p:cNvSpPr txBox="1"/>
          <p:nvPr>
            <p:ph hasCustomPrompt="1" idx="8" type="title"/>
          </p:nvPr>
        </p:nvSpPr>
        <p:spPr>
          <a:xfrm>
            <a:off x="2892508" y="2843832"/>
            <a:ext cx="695100" cy="105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67" name="Google Shape;167;p16"/>
          <p:cNvSpPr txBox="1"/>
          <p:nvPr>
            <p:ph hasCustomPrompt="1" idx="9" type="title"/>
          </p:nvPr>
        </p:nvSpPr>
        <p:spPr>
          <a:xfrm>
            <a:off x="4757315" y="2843832"/>
            <a:ext cx="695100" cy="105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grpSp>
        <p:nvGrpSpPr>
          <p:cNvPr id="168" name="Google Shape;168;p16"/>
          <p:cNvGrpSpPr/>
          <p:nvPr/>
        </p:nvGrpSpPr>
        <p:grpSpPr>
          <a:xfrm>
            <a:off x="-1537053" y="-3134922"/>
            <a:ext cx="8996946" cy="6219290"/>
            <a:chOff x="-2168835" y="-1791568"/>
            <a:chExt cx="12694999" cy="8775632"/>
          </a:xfrm>
        </p:grpSpPr>
        <p:pic>
          <p:nvPicPr>
            <p:cNvPr id="169" name="Google Shape;169;p16"/>
            <p:cNvPicPr preferRelativeResize="0"/>
            <p:nvPr/>
          </p:nvPicPr>
          <p:blipFill>
            <a:blip r:embed="rId2">
              <a:alphaModFix/>
            </a:blip>
            <a:stretch>
              <a:fillRect/>
            </a:stretch>
          </p:blipFill>
          <p:spPr>
            <a:xfrm flipH="1" rot="3550003">
              <a:off x="-420581" y="2624336"/>
              <a:ext cx="1094281" cy="1282844"/>
            </a:xfrm>
            <a:prstGeom prst="rect">
              <a:avLst/>
            </a:prstGeom>
            <a:noFill/>
            <a:ln>
              <a:noFill/>
            </a:ln>
          </p:spPr>
        </p:pic>
        <p:pic>
          <p:nvPicPr>
            <p:cNvPr id="170" name="Google Shape;170;p16"/>
            <p:cNvPicPr preferRelativeResize="0"/>
            <p:nvPr/>
          </p:nvPicPr>
          <p:blipFill>
            <a:blip r:embed="rId3">
              <a:alphaModFix/>
            </a:blip>
            <a:stretch>
              <a:fillRect/>
            </a:stretch>
          </p:blipFill>
          <p:spPr>
            <a:xfrm flipH="1" rot="7155886">
              <a:off x="7068518" y="-1221197"/>
              <a:ext cx="2726349" cy="2421263"/>
            </a:xfrm>
            <a:prstGeom prst="rect">
              <a:avLst/>
            </a:prstGeom>
            <a:noFill/>
            <a:ln>
              <a:noFill/>
            </a:ln>
          </p:spPr>
        </p:pic>
        <p:pic>
          <p:nvPicPr>
            <p:cNvPr id="171" name="Google Shape;171;p16"/>
            <p:cNvPicPr preferRelativeResize="0"/>
            <p:nvPr/>
          </p:nvPicPr>
          <p:blipFill>
            <a:blip r:embed="rId2">
              <a:alphaModFix/>
            </a:blip>
            <a:stretch>
              <a:fillRect/>
            </a:stretch>
          </p:blipFill>
          <p:spPr>
            <a:xfrm rot="-8653970">
              <a:off x="6114019" y="-1032514"/>
              <a:ext cx="1480484" cy="1735598"/>
            </a:xfrm>
            <a:prstGeom prst="rect">
              <a:avLst/>
            </a:prstGeom>
            <a:noFill/>
            <a:ln>
              <a:noFill/>
            </a:ln>
          </p:spPr>
        </p:pic>
        <p:pic>
          <p:nvPicPr>
            <p:cNvPr id="172" name="Google Shape;172;p16"/>
            <p:cNvPicPr preferRelativeResize="0"/>
            <p:nvPr/>
          </p:nvPicPr>
          <p:blipFill>
            <a:blip r:embed="rId4">
              <a:alphaModFix/>
            </a:blip>
            <a:stretch>
              <a:fillRect/>
            </a:stretch>
          </p:blipFill>
          <p:spPr>
            <a:xfrm flipH="1" rot="10800000">
              <a:off x="-704650" y="4263388"/>
              <a:ext cx="3237624" cy="2720675"/>
            </a:xfrm>
            <a:prstGeom prst="rect">
              <a:avLst/>
            </a:prstGeom>
            <a:noFill/>
            <a:ln>
              <a:noFill/>
            </a:ln>
          </p:spPr>
        </p:pic>
        <p:pic>
          <p:nvPicPr>
            <p:cNvPr id="173" name="Google Shape;173;p16"/>
            <p:cNvPicPr preferRelativeResize="0"/>
            <p:nvPr/>
          </p:nvPicPr>
          <p:blipFill>
            <a:blip r:embed="rId3">
              <a:alphaModFix/>
            </a:blip>
            <a:stretch>
              <a:fillRect/>
            </a:stretch>
          </p:blipFill>
          <p:spPr>
            <a:xfrm flipH="1" rot="7155886">
              <a:off x="-1809507" y="3205232"/>
              <a:ext cx="2726349" cy="2421263"/>
            </a:xfrm>
            <a:prstGeom prst="rect">
              <a:avLst/>
            </a:prstGeom>
            <a:noFill/>
            <a:ln>
              <a:noFill/>
            </a:ln>
          </p:spPr>
        </p:pic>
        <p:pic>
          <p:nvPicPr>
            <p:cNvPr id="174" name="Google Shape;174;p16"/>
            <p:cNvPicPr preferRelativeResize="0"/>
            <p:nvPr/>
          </p:nvPicPr>
          <p:blipFill>
            <a:blip r:embed="rId4">
              <a:alphaModFix/>
            </a:blip>
            <a:stretch>
              <a:fillRect/>
            </a:stretch>
          </p:blipFill>
          <p:spPr>
            <a:xfrm flipH="1" rot="-4822062">
              <a:off x="7956721" y="102712"/>
              <a:ext cx="2574835" cy="2163721"/>
            </a:xfrm>
            <a:prstGeom prst="rect">
              <a:avLst/>
            </a:prstGeom>
            <a:noFill/>
            <a:ln>
              <a:noFill/>
            </a:ln>
          </p:spPr>
        </p:pic>
      </p:grpSp>
      <p:pic>
        <p:nvPicPr>
          <p:cNvPr id="175" name="Google Shape;175;p16"/>
          <p:cNvPicPr preferRelativeResize="0"/>
          <p:nvPr/>
        </p:nvPicPr>
        <p:blipFill>
          <a:blip r:embed="rId5">
            <a:alphaModFix/>
          </a:blip>
          <a:stretch>
            <a:fillRect/>
          </a:stretch>
        </p:blipFill>
        <p:spPr>
          <a:xfrm flipH="1" rot="4578009">
            <a:off x="-17809" y="590759"/>
            <a:ext cx="602667" cy="8488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1">
    <p:spTree>
      <p:nvGrpSpPr>
        <p:cNvPr id="176" name="Shape 176"/>
        <p:cNvGrpSpPr/>
        <p:nvPr/>
      </p:nvGrpSpPr>
      <p:grpSpPr>
        <a:xfrm>
          <a:off x="0" y="0"/>
          <a:ext cx="0" cy="0"/>
          <a:chOff x="0" y="0"/>
          <a:chExt cx="0" cy="0"/>
        </a:xfrm>
      </p:grpSpPr>
      <p:sp>
        <p:nvSpPr>
          <p:cNvPr id="177" name="Google Shape;177;p17"/>
          <p:cNvSpPr txBox="1"/>
          <p:nvPr>
            <p:ph idx="1" type="subTitle"/>
          </p:nvPr>
        </p:nvSpPr>
        <p:spPr>
          <a:xfrm>
            <a:off x="1137703" y="3087466"/>
            <a:ext cx="17814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78" name="Google Shape;178;p17"/>
          <p:cNvSpPr txBox="1"/>
          <p:nvPr>
            <p:ph idx="2" type="subTitle"/>
          </p:nvPr>
        </p:nvSpPr>
        <p:spPr>
          <a:xfrm>
            <a:off x="1137703" y="3628788"/>
            <a:ext cx="1781400" cy="1152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79" name="Google Shape;179;p17"/>
          <p:cNvSpPr txBox="1"/>
          <p:nvPr>
            <p:ph idx="3" type="subTitle"/>
          </p:nvPr>
        </p:nvSpPr>
        <p:spPr>
          <a:xfrm>
            <a:off x="3560953" y="3083842"/>
            <a:ext cx="17814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80" name="Google Shape;180;p17"/>
          <p:cNvSpPr txBox="1"/>
          <p:nvPr>
            <p:ph idx="4" type="subTitle"/>
          </p:nvPr>
        </p:nvSpPr>
        <p:spPr>
          <a:xfrm>
            <a:off x="3560953" y="3628381"/>
            <a:ext cx="1781400" cy="1152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81" name="Google Shape;181;p17"/>
          <p:cNvSpPr txBox="1"/>
          <p:nvPr>
            <p:ph idx="5" type="subTitle"/>
          </p:nvPr>
        </p:nvSpPr>
        <p:spPr>
          <a:xfrm>
            <a:off x="2349319" y="5896294"/>
            <a:ext cx="17814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82" name="Google Shape;182;p17"/>
          <p:cNvSpPr txBox="1"/>
          <p:nvPr>
            <p:ph idx="6" type="subTitle"/>
          </p:nvPr>
        </p:nvSpPr>
        <p:spPr>
          <a:xfrm>
            <a:off x="2349319" y="6444051"/>
            <a:ext cx="1781400" cy="1152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83" name="Google Shape;183;p17"/>
          <p:cNvSpPr txBox="1"/>
          <p:nvPr>
            <p:ph type="title"/>
          </p:nvPr>
        </p:nvSpPr>
        <p:spPr>
          <a:xfrm>
            <a:off x="1286575" y="791470"/>
            <a:ext cx="3906900" cy="100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84" name="Google Shape;184;p17"/>
          <p:cNvPicPr preferRelativeResize="0"/>
          <p:nvPr/>
        </p:nvPicPr>
        <p:blipFill>
          <a:blip r:embed="rId2">
            <a:alphaModFix/>
          </a:blip>
          <a:stretch>
            <a:fillRect/>
          </a:stretch>
        </p:blipFill>
        <p:spPr>
          <a:xfrm rot="3644117">
            <a:off x="4677267" y="5851002"/>
            <a:ext cx="1932058" cy="1715855"/>
          </a:xfrm>
          <a:prstGeom prst="rect">
            <a:avLst/>
          </a:prstGeom>
          <a:noFill/>
          <a:ln>
            <a:noFill/>
          </a:ln>
        </p:spPr>
      </p:pic>
      <p:pic>
        <p:nvPicPr>
          <p:cNvPr id="185" name="Google Shape;185;p17"/>
          <p:cNvPicPr preferRelativeResize="0"/>
          <p:nvPr/>
        </p:nvPicPr>
        <p:blipFill>
          <a:blip r:embed="rId3">
            <a:alphaModFix/>
          </a:blip>
          <a:stretch>
            <a:fillRect/>
          </a:stretch>
        </p:blipFill>
        <p:spPr>
          <a:xfrm rot="7">
            <a:off x="-290757" y="4353559"/>
            <a:ext cx="839587" cy="1182490"/>
          </a:xfrm>
          <a:prstGeom prst="rect">
            <a:avLst/>
          </a:prstGeom>
          <a:noFill/>
          <a:ln>
            <a:noFill/>
          </a:ln>
        </p:spPr>
      </p:pic>
      <p:pic>
        <p:nvPicPr>
          <p:cNvPr id="186" name="Google Shape;186;p17"/>
          <p:cNvPicPr preferRelativeResize="0"/>
          <p:nvPr/>
        </p:nvPicPr>
        <p:blipFill>
          <a:blip r:embed="rId4">
            <a:alphaModFix/>
          </a:blip>
          <a:stretch>
            <a:fillRect/>
          </a:stretch>
        </p:blipFill>
        <p:spPr>
          <a:xfrm flipH="1" rot="-2146034">
            <a:off x="4241043" y="7183061"/>
            <a:ext cx="1049161" cy="1229951"/>
          </a:xfrm>
          <a:prstGeom prst="rect">
            <a:avLst/>
          </a:prstGeom>
          <a:noFill/>
          <a:ln>
            <a:noFill/>
          </a:ln>
        </p:spPr>
      </p:pic>
      <p:pic>
        <p:nvPicPr>
          <p:cNvPr id="187" name="Google Shape;187;p17"/>
          <p:cNvPicPr preferRelativeResize="0"/>
          <p:nvPr/>
        </p:nvPicPr>
        <p:blipFill>
          <a:blip r:embed="rId5">
            <a:alphaModFix/>
          </a:blip>
          <a:stretch>
            <a:fillRect/>
          </a:stretch>
        </p:blipFill>
        <p:spPr>
          <a:xfrm>
            <a:off x="-290764" y="-3549999"/>
            <a:ext cx="2294380" cy="1928038"/>
          </a:xfrm>
          <a:prstGeom prst="rect">
            <a:avLst/>
          </a:prstGeom>
          <a:noFill/>
          <a:ln>
            <a:noFill/>
          </a:ln>
        </p:spPr>
      </p:pic>
      <p:pic>
        <p:nvPicPr>
          <p:cNvPr id="188" name="Google Shape;188;p17"/>
          <p:cNvPicPr preferRelativeResize="0"/>
          <p:nvPr/>
        </p:nvPicPr>
        <p:blipFill>
          <a:blip r:embed="rId2">
            <a:alphaModFix/>
          </a:blip>
          <a:stretch>
            <a:fillRect/>
          </a:stretch>
        </p:blipFill>
        <p:spPr>
          <a:xfrm rot="3644117">
            <a:off x="-1073733" y="-1768376"/>
            <a:ext cx="1932058" cy="1715855"/>
          </a:xfrm>
          <a:prstGeom prst="rect">
            <a:avLst/>
          </a:prstGeom>
          <a:noFill/>
          <a:ln>
            <a:noFill/>
          </a:ln>
        </p:spPr>
      </p:pic>
      <p:pic>
        <p:nvPicPr>
          <p:cNvPr id="189" name="Google Shape;189;p17"/>
          <p:cNvPicPr preferRelativeResize="0"/>
          <p:nvPr/>
        </p:nvPicPr>
        <p:blipFill>
          <a:blip r:embed="rId5">
            <a:alphaModFix/>
          </a:blip>
          <a:stretch>
            <a:fillRect/>
          </a:stretch>
        </p:blipFill>
        <p:spPr>
          <a:xfrm rot="-5977933">
            <a:off x="-784767" y="9474682"/>
            <a:ext cx="2580655" cy="2168606"/>
          </a:xfrm>
          <a:prstGeom prst="rect">
            <a:avLst/>
          </a:prstGeom>
          <a:noFill/>
          <a:ln>
            <a:noFill/>
          </a:ln>
        </p:spPr>
      </p:pic>
      <p:pic>
        <p:nvPicPr>
          <p:cNvPr id="190" name="Google Shape;190;p17"/>
          <p:cNvPicPr preferRelativeResize="0"/>
          <p:nvPr/>
        </p:nvPicPr>
        <p:blipFill>
          <a:blip r:embed="rId6">
            <a:alphaModFix/>
          </a:blip>
          <a:stretch>
            <a:fillRect/>
          </a:stretch>
        </p:blipFill>
        <p:spPr>
          <a:xfrm rot="3849200">
            <a:off x="635668" y="8115357"/>
            <a:ext cx="2324874" cy="3047506"/>
          </a:xfrm>
          <a:prstGeom prst="rect">
            <a:avLst/>
          </a:prstGeom>
          <a:noFill/>
          <a:ln>
            <a:noFill/>
          </a:ln>
        </p:spPr>
      </p:pic>
      <p:pic>
        <p:nvPicPr>
          <p:cNvPr id="191" name="Google Shape;191;p17"/>
          <p:cNvPicPr preferRelativeResize="0"/>
          <p:nvPr/>
        </p:nvPicPr>
        <p:blipFill>
          <a:blip r:embed="rId5">
            <a:alphaModFix/>
          </a:blip>
          <a:stretch>
            <a:fillRect/>
          </a:stretch>
        </p:blipFill>
        <p:spPr>
          <a:xfrm rot="-5977939">
            <a:off x="5631774" y="6930540"/>
            <a:ext cx="1824686" cy="1533347"/>
          </a:xfrm>
          <a:prstGeom prst="rect">
            <a:avLst/>
          </a:prstGeom>
          <a:noFill/>
          <a:ln>
            <a:noFill/>
          </a:ln>
        </p:spPr>
      </p:pic>
      <p:pic>
        <p:nvPicPr>
          <p:cNvPr id="192" name="Google Shape;192;p17"/>
          <p:cNvPicPr preferRelativeResize="0"/>
          <p:nvPr/>
        </p:nvPicPr>
        <p:blipFill>
          <a:blip r:embed="rId6">
            <a:alphaModFix/>
          </a:blip>
          <a:stretch>
            <a:fillRect/>
          </a:stretch>
        </p:blipFill>
        <p:spPr>
          <a:xfrm flipH="1" rot="-6595857">
            <a:off x="5151825" y="-589186"/>
            <a:ext cx="2585131" cy="2754537"/>
          </a:xfrm>
          <a:prstGeom prst="rect">
            <a:avLst/>
          </a:prstGeom>
          <a:noFill/>
          <a:ln>
            <a:noFill/>
          </a:ln>
        </p:spPr>
      </p:pic>
      <p:pic>
        <p:nvPicPr>
          <p:cNvPr id="193" name="Google Shape;193;p17"/>
          <p:cNvPicPr preferRelativeResize="0"/>
          <p:nvPr/>
        </p:nvPicPr>
        <p:blipFill>
          <a:blip r:embed="rId3">
            <a:alphaModFix/>
          </a:blip>
          <a:stretch>
            <a:fillRect/>
          </a:stretch>
        </p:blipFill>
        <p:spPr>
          <a:xfrm flipH="1" rot="-5219238">
            <a:off x="5256628" y="-988786"/>
            <a:ext cx="839587" cy="118249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194" name="Shape 194"/>
        <p:cNvGrpSpPr/>
        <p:nvPr/>
      </p:nvGrpSpPr>
      <p:grpSpPr>
        <a:xfrm>
          <a:off x="0" y="0"/>
          <a:ext cx="0" cy="0"/>
          <a:chOff x="0" y="0"/>
          <a:chExt cx="0" cy="0"/>
        </a:xfrm>
      </p:grpSpPr>
      <p:sp>
        <p:nvSpPr>
          <p:cNvPr id="195" name="Google Shape;195;p18"/>
          <p:cNvSpPr txBox="1"/>
          <p:nvPr>
            <p:ph type="title"/>
          </p:nvPr>
        </p:nvSpPr>
        <p:spPr>
          <a:xfrm>
            <a:off x="505346" y="791470"/>
            <a:ext cx="2916900" cy="2208300"/>
          </a:xfrm>
          <a:prstGeom prst="rect">
            <a:avLst/>
          </a:prstGeom>
        </p:spPr>
        <p:txBody>
          <a:bodyPr anchorCtr="0" anchor="t" bIns="91425" lIns="91425" spcFirstLastPara="1" rIns="91425" wrap="square" tIns="91425">
            <a:noAutofit/>
          </a:bodyPr>
          <a:lstStyle>
            <a:lvl1pPr lvl="0" rtl="0" algn="l">
              <a:spcBef>
                <a:spcPts val="0"/>
              </a:spcBef>
              <a:spcAft>
                <a:spcPts val="0"/>
              </a:spcAft>
              <a:buNone/>
              <a:defRPr/>
            </a:lvl1pPr>
            <a:lvl2pPr lvl="1" rtl="0" algn="l">
              <a:spcBef>
                <a:spcPts val="0"/>
              </a:spcBef>
              <a:spcAft>
                <a:spcPts val="0"/>
              </a:spcAft>
              <a:buNone/>
              <a:defRPr/>
            </a:lvl2pPr>
            <a:lvl3pPr lvl="2" rtl="0" algn="l">
              <a:spcBef>
                <a:spcPts val="0"/>
              </a:spcBef>
              <a:spcAft>
                <a:spcPts val="0"/>
              </a:spcAft>
              <a:buNone/>
              <a:defRPr/>
            </a:lvl3pPr>
            <a:lvl4pPr lvl="3" rtl="0" algn="l">
              <a:spcBef>
                <a:spcPts val="0"/>
              </a:spcBef>
              <a:spcAft>
                <a:spcPts val="0"/>
              </a:spcAft>
              <a:buNone/>
              <a:defRPr/>
            </a:lvl4pPr>
            <a:lvl5pPr lvl="4" rtl="0" algn="l">
              <a:spcBef>
                <a:spcPts val="0"/>
              </a:spcBef>
              <a:spcAft>
                <a:spcPts val="0"/>
              </a:spcAft>
              <a:buNone/>
              <a:defRPr/>
            </a:lvl5pPr>
            <a:lvl6pPr lvl="5" rtl="0" algn="l">
              <a:spcBef>
                <a:spcPts val="0"/>
              </a:spcBef>
              <a:spcAft>
                <a:spcPts val="0"/>
              </a:spcAft>
              <a:buNone/>
              <a:defRPr/>
            </a:lvl6pPr>
            <a:lvl7pPr lvl="6" rtl="0" algn="l">
              <a:spcBef>
                <a:spcPts val="0"/>
              </a:spcBef>
              <a:spcAft>
                <a:spcPts val="0"/>
              </a:spcAft>
              <a:buNone/>
              <a:defRPr/>
            </a:lvl7pPr>
            <a:lvl8pPr lvl="7" rtl="0" algn="l">
              <a:spcBef>
                <a:spcPts val="0"/>
              </a:spcBef>
              <a:spcAft>
                <a:spcPts val="0"/>
              </a:spcAft>
              <a:buNone/>
              <a:defRPr/>
            </a:lvl8pPr>
            <a:lvl9pPr lvl="8" rtl="0" algn="l">
              <a:spcBef>
                <a:spcPts val="0"/>
              </a:spcBef>
              <a:spcAft>
                <a:spcPts val="0"/>
              </a:spcAft>
              <a:buNone/>
              <a:defRPr/>
            </a:lvl9pPr>
          </a:lstStyle>
          <a:p/>
        </p:txBody>
      </p:sp>
      <p:sp>
        <p:nvSpPr>
          <p:cNvPr id="196" name="Google Shape;196;p18"/>
          <p:cNvSpPr txBox="1"/>
          <p:nvPr>
            <p:ph idx="1" type="subTitle"/>
          </p:nvPr>
        </p:nvSpPr>
        <p:spPr>
          <a:xfrm>
            <a:off x="505559" y="3960455"/>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197" name="Google Shape;197;p18"/>
          <p:cNvSpPr txBox="1"/>
          <p:nvPr>
            <p:ph idx="2" type="subTitle"/>
          </p:nvPr>
        </p:nvSpPr>
        <p:spPr>
          <a:xfrm>
            <a:off x="507331" y="4465661"/>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198" name="Google Shape;198;p18"/>
          <p:cNvSpPr txBox="1"/>
          <p:nvPr>
            <p:ph idx="3" type="subTitle"/>
          </p:nvPr>
        </p:nvSpPr>
        <p:spPr>
          <a:xfrm>
            <a:off x="2304071" y="3960455"/>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199" name="Google Shape;199;p18"/>
          <p:cNvSpPr txBox="1"/>
          <p:nvPr>
            <p:ph idx="4" type="subTitle"/>
          </p:nvPr>
        </p:nvSpPr>
        <p:spPr>
          <a:xfrm>
            <a:off x="2304071" y="4465666"/>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00" name="Google Shape;200;p18"/>
          <p:cNvSpPr txBox="1"/>
          <p:nvPr>
            <p:ph idx="5" type="subTitle"/>
          </p:nvPr>
        </p:nvSpPr>
        <p:spPr>
          <a:xfrm>
            <a:off x="4102583" y="3960455"/>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01" name="Google Shape;201;p18"/>
          <p:cNvSpPr txBox="1"/>
          <p:nvPr>
            <p:ph idx="6" type="subTitle"/>
          </p:nvPr>
        </p:nvSpPr>
        <p:spPr>
          <a:xfrm>
            <a:off x="4102583" y="4465666"/>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02" name="Google Shape;202;p18"/>
          <p:cNvSpPr txBox="1"/>
          <p:nvPr>
            <p:ph idx="7" type="subTitle"/>
          </p:nvPr>
        </p:nvSpPr>
        <p:spPr>
          <a:xfrm>
            <a:off x="505559" y="6303381"/>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03" name="Google Shape;203;p18"/>
          <p:cNvSpPr txBox="1"/>
          <p:nvPr>
            <p:ph idx="8" type="subTitle"/>
          </p:nvPr>
        </p:nvSpPr>
        <p:spPr>
          <a:xfrm>
            <a:off x="505559" y="6817930"/>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04" name="Google Shape;204;p18"/>
          <p:cNvSpPr txBox="1"/>
          <p:nvPr>
            <p:ph idx="9" type="subTitle"/>
          </p:nvPr>
        </p:nvSpPr>
        <p:spPr>
          <a:xfrm>
            <a:off x="2304071" y="6303337"/>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05" name="Google Shape;205;p18"/>
          <p:cNvSpPr txBox="1"/>
          <p:nvPr>
            <p:ph idx="13" type="subTitle"/>
          </p:nvPr>
        </p:nvSpPr>
        <p:spPr>
          <a:xfrm>
            <a:off x="2304071" y="6817892"/>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06" name="Google Shape;206;p18"/>
          <p:cNvSpPr txBox="1"/>
          <p:nvPr>
            <p:ph idx="14" type="subTitle"/>
          </p:nvPr>
        </p:nvSpPr>
        <p:spPr>
          <a:xfrm>
            <a:off x="4102583" y="6303337"/>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07" name="Google Shape;207;p18"/>
          <p:cNvSpPr txBox="1"/>
          <p:nvPr>
            <p:ph idx="15" type="subTitle"/>
          </p:nvPr>
        </p:nvSpPr>
        <p:spPr>
          <a:xfrm>
            <a:off x="4102583" y="6817892"/>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pic>
        <p:nvPicPr>
          <p:cNvPr id="208" name="Google Shape;208;p18"/>
          <p:cNvPicPr preferRelativeResize="0"/>
          <p:nvPr/>
        </p:nvPicPr>
        <p:blipFill>
          <a:blip r:embed="rId2">
            <a:alphaModFix/>
          </a:blip>
          <a:stretch>
            <a:fillRect/>
          </a:stretch>
        </p:blipFill>
        <p:spPr>
          <a:xfrm flipH="1" rot="-5219234">
            <a:off x="4107327" y="-398403"/>
            <a:ext cx="602760" cy="848943"/>
          </a:xfrm>
          <a:prstGeom prst="rect">
            <a:avLst/>
          </a:prstGeom>
          <a:noFill/>
          <a:ln>
            <a:noFill/>
          </a:ln>
        </p:spPr>
      </p:pic>
      <p:pic>
        <p:nvPicPr>
          <p:cNvPr id="209" name="Google Shape;209;p18"/>
          <p:cNvPicPr preferRelativeResize="0"/>
          <p:nvPr/>
        </p:nvPicPr>
        <p:blipFill>
          <a:blip r:embed="rId3">
            <a:alphaModFix/>
          </a:blip>
          <a:stretch>
            <a:fillRect/>
          </a:stretch>
        </p:blipFill>
        <p:spPr>
          <a:xfrm flipH="1">
            <a:off x="4102576" y="-2953630"/>
            <a:ext cx="2294380" cy="1928038"/>
          </a:xfrm>
          <a:prstGeom prst="rect">
            <a:avLst/>
          </a:prstGeom>
          <a:noFill/>
          <a:ln>
            <a:noFill/>
          </a:ln>
        </p:spPr>
      </p:pic>
      <p:pic>
        <p:nvPicPr>
          <p:cNvPr id="210" name="Google Shape;210;p18"/>
          <p:cNvPicPr preferRelativeResize="0"/>
          <p:nvPr/>
        </p:nvPicPr>
        <p:blipFill>
          <a:blip r:embed="rId4">
            <a:alphaModFix/>
          </a:blip>
          <a:stretch>
            <a:fillRect/>
          </a:stretch>
        </p:blipFill>
        <p:spPr>
          <a:xfrm flipH="1" rot="-3644110">
            <a:off x="5568031" y="-909478"/>
            <a:ext cx="1614300" cy="1433658"/>
          </a:xfrm>
          <a:prstGeom prst="rect">
            <a:avLst/>
          </a:prstGeom>
          <a:noFill/>
          <a:ln>
            <a:noFill/>
          </a:ln>
        </p:spPr>
      </p:pic>
      <p:pic>
        <p:nvPicPr>
          <p:cNvPr id="211" name="Google Shape;211;p18"/>
          <p:cNvPicPr preferRelativeResize="0"/>
          <p:nvPr/>
        </p:nvPicPr>
        <p:blipFill>
          <a:blip r:embed="rId5">
            <a:alphaModFix/>
          </a:blip>
          <a:stretch>
            <a:fillRect/>
          </a:stretch>
        </p:blipFill>
        <p:spPr>
          <a:xfrm rot="1534262">
            <a:off x="15916" y="8369140"/>
            <a:ext cx="677891" cy="220454"/>
          </a:xfrm>
          <a:prstGeom prst="rect">
            <a:avLst/>
          </a:prstGeom>
          <a:noFill/>
          <a:ln>
            <a:noFill/>
          </a:ln>
        </p:spPr>
      </p:pic>
      <p:pic>
        <p:nvPicPr>
          <p:cNvPr id="212" name="Google Shape;212;p18"/>
          <p:cNvPicPr preferRelativeResize="0"/>
          <p:nvPr/>
        </p:nvPicPr>
        <p:blipFill>
          <a:blip r:embed="rId6">
            <a:alphaModFix/>
          </a:blip>
          <a:stretch>
            <a:fillRect/>
          </a:stretch>
        </p:blipFill>
        <p:spPr>
          <a:xfrm flipH="1" rot="-6595855">
            <a:off x="5521239" y="3402546"/>
            <a:ext cx="2059911" cy="21949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2_1">
    <p:spTree>
      <p:nvGrpSpPr>
        <p:cNvPr id="213" name="Shape 213"/>
        <p:cNvGrpSpPr/>
        <p:nvPr/>
      </p:nvGrpSpPr>
      <p:grpSpPr>
        <a:xfrm>
          <a:off x="0" y="0"/>
          <a:ext cx="0" cy="0"/>
          <a:chOff x="0" y="0"/>
          <a:chExt cx="0" cy="0"/>
        </a:xfrm>
      </p:grpSpPr>
      <p:sp>
        <p:nvSpPr>
          <p:cNvPr id="214" name="Google Shape;214;p19"/>
          <p:cNvSpPr txBox="1"/>
          <p:nvPr>
            <p:ph idx="1" type="subTitle"/>
          </p:nvPr>
        </p:nvSpPr>
        <p:spPr>
          <a:xfrm>
            <a:off x="1342346" y="2987620"/>
            <a:ext cx="12975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15" name="Google Shape;215;p19"/>
          <p:cNvSpPr txBox="1"/>
          <p:nvPr>
            <p:ph idx="2" type="subTitle"/>
          </p:nvPr>
        </p:nvSpPr>
        <p:spPr>
          <a:xfrm>
            <a:off x="1342348" y="3518863"/>
            <a:ext cx="1297500" cy="1615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16" name="Google Shape;216;p19"/>
          <p:cNvSpPr txBox="1"/>
          <p:nvPr>
            <p:ph idx="3" type="subTitle"/>
          </p:nvPr>
        </p:nvSpPr>
        <p:spPr>
          <a:xfrm>
            <a:off x="3946081" y="2987620"/>
            <a:ext cx="12975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17" name="Google Shape;217;p19"/>
          <p:cNvSpPr txBox="1"/>
          <p:nvPr>
            <p:ph idx="4" type="subTitle"/>
          </p:nvPr>
        </p:nvSpPr>
        <p:spPr>
          <a:xfrm>
            <a:off x="3946081" y="3518850"/>
            <a:ext cx="1297500" cy="1615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b="1" sz="1600">
                <a:latin typeface="Muli"/>
                <a:ea typeface="Muli"/>
                <a:cs typeface="Muli"/>
                <a:sym typeface="Muli"/>
              </a:defRPr>
            </a:lvl2pPr>
            <a:lvl3pPr lvl="2" rtl="0">
              <a:spcBef>
                <a:spcPts val="0"/>
              </a:spcBef>
              <a:spcAft>
                <a:spcPts val="0"/>
              </a:spcAft>
              <a:buNone/>
              <a:defRPr b="1" sz="1600">
                <a:latin typeface="Muli"/>
                <a:ea typeface="Muli"/>
                <a:cs typeface="Muli"/>
                <a:sym typeface="Muli"/>
              </a:defRPr>
            </a:lvl3pPr>
            <a:lvl4pPr lvl="3" rtl="0">
              <a:spcBef>
                <a:spcPts val="0"/>
              </a:spcBef>
              <a:spcAft>
                <a:spcPts val="0"/>
              </a:spcAft>
              <a:buNone/>
              <a:defRPr b="1" sz="1600">
                <a:latin typeface="Muli"/>
                <a:ea typeface="Muli"/>
                <a:cs typeface="Muli"/>
                <a:sym typeface="Muli"/>
              </a:defRPr>
            </a:lvl4pPr>
            <a:lvl5pPr lvl="4" rtl="0">
              <a:spcBef>
                <a:spcPts val="0"/>
              </a:spcBef>
              <a:spcAft>
                <a:spcPts val="0"/>
              </a:spcAft>
              <a:buNone/>
              <a:defRPr b="1" sz="1600">
                <a:latin typeface="Muli"/>
                <a:ea typeface="Muli"/>
                <a:cs typeface="Muli"/>
                <a:sym typeface="Muli"/>
              </a:defRPr>
            </a:lvl5pPr>
            <a:lvl6pPr lvl="5" rtl="0">
              <a:spcBef>
                <a:spcPts val="0"/>
              </a:spcBef>
              <a:spcAft>
                <a:spcPts val="0"/>
              </a:spcAft>
              <a:buNone/>
              <a:defRPr b="1" sz="1600">
                <a:latin typeface="Muli"/>
                <a:ea typeface="Muli"/>
                <a:cs typeface="Muli"/>
                <a:sym typeface="Muli"/>
              </a:defRPr>
            </a:lvl6pPr>
            <a:lvl7pPr lvl="6" rtl="0">
              <a:spcBef>
                <a:spcPts val="0"/>
              </a:spcBef>
              <a:spcAft>
                <a:spcPts val="0"/>
              </a:spcAft>
              <a:buNone/>
              <a:defRPr b="1" sz="1600">
                <a:latin typeface="Muli"/>
                <a:ea typeface="Muli"/>
                <a:cs typeface="Muli"/>
                <a:sym typeface="Muli"/>
              </a:defRPr>
            </a:lvl7pPr>
            <a:lvl8pPr lvl="7" rtl="0">
              <a:spcBef>
                <a:spcPts val="0"/>
              </a:spcBef>
              <a:spcAft>
                <a:spcPts val="0"/>
              </a:spcAft>
              <a:buNone/>
              <a:defRPr b="1" sz="1600">
                <a:latin typeface="Muli"/>
                <a:ea typeface="Muli"/>
                <a:cs typeface="Muli"/>
                <a:sym typeface="Muli"/>
              </a:defRPr>
            </a:lvl8pPr>
            <a:lvl9pPr lvl="8" rtl="0">
              <a:spcBef>
                <a:spcPts val="0"/>
              </a:spcBef>
              <a:spcAft>
                <a:spcPts val="0"/>
              </a:spcAft>
              <a:buNone/>
              <a:defRPr b="1" sz="1600">
                <a:latin typeface="Muli"/>
                <a:ea typeface="Muli"/>
                <a:cs typeface="Muli"/>
                <a:sym typeface="Muli"/>
              </a:defRPr>
            </a:lvl9pPr>
          </a:lstStyle>
          <a:p/>
        </p:txBody>
      </p:sp>
      <p:sp>
        <p:nvSpPr>
          <p:cNvPr id="218" name="Google Shape;218;p19"/>
          <p:cNvSpPr txBox="1"/>
          <p:nvPr>
            <p:ph idx="5" type="subTitle"/>
          </p:nvPr>
        </p:nvSpPr>
        <p:spPr>
          <a:xfrm>
            <a:off x="1342346" y="5459186"/>
            <a:ext cx="12975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19" name="Google Shape;219;p19"/>
          <p:cNvSpPr txBox="1"/>
          <p:nvPr>
            <p:ph idx="6" type="subTitle"/>
          </p:nvPr>
        </p:nvSpPr>
        <p:spPr>
          <a:xfrm>
            <a:off x="1342348" y="5990428"/>
            <a:ext cx="1297500" cy="1615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20" name="Google Shape;220;p19"/>
          <p:cNvSpPr txBox="1"/>
          <p:nvPr>
            <p:ph idx="7" type="subTitle"/>
          </p:nvPr>
        </p:nvSpPr>
        <p:spPr>
          <a:xfrm>
            <a:off x="3946082" y="5459185"/>
            <a:ext cx="12975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21" name="Google Shape;221;p19"/>
          <p:cNvSpPr txBox="1"/>
          <p:nvPr>
            <p:ph idx="8" type="subTitle"/>
          </p:nvPr>
        </p:nvSpPr>
        <p:spPr>
          <a:xfrm>
            <a:off x="3946089" y="5990427"/>
            <a:ext cx="1297500" cy="1615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22" name="Google Shape;222;p19"/>
          <p:cNvSpPr txBox="1"/>
          <p:nvPr>
            <p:ph type="title"/>
          </p:nvPr>
        </p:nvSpPr>
        <p:spPr>
          <a:xfrm>
            <a:off x="510449" y="791470"/>
            <a:ext cx="5085300" cy="1002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3" name="Google Shape;223;p19"/>
          <p:cNvSpPr/>
          <p:nvPr/>
        </p:nvSpPr>
        <p:spPr>
          <a:xfrm flipH="1">
            <a:off x="170" y="8296063"/>
            <a:ext cx="6479966" cy="703944"/>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 name="Google Shape;224;p19"/>
          <p:cNvGrpSpPr/>
          <p:nvPr/>
        </p:nvGrpSpPr>
        <p:grpSpPr>
          <a:xfrm rot="10800000">
            <a:off x="4620411" y="1942620"/>
            <a:ext cx="3232237" cy="3784653"/>
            <a:chOff x="-1320398" y="-1131675"/>
            <a:chExt cx="4560798" cy="5340275"/>
          </a:xfrm>
        </p:grpSpPr>
        <p:pic>
          <p:nvPicPr>
            <p:cNvPr id="225" name="Google Shape;225;p19"/>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26" name="Google Shape;226;p19"/>
            <p:cNvPicPr preferRelativeResize="0"/>
            <p:nvPr/>
          </p:nvPicPr>
          <p:blipFill>
            <a:blip r:embed="rId3">
              <a:alphaModFix/>
            </a:blip>
            <a:stretch>
              <a:fillRect/>
            </a:stretch>
          </p:blipFill>
          <p:spPr>
            <a:xfrm rot="4065820">
              <a:off x="1802577" y="-593946"/>
              <a:ext cx="1167272" cy="1368418"/>
            </a:xfrm>
            <a:prstGeom prst="rect">
              <a:avLst/>
            </a:prstGeom>
            <a:noFill/>
            <a:ln>
              <a:noFill/>
            </a:ln>
          </p:spPr>
        </p:pic>
        <p:pic>
          <p:nvPicPr>
            <p:cNvPr id="227" name="Google Shape;227;p19"/>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28" name="Google Shape;228;p19"/>
            <p:cNvPicPr preferRelativeResize="0"/>
            <p:nvPr/>
          </p:nvPicPr>
          <p:blipFill>
            <a:blip r:embed="rId5">
              <a:alphaModFix/>
            </a:blip>
            <a:stretch>
              <a:fillRect/>
            </a:stretch>
          </p:blipFill>
          <p:spPr>
            <a:xfrm rot="1392348">
              <a:off x="-953652" y="939595"/>
              <a:ext cx="2726349" cy="2421263"/>
            </a:xfrm>
            <a:prstGeom prst="rect">
              <a:avLst/>
            </a:prstGeom>
            <a:noFill/>
            <a:ln>
              <a:noFill/>
            </a:ln>
          </p:spPr>
        </p:pic>
      </p:grpSp>
      <p:pic>
        <p:nvPicPr>
          <p:cNvPr id="229" name="Google Shape;229;p19"/>
          <p:cNvPicPr preferRelativeResize="0"/>
          <p:nvPr/>
        </p:nvPicPr>
        <p:blipFill>
          <a:blip r:embed="rId6">
            <a:alphaModFix/>
          </a:blip>
          <a:stretch>
            <a:fillRect/>
          </a:stretch>
        </p:blipFill>
        <p:spPr>
          <a:xfrm rot="-2699982">
            <a:off x="-347943" y="2131225"/>
            <a:ext cx="710939" cy="231195"/>
          </a:xfrm>
          <a:prstGeom prst="rect">
            <a:avLst/>
          </a:prstGeom>
          <a:noFill/>
          <a:ln>
            <a:noFill/>
          </a:ln>
        </p:spPr>
      </p:pic>
      <p:pic>
        <p:nvPicPr>
          <p:cNvPr id="230" name="Google Shape;230;p19"/>
          <p:cNvPicPr preferRelativeResize="0"/>
          <p:nvPr/>
        </p:nvPicPr>
        <p:blipFill>
          <a:blip r:embed="rId6">
            <a:alphaModFix/>
          </a:blip>
          <a:stretch>
            <a:fillRect/>
          </a:stretch>
        </p:blipFill>
        <p:spPr>
          <a:xfrm rot="9823376">
            <a:off x="-203494" y="92023"/>
            <a:ext cx="978377" cy="31816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8">
    <p:spTree>
      <p:nvGrpSpPr>
        <p:cNvPr id="231" name="Shape 231"/>
        <p:cNvGrpSpPr/>
        <p:nvPr/>
      </p:nvGrpSpPr>
      <p:grpSpPr>
        <a:xfrm>
          <a:off x="0" y="0"/>
          <a:ext cx="0" cy="0"/>
          <a:chOff x="0" y="0"/>
          <a:chExt cx="0" cy="0"/>
        </a:xfrm>
      </p:grpSpPr>
      <p:sp>
        <p:nvSpPr>
          <p:cNvPr id="232" name="Google Shape;232;p20"/>
          <p:cNvSpPr txBox="1"/>
          <p:nvPr>
            <p:ph idx="1" type="body"/>
          </p:nvPr>
        </p:nvSpPr>
        <p:spPr>
          <a:xfrm>
            <a:off x="1195547" y="3078742"/>
            <a:ext cx="4089000" cy="40578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Font typeface="Karla"/>
              <a:buChar char="●"/>
              <a:defRPr sz="1600"/>
            </a:lvl1pPr>
            <a:lvl2pPr indent="-317500" lvl="1" marL="914400" rtl="0">
              <a:spcBef>
                <a:spcPts val="1600"/>
              </a:spcBef>
              <a:spcAft>
                <a:spcPts val="0"/>
              </a:spcAft>
              <a:buSzPts val="1400"/>
              <a:buFont typeface="Karla"/>
              <a:buChar char="○"/>
              <a:defRPr/>
            </a:lvl2pPr>
            <a:lvl3pPr indent="-317500" lvl="2" marL="1371600" rtl="0">
              <a:spcBef>
                <a:spcPts val="0"/>
              </a:spcBef>
              <a:spcAft>
                <a:spcPts val="0"/>
              </a:spcAft>
              <a:buSzPts val="1400"/>
              <a:buFont typeface="Karla"/>
              <a:buChar char="■"/>
              <a:defRPr/>
            </a:lvl3pPr>
            <a:lvl4pPr indent="-317500" lvl="3" marL="1828800" rtl="0">
              <a:spcBef>
                <a:spcPts val="0"/>
              </a:spcBef>
              <a:spcAft>
                <a:spcPts val="0"/>
              </a:spcAft>
              <a:buSzPts val="1400"/>
              <a:buFont typeface="Karla"/>
              <a:buChar char="●"/>
              <a:defRPr/>
            </a:lvl4pPr>
            <a:lvl5pPr indent="-317500" lvl="4" marL="2286000" rtl="0">
              <a:spcBef>
                <a:spcPts val="0"/>
              </a:spcBef>
              <a:spcAft>
                <a:spcPts val="0"/>
              </a:spcAft>
              <a:buSzPts val="1400"/>
              <a:buFont typeface="Karla"/>
              <a:buChar char="○"/>
              <a:defRPr/>
            </a:lvl5pPr>
            <a:lvl6pPr indent="-317500" lvl="5" marL="2743200" rtl="0">
              <a:spcBef>
                <a:spcPts val="0"/>
              </a:spcBef>
              <a:spcAft>
                <a:spcPts val="0"/>
              </a:spcAft>
              <a:buSzPts val="1400"/>
              <a:buFont typeface="Karla"/>
              <a:buChar char="■"/>
              <a:defRPr/>
            </a:lvl6pPr>
            <a:lvl7pPr indent="-317500" lvl="6" marL="3200400" rtl="0">
              <a:spcBef>
                <a:spcPts val="0"/>
              </a:spcBef>
              <a:spcAft>
                <a:spcPts val="0"/>
              </a:spcAft>
              <a:buSzPts val="1400"/>
              <a:buFont typeface="Karla"/>
              <a:buChar char="●"/>
              <a:defRPr/>
            </a:lvl7pPr>
            <a:lvl8pPr indent="-317500" lvl="7" marL="3657600" rtl="0">
              <a:spcBef>
                <a:spcPts val="0"/>
              </a:spcBef>
              <a:spcAft>
                <a:spcPts val="0"/>
              </a:spcAft>
              <a:buSzPts val="1400"/>
              <a:buFont typeface="Karla"/>
              <a:buChar char="○"/>
              <a:defRPr/>
            </a:lvl8pPr>
            <a:lvl9pPr indent="-317500" lvl="8" marL="4114800" rtl="0">
              <a:spcBef>
                <a:spcPts val="0"/>
              </a:spcBef>
              <a:spcAft>
                <a:spcPts val="0"/>
              </a:spcAft>
              <a:buSzPts val="1400"/>
              <a:buFont typeface="Karla"/>
              <a:buChar char="■"/>
              <a:defRPr/>
            </a:lvl9pPr>
          </a:lstStyle>
          <a:p/>
        </p:txBody>
      </p:sp>
      <p:sp>
        <p:nvSpPr>
          <p:cNvPr id="233" name="Google Shape;233;p20"/>
          <p:cNvSpPr txBox="1"/>
          <p:nvPr>
            <p:ph type="title"/>
          </p:nvPr>
        </p:nvSpPr>
        <p:spPr>
          <a:xfrm>
            <a:off x="1195547" y="1863517"/>
            <a:ext cx="4089000" cy="1002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234" name="Google Shape;234;p20"/>
          <p:cNvPicPr preferRelativeResize="0"/>
          <p:nvPr/>
        </p:nvPicPr>
        <p:blipFill>
          <a:blip r:embed="rId2">
            <a:alphaModFix/>
          </a:blip>
          <a:stretch>
            <a:fillRect/>
          </a:stretch>
        </p:blipFill>
        <p:spPr>
          <a:xfrm flipH="1" rot="10800000">
            <a:off x="-112748" y="2887552"/>
            <a:ext cx="740498" cy="1042938"/>
          </a:xfrm>
          <a:prstGeom prst="rect">
            <a:avLst/>
          </a:prstGeom>
          <a:noFill/>
          <a:ln>
            <a:noFill/>
          </a:ln>
        </p:spPr>
      </p:pic>
      <p:sp>
        <p:nvSpPr>
          <p:cNvPr id="235" name="Google Shape;235;p20"/>
          <p:cNvSpPr/>
          <p:nvPr/>
        </p:nvSpPr>
        <p:spPr>
          <a:xfrm>
            <a:off x="41" y="7949985"/>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 name="Google Shape;236;p20"/>
          <p:cNvPicPr preferRelativeResize="0"/>
          <p:nvPr/>
        </p:nvPicPr>
        <p:blipFill>
          <a:blip r:embed="rId3">
            <a:alphaModFix/>
          </a:blip>
          <a:stretch>
            <a:fillRect/>
          </a:stretch>
        </p:blipFill>
        <p:spPr>
          <a:xfrm flipH="1" rot="-287321">
            <a:off x="5956728" y="6870616"/>
            <a:ext cx="601935" cy="705663"/>
          </a:xfrm>
          <a:prstGeom prst="rect">
            <a:avLst/>
          </a:prstGeom>
          <a:noFill/>
          <a:ln>
            <a:noFill/>
          </a:ln>
        </p:spPr>
      </p:pic>
      <p:sp>
        <p:nvSpPr>
          <p:cNvPr id="237" name="Google Shape;237;p20"/>
          <p:cNvSpPr/>
          <p:nvPr/>
        </p:nvSpPr>
        <p:spPr>
          <a:xfrm rot="10800000">
            <a:off x="176" y="-40"/>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8" name="Google Shape;238;p20"/>
          <p:cNvPicPr preferRelativeResize="0"/>
          <p:nvPr/>
        </p:nvPicPr>
        <p:blipFill>
          <a:blip r:embed="rId4">
            <a:alphaModFix/>
          </a:blip>
          <a:stretch>
            <a:fillRect/>
          </a:stretch>
        </p:blipFill>
        <p:spPr>
          <a:xfrm flipH="1" rot="9407650">
            <a:off x="-941493" y="1253520"/>
            <a:ext cx="1932060" cy="1715857"/>
          </a:xfrm>
          <a:prstGeom prst="rect">
            <a:avLst/>
          </a:prstGeom>
          <a:noFill/>
          <a:ln>
            <a:noFill/>
          </a:ln>
        </p:spPr>
      </p:pic>
      <p:pic>
        <p:nvPicPr>
          <p:cNvPr id="239" name="Google Shape;239;p20"/>
          <p:cNvPicPr preferRelativeResize="0"/>
          <p:nvPr/>
        </p:nvPicPr>
        <p:blipFill>
          <a:blip r:embed="rId5">
            <a:alphaModFix/>
          </a:blip>
          <a:stretch>
            <a:fillRect/>
          </a:stretch>
        </p:blipFill>
        <p:spPr>
          <a:xfrm rot="-847289">
            <a:off x="880799" y="695963"/>
            <a:ext cx="617728" cy="200884"/>
          </a:xfrm>
          <a:prstGeom prst="rect">
            <a:avLst/>
          </a:prstGeom>
          <a:noFill/>
          <a:ln>
            <a:noFill/>
          </a:ln>
        </p:spPr>
      </p:pic>
      <p:pic>
        <p:nvPicPr>
          <p:cNvPr id="240" name="Google Shape;240;p20"/>
          <p:cNvPicPr preferRelativeResize="0"/>
          <p:nvPr/>
        </p:nvPicPr>
        <p:blipFill>
          <a:blip r:embed="rId5">
            <a:alphaModFix/>
          </a:blip>
          <a:stretch>
            <a:fillRect/>
          </a:stretch>
        </p:blipFill>
        <p:spPr>
          <a:xfrm rot="721005">
            <a:off x="5342655" y="7622891"/>
            <a:ext cx="617727" cy="200884"/>
          </a:xfrm>
          <a:prstGeom prst="rect">
            <a:avLst/>
          </a:prstGeom>
          <a:noFill/>
          <a:ln>
            <a:noFill/>
          </a:ln>
        </p:spPr>
      </p:pic>
      <p:pic>
        <p:nvPicPr>
          <p:cNvPr id="241" name="Google Shape;241;p20"/>
          <p:cNvPicPr preferRelativeResize="0"/>
          <p:nvPr/>
        </p:nvPicPr>
        <p:blipFill>
          <a:blip r:embed="rId5">
            <a:alphaModFix/>
          </a:blip>
          <a:stretch>
            <a:fillRect/>
          </a:stretch>
        </p:blipFill>
        <p:spPr>
          <a:xfrm rot="-1427571">
            <a:off x="6152549" y="8546261"/>
            <a:ext cx="617728" cy="20088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hasCustomPrompt="1" type="title"/>
          </p:nvPr>
        </p:nvSpPr>
        <p:spPr>
          <a:xfrm>
            <a:off x="1242283" y="2753281"/>
            <a:ext cx="1426200" cy="3493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0" name="Google Shape;20;p3"/>
          <p:cNvSpPr txBox="1"/>
          <p:nvPr>
            <p:ph idx="1" type="subTitle"/>
          </p:nvPr>
        </p:nvSpPr>
        <p:spPr>
          <a:xfrm>
            <a:off x="3795555" y="5311003"/>
            <a:ext cx="1937400" cy="1167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sp>
        <p:nvSpPr>
          <p:cNvPr id="21" name="Google Shape;21;p3"/>
          <p:cNvSpPr txBox="1"/>
          <p:nvPr>
            <p:ph idx="2" type="title"/>
          </p:nvPr>
        </p:nvSpPr>
        <p:spPr>
          <a:xfrm>
            <a:off x="3795555" y="2520976"/>
            <a:ext cx="1937400" cy="2479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i="1"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2" name="Google Shape;22;p3"/>
          <p:cNvPicPr preferRelativeResize="0"/>
          <p:nvPr/>
        </p:nvPicPr>
        <p:blipFill>
          <a:blip r:embed="rId2">
            <a:alphaModFix/>
          </a:blip>
          <a:stretch>
            <a:fillRect/>
          </a:stretch>
        </p:blipFill>
        <p:spPr>
          <a:xfrm flipH="1" rot="-7814352">
            <a:off x="4656548" y="-1443919"/>
            <a:ext cx="2860080" cy="39048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5">
    <p:spTree>
      <p:nvGrpSpPr>
        <p:cNvPr id="242" name="Shape 242"/>
        <p:cNvGrpSpPr/>
        <p:nvPr/>
      </p:nvGrpSpPr>
      <p:grpSpPr>
        <a:xfrm>
          <a:off x="0" y="0"/>
          <a:ext cx="0" cy="0"/>
          <a:chOff x="0" y="0"/>
          <a:chExt cx="0" cy="0"/>
        </a:xfrm>
      </p:grpSpPr>
      <p:sp>
        <p:nvSpPr>
          <p:cNvPr id="243" name="Google Shape;243;p21"/>
          <p:cNvSpPr/>
          <p:nvPr/>
        </p:nvSpPr>
        <p:spPr>
          <a:xfrm>
            <a:off x="41" y="7949985"/>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1"/>
          <p:cNvSpPr txBox="1"/>
          <p:nvPr>
            <p:ph idx="1" type="subTitle"/>
          </p:nvPr>
        </p:nvSpPr>
        <p:spPr>
          <a:xfrm>
            <a:off x="3629994" y="3830971"/>
            <a:ext cx="2158200" cy="2484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45" name="Google Shape;245;p21"/>
          <p:cNvSpPr txBox="1"/>
          <p:nvPr>
            <p:ph type="title"/>
          </p:nvPr>
        </p:nvSpPr>
        <p:spPr>
          <a:xfrm>
            <a:off x="3632925" y="2151181"/>
            <a:ext cx="2158200" cy="16797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6" name="Google Shape;246;p21"/>
          <p:cNvSpPr/>
          <p:nvPr/>
        </p:nvSpPr>
        <p:spPr>
          <a:xfrm rot="10800000">
            <a:off x="176" y="-40"/>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 name="Google Shape;247;p21"/>
          <p:cNvGrpSpPr/>
          <p:nvPr/>
        </p:nvGrpSpPr>
        <p:grpSpPr>
          <a:xfrm flipH="1">
            <a:off x="-1299317" y="-2176214"/>
            <a:ext cx="3148286" cy="3023971"/>
            <a:chOff x="287899" y="-262634"/>
            <a:chExt cx="3885333" cy="3731916"/>
          </a:xfrm>
        </p:grpSpPr>
        <p:pic>
          <p:nvPicPr>
            <p:cNvPr id="248" name="Google Shape;248;p21"/>
            <p:cNvPicPr preferRelativeResize="0"/>
            <p:nvPr/>
          </p:nvPicPr>
          <p:blipFill>
            <a:blip r:embed="rId2">
              <a:alphaModFix/>
            </a:blip>
            <a:stretch>
              <a:fillRect/>
            </a:stretch>
          </p:blipFill>
          <p:spPr>
            <a:xfrm flipH="1" rot="-4265453">
              <a:off x="1663234" y="2545547"/>
              <a:ext cx="1097963" cy="357054"/>
            </a:xfrm>
            <a:prstGeom prst="rect">
              <a:avLst/>
            </a:prstGeom>
            <a:noFill/>
            <a:ln>
              <a:noFill/>
            </a:ln>
          </p:spPr>
        </p:pic>
        <p:pic>
          <p:nvPicPr>
            <p:cNvPr id="249" name="Google Shape;249;p21"/>
            <p:cNvPicPr preferRelativeResize="0"/>
            <p:nvPr/>
          </p:nvPicPr>
          <p:blipFill>
            <a:blip r:embed="rId2">
              <a:alphaModFix/>
            </a:blip>
            <a:stretch>
              <a:fillRect/>
            </a:stretch>
          </p:blipFill>
          <p:spPr>
            <a:xfrm flipH="1" rot="-5400000">
              <a:off x="2047059" y="2741772"/>
              <a:ext cx="1097964" cy="357054"/>
            </a:xfrm>
            <a:prstGeom prst="rect">
              <a:avLst/>
            </a:prstGeom>
            <a:noFill/>
            <a:ln>
              <a:noFill/>
            </a:ln>
          </p:spPr>
        </p:pic>
        <p:pic>
          <p:nvPicPr>
            <p:cNvPr id="250" name="Google Shape;250;p21"/>
            <p:cNvPicPr preferRelativeResize="0"/>
            <p:nvPr/>
          </p:nvPicPr>
          <p:blipFill>
            <a:blip r:embed="rId3">
              <a:alphaModFix/>
            </a:blip>
            <a:stretch>
              <a:fillRect/>
            </a:stretch>
          </p:blipFill>
          <p:spPr>
            <a:xfrm rot="-6957330">
              <a:off x="574897" y="504323"/>
              <a:ext cx="1167271" cy="1368417"/>
            </a:xfrm>
            <a:prstGeom prst="rect">
              <a:avLst/>
            </a:prstGeom>
            <a:noFill/>
            <a:ln>
              <a:noFill/>
            </a:ln>
          </p:spPr>
        </p:pic>
        <p:pic>
          <p:nvPicPr>
            <p:cNvPr id="251" name="Google Shape;251;p21"/>
            <p:cNvPicPr preferRelativeResize="0"/>
            <p:nvPr/>
          </p:nvPicPr>
          <p:blipFill>
            <a:blip r:embed="rId4">
              <a:alphaModFix/>
            </a:blip>
            <a:stretch>
              <a:fillRect/>
            </a:stretch>
          </p:blipFill>
          <p:spPr>
            <a:xfrm flipH="1" rot="-6306671">
              <a:off x="1371644" y="1704035"/>
              <a:ext cx="990786" cy="1395435"/>
            </a:xfrm>
            <a:prstGeom prst="rect">
              <a:avLst/>
            </a:prstGeom>
            <a:noFill/>
            <a:ln>
              <a:noFill/>
            </a:ln>
          </p:spPr>
        </p:pic>
        <p:pic>
          <p:nvPicPr>
            <p:cNvPr id="252" name="Google Shape;252;p21"/>
            <p:cNvPicPr preferRelativeResize="0"/>
            <p:nvPr/>
          </p:nvPicPr>
          <p:blipFill>
            <a:blip r:embed="rId5">
              <a:alphaModFix/>
            </a:blip>
            <a:stretch>
              <a:fillRect/>
            </a:stretch>
          </p:blipFill>
          <p:spPr>
            <a:xfrm rot="1392348">
              <a:off x="1080136" y="176558"/>
              <a:ext cx="2726349" cy="2421263"/>
            </a:xfrm>
            <a:prstGeom prst="rect">
              <a:avLst/>
            </a:prstGeom>
            <a:noFill/>
            <a:ln>
              <a:noFill/>
            </a:ln>
          </p:spPr>
        </p:pic>
      </p:grpSp>
      <p:pic>
        <p:nvPicPr>
          <p:cNvPr id="253" name="Google Shape;253;p21"/>
          <p:cNvPicPr preferRelativeResize="0"/>
          <p:nvPr/>
        </p:nvPicPr>
        <p:blipFill>
          <a:blip r:embed="rId6">
            <a:alphaModFix/>
          </a:blip>
          <a:stretch>
            <a:fillRect/>
          </a:stretch>
        </p:blipFill>
        <p:spPr>
          <a:xfrm rot="-4877404">
            <a:off x="4500869" y="7533274"/>
            <a:ext cx="2175912" cy="1203137"/>
          </a:xfrm>
          <a:prstGeom prst="rect">
            <a:avLst/>
          </a:prstGeom>
          <a:noFill/>
          <a:ln>
            <a:noFill/>
          </a:ln>
        </p:spPr>
      </p:pic>
      <p:grpSp>
        <p:nvGrpSpPr>
          <p:cNvPr id="254" name="Google Shape;254;p21"/>
          <p:cNvGrpSpPr/>
          <p:nvPr/>
        </p:nvGrpSpPr>
        <p:grpSpPr>
          <a:xfrm>
            <a:off x="5582018" y="6379123"/>
            <a:ext cx="1369509" cy="1358292"/>
            <a:chOff x="5325298" y="1774194"/>
            <a:chExt cx="3029216" cy="3004406"/>
          </a:xfrm>
        </p:grpSpPr>
        <p:pic>
          <p:nvPicPr>
            <p:cNvPr id="255" name="Google Shape;255;p21"/>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256" name="Google Shape;256;p21"/>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257" name="Google Shape;257;p21"/>
            <p:cNvPicPr preferRelativeResize="0"/>
            <p:nvPr/>
          </p:nvPicPr>
          <p:blipFill>
            <a:blip r:embed="rId4">
              <a:alphaModFix/>
            </a:blip>
            <a:stretch>
              <a:fillRect/>
            </a:stretch>
          </p:blipFill>
          <p:spPr>
            <a:xfrm flipH="1" rot="5172484">
              <a:off x="7130170" y="2170760"/>
              <a:ext cx="990785" cy="1395436"/>
            </a:xfrm>
            <a:prstGeom prst="rect">
              <a:avLst/>
            </a:prstGeom>
            <a:noFill/>
            <a:ln>
              <a:noFill/>
            </a:ln>
          </p:spPr>
        </p:pic>
        <p:pic>
          <p:nvPicPr>
            <p:cNvPr id="258" name="Google Shape;258;p21"/>
            <p:cNvPicPr preferRelativeResize="0"/>
            <p:nvPr/>
          </p:nvPicPr>
          <p:blipFill>
            <a:blip r:embed="rId7">
              <a:alphaModFix/>
            </a:blip>
            <a:stretch>
              <a:fillRect/>
            </a:stretch>
          </p:blipFill>
          <p:spPr>
            <a:xfrm>
              <a:off x="5325298" y="2329184"/>
              <a:ext cx="2914801" cy="2449415"/>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6">
    <p:spTree>
      <p:nvGrpSpPr>
        <p:cNvPr id="259" name="Shape 259"/>
        <p:cNvGrpSpPr/>
        <p:nvPr/>
      </p:nvGrpSpPr>
      <p:grpSpPr>
        <a:xfrm>
          <a:off x="0" y="0"/>
          <a:ext cx="0" cy="0"/>
          <a:chOff x="0" y="0"/>
          <a:chExt cx="0" cy="0"/>
        </a:xfrm>
      </p:grpSpPr>
      <p:sp>
        <p:nvSpPr>
          <p:cNvPr id="260" name="Google Shape;260;p22"/>
          <p:cNvSpPr txBox="1"/>
          <p:nvPr>
            <p:ph idx="1" type="subTitle"/>
          </p:nvPr>
        </p:nvSpPr>
        <p:spPr>
          <a:xfrm>
            <a:off x="647096" y="3823364"/>
            <a:ext cx="2126400" cy="2479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61" name="Google Shape;261;p22"/>
          <p:cNvSpPr txBox="1"/>
          <p:nvPr>
            <p:ph type="title"/>
          </p:nvPr>
        </p:nvSpPr>
        <p:spPr>
          <a:xfrm>
            <a:off x="647096" y="2696850"/>
            <a:ext cx="2126400" cy="1126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62" name="Google Shape;262;p22"/>
          <p:cNvGrpSpPr/>
          <p:nvPr/>
        </p:nvGrpSpPr>
        <p:grpSpPr>
          <a:xfrm rot="10800000">
            <a:off x="4790554" y="543932"/>
            <a:ext cx="2743274" cy="3784653"/>
            <a:chOff x="-1304773" y="-1131675"/>
            <a:chExt cx="3870854" cy="5340275"/>
          </a:xfrm>
        </p:grpSpPr>
        <p:pic>
          <p:nvPicPr>
            <p:cNvPr id="263" name="Google Shape;263;p22"/>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64" name="Google Shape;264;p22"/>
            <p:cNvPicPr preferRelativeResize="0"/>
            <p:nvPr/>
          </p:nvPicPr>
          <p:blipFill>
            <a:blip r:embed="rId3">
              <a:alphaModFix/>
            </a:blip>
            <a:stretch>
              <a:fillRect/>
            </a:stretch>
          </p:blipFill>
          <p:spPr>
            <a:xfrm>
              <a:off x="-1075509" y="-1131675"/>
              <a:ext cx="3641590" cy="3060143"/>
            </a:xfrm>
            <a:prstGeom prst="rect">
              <a:avLst/>
            </a:prstGeom>
            <a:noFill/>
            <a:ln>
              <a:noFill/>
            </a:ln>
          </p:spPr>
        </p:pic>
        <p:pic>
          <p:nvPicPr>
            <p:cNvPr id="265" name="Google Shape;265;p22"/>
            <p:cNvPicPr preferRelativeResize="0"/>
            <p:nvPr/>
          </p:nvPicPr>
          <p:blipFill>
            <a:blip r:embed="rId4">
              <a:alphaModFix/>
            </a:blip>
            <a:stretch>
              <a:fillRect/>
            </a:stretch>
          </p:blipFill>
          <p:spPr>
            <a:xfrm rot="1392348">
              <a:off x="-938027" y="929395"/>
              <a:ext cx="2726349" cy="2421263"/>
            </a:xfrm>
            <a:prstGeom prst="rect">
              <a:avLst/>
            </a:prstGeom>
            <a:noFill/>
            <a:ln>
              <a:noFill/>
            </a:ln>
          </p:spPr>
        </p:pic>
      </p:grpSp>
      <p:grpSp>
        <p:nvGrpSpPr>
          <p:cNvPr id="266" name="Google Shape;266;p22"/>
          <p:cNvGrpSpPr/>
          <p:nvPr/>
        </p:nvGrpSpPr>
        <p:grpSpPr>
          <a:xfrm flipH="1" rot="-5400000">
            <a:off x="-283887" y="-2200171"/>
            <a:ext cx="1914912" cy="2608085"/>
            <a:chOff x="-1304773" y="-1131675"/>
            <a:chExt cx="3870854" cy="5272054"/>
          </a:xfrm>
        </p:grpSpPr>
        <p:pic>
          <p:nvPicPr>
            <p:cNvPr id="267" name="Google Shape;267;p22"/>
            <p:cNvPicPr preferRelativeResize="0"/>
            <p:nvPr/>
          </p:nvPicPr>
          <p:blipFill>
            <a:blip r:embed="rId2">
              <a:alphaModFix/>
            </a:blip>
            <a:stretch>
              <a:fillRect/>
            </a:stretch>
          </p:blipFill>
          <p:spPr>
            <a:xfrm flipH="1" rot="10800000">
              <a:off x="314069" y="2471754"/>
              <a:ext cx="1184750" cy="1668625"/>
            </a:xfrm>
            <a:prstGeom prst="rect">
              <a:avLst/>
            </a:prstGeom>
            <a:noFill/>
            <a:ln>
              <a:noFill/>
            </a:ln>
          </p:spPr>
        </p:pic>
        <p:pic>
          <p:nvPicPr>
            <p:cNvPr id="268" name="Google Shape;268;p22"/>
            <p:cNvPicPr preferRelativeResize="0"/>
            <p:nvPr/>
          </p:nvPicPr>
          <p:blipFill>
            <a:blip r:embed="rId3">
              <a:alphaModFix/>
            </a:blip>
            <a:stretch>
              <a:fillRect/>
            </a:stretch>
          </p:blipFill>
          <p:spPr>
            <a:xfrm>
              <a:off x="-1075509" y="-1131675"/>
              <a:ext cx="3641590" cy="3060143"/>
            </a:xfrm>
            <a:prstGeom prst="rect">
              <a:avLst/>
            </a:prstGeom>
            <a:noFill/>
            <a:ln>
              <a:noFill/>
            </a:ln>
          </p:spPr>
        </p:pic>
        <p:pic>
          <p:nvPicPr>
            <p:cNvPr id="269" name="Google Shape;269;p22"/>
            <p:cNvPicPr preferRelativeResize="0"/>
            <p:nvPr/>
          </p:nvPicPr>
          <p:blipFill>
            <a:blip r:embed="rId4">
              <a:alphaModFix/>
            </a:blip>
            <a:stretch>
              <a:fillRect/>
            </a:stretch>
          </p:blipFill>
          <p:spPr>
            <a:xfrm rot="1392348">
              <a:off x="-938027" y="929395"/>
              <a:ext cx="2726349" cy="2421263"/>
            </a:xfrm>
            <a:prstGeom prst="rect">
              <a:avLst/>
            </a:prstGeom>
            <a:noFill/>
            <a:ln>
              <a:noFill/>
            </a:ln>
          </p:spPr>
        </p:pic>
      </p:grpSp>
      <p:pic>
        <p:nvPicPr>
          <p:cNvPr id="270" name="Google Shape;270;p22"/>
          <p:cNvPicPr preferRelativeResize="0"/>
          <p:nvPr/>
        </p:nvPicPr>
        <p:blipFill>
          <a:blip r:embed="rId5">
            <a:alphaModFix/>
          </a:blip>
          <a:stretch>
            <a:fillRect/>
          </a:stretch>
        </p:blipFill>
        <p:spPr>
          <a:xfrm rot="4510732">
            <a:off x="-1015440" y="7919555"/>
            <a:ext cx="2631116" cy="22552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7">
    <p:spTree>
      <p:nvGrpSpPr>
        <p:cNvPr id="271" name="Shape 271"/>
        <p:cNvGrpSpPr/>
        <p:nvPr/>
      </p:nvGrpSpPr>
      <p:grpSpPr>
        <a:xfrm>
          <a:off x="0" y="0"/>
          <a:ext cx="0" cy="0"/>
          <a:chOff x="0" y="0"/>
          <a:chExt cx="0" cy="0"/>
        </a:xfrm>
      </p:grpSpPr>
      <p:sp>
        <p:nvSpPr>
          <p:cNvPr id="272" name="Google Shape;272;p23"/>
          <p:cNvSpPr txBox="1"/>
          <p:nvPr>
            <p:ph idx="1" type="subTitle"/>
          </p:nvPr>
        </p:nvSpPr>
        <p:spPr>
          <a:xfrm>
            <a:off x="529994" y="3823360"/>
            <a:ext cx="2460000" cy="2908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73" name="Google Shape;273;p23"/>
          <p:cNvSpPr txBox="1"/>
          <p:nvPr>
            <p:ph type="title"/>
          </p:nvPr>
        </p:nvSpPr>
        <p:spPr>
          <a:xfrm>
            <a:off x="529990" y="2696850"/>
            <a:ext cx="2460000" cy="1126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74" name="Google Shape;274;p23"/>
          <p:cNvSpPr/>
          <p:nvPr/>
        </p:nvSpPr>
        <p:spPr>
          <a:xfrm rot="10800000">
            <a:off x="170" y="-20"/>
            <a:ext cx="6479966" cy="63332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p:nvPr/>
        </p:nvSpPr>
        <p:spPr>
          <a:xfrm>
            <a:off x="35" y="8366668"/>
            <a:ext cx="6479966" cy="63332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6" name="Google Shape;276;p23"/>
          <p:cNvGrpSpPr/>
          <p:nvPr/>
        </p:nvGrpSpPr>
        <p:grpSpPr>
          <a:xfrm flipH="1" rot="5400000">
            <a:off x="4120766" y="4063217"/>
            <a:ext cx="2505773" cy="2846901"/>
            <a:chOff x="-1304773" y="-1131675"/>
            <a:chExt cx="4700380" cy="5340275"/>
          </a:xfrm>
        </p:grpSpPr>
        <p:pic>
          <p:nvPicPr>
            <p:cNvPr id="277" name="Google Shape;277;p23"/>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78" name="Google Shape;278;p23"/>
            <p:cNvPicPr preferRelativeResize="0"/>
            <p:nvPr/>
          </p:nvPicPr>
          <p:blipFill>
            <a:blip r:embed="rId3">
              <a:alphaModFix/>
            </a:blip>
            <a:stretch>
              <a:fillRect/>
            </a:stretch>
          </p:blipFill>
          <p:spPr>
            <a:xfrm flipH="1" rot="6734180">
              <a:off x="1957784" y="-382661"/>
              <a:ext cx="1167272" cy="1368418"/>
            </a:xfrm>
            <a:prstGeom prst="rect">
              <a:avLst/>
            </a:prstGeom>
            <a:noFill/>
            <a:ln>
              <a:noFill/>
            </a:ln>
          </p:spPr>
        </p:pic>
        <p:pic>
          <p:nvPicPr>
            <p:cNvPr id="279" name="Google Shape;279;p23"/>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80" name="Google Shape;280;p23"/>
            <p:cNvPicPr preferRelativeResize="0"/>
            <p:nvPr/>
          </p:nvPicPr>
          <p:blipFill>
            <a:blip r:embed="rId5">
              <a:alphaModFix/>
            </a:blip>
            <a:stretch>
              <a:fillRect/>
            </a:stretch>
          </p:blipFill>
          <p:spPr>
            <a:xfrm rot="1392348">
              <a:off x="-938027" y="929395"/>
              <a:ext cx="2726349" cy="2421263"/>
            </a:xfrm>
            <a:prstGeom prst="rect">
              <a:avLst/>
            </a:prstGeom>
            <a:noFill/>
            <a:ln>
              <a:noFill/>
            </a:ln>
          </p:spPr>
        </p:pic>
      </p:grpSp>
      <p:grpSp>
        <p:nvGrpSpPr>
          <p:cNvPr id="281" name="Google Shape;281;p23"/>
          <p:cNvGrpSpPr/>
          <p:nvPr/>
        </p:nvGrpSpPr>
        <p:grpSpPr>
          <a:xfrm flipH="1" rot="-5400000">
            <a:off x="-489564" y="-2218290"/>
            <a:ext cx="2505773" cy="2846901"/>
            <a:chOff x="-1304773" y="-1131675"/>
            <a:chExt cx="4700380" cy="5340275"/>
          </a:xfrm>
        </p:grpSpPr>
        <p:pic>
          <p:nvPicPr>
            <p:cNvPr id="282" name="Google Shape;282;p23"/>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83" name="Google Shape;283;p23"/>
            <p:cNvPicPr preferRelativeResize="0"/>
            <p:nvPr/>
          </p:nvPicPr>
          <p:blipFill>
            <a:blip r:embed="rId3">
              <a:alphaModFix/>
            </a:blip>
            <a:stretch>
              <a:fillRect/>
            </a:stretch>
          </p:blipFill>
          <p:spPr>
            <a:xfrm flipH="1" rot="6734180">
              <a:off x="1957784" y="-382661"/>
              <a:ext cx="1167272" cy="1368418"/>
            </a:xfrm>
            <a:prstGeom prst="rect">
              <a:avLst/>
            </a:prstGeom>
            <a:noFill/>
            <a:ln>
              <a:noFill/>
            </a:ln>
          </p:spPr>
        </p:pic>
        <p:pic>
          <p:nvPicPr>
            <p:cNvPr id="284" name="Google Shape;284;p23"/>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85" name="Google Shape;285;p23"/>
            <p:cNvPicPr preferRelativeResize="0"/>
            <p:nvPr/>
          </p:nvPicPr>
          <p:blipFill>
            <a:blip r:embed="rId5">
              <a:alphaModFix/>
            </a:blip>
            <a:stretch>
              <a:fillRect/>
            </a:stretch>
          </p:blipFill>
          <p:spPr>
            <a:xfrm rot="1392348">
              <a:off x="-938027" y="929395"/>
              <a:ext cx="2726349" cy="2421263"/>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9">
    <p:spTree>
      <p:nvGrpSpPr>
        <p:cNvPr id="286" name="Shape 286"/>
        <p:cNvGrpSpPr/>
        <p:nvPr/>
      </p:nvGrpSpPr>
      <p:grpSpPr>
        <a:xfrm>
          <a:off x="0" y="0"/>
          <a:ext cx="0" cy="0"/>
          <a:chOff x="0" y="0"/>
          <a:chExt cx="0" cy="0"/>
        </a:xfrm>
      </p:grpSpPr>
      <p:sp>
        <p:nvSpPr>
          <p:cNvPr id="287" name="Google Shape;287;p24"/>
          <p:cNvSpPr txBox="1"/>
          <p:nvPr>
            <p:ph type="title"/>
          </p:nvPr>
        </p:nvSpPr>
        <p:spPr>
          <a:xfrm>
            <a:off x="1911706" y="1674869"/>
            <a:ext cx="2656500" cy="2908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288" name="Google Shape;288;p24"/>
          <p:cNvSpPr txBox="1"/>
          <p:nvPr>
            <p:ph idx="1" type="subTitle"/>
          </p:nvPr>
        </p:nvSpPr>
        <p:spPr>
          <a:xfrm>
            <a:off x="2207250" y="4426794"/>
            <a:ext cx="2065500" cy="204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ONLY_1_1">
    <p:spTree>
      <p:nvGrpSpPr>
        <p:cNvPr id="289" name="Shape 289"/>
        <p:cNvGrpSpPr/>
        <p:nvPr/>
      </p:nvGrpSpPr>
      <p:grpSpPr>
        <a:xfrm>
          <a:off x="0" y="0"/>
          <a:ext cx="0" cy="0"/>
          <a:chOff x="0" y="0"/>
          <a:chExt cx="0" cy="0"/>
        </a:xfrm>
      </p:grpSpPr>
      <p:sp>
        <p:nvSpPr>
          <p:cNvPr id="290" name="Google Shape;290;p25"/>
          <p:cNvSpPr txBox="1"/>
          <p:nvPr>
            <p:ph type="title"/>
          </p:nvPr>
        </p:nvSpPr>
        <p:spPr>
          <a:xfrm>
            <a:off x="510449" y="791470"/>
            <a:ext cx="5459100" cy="100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1" name="Google Shape;291;p25"/>
          <p:cNvSpPr txBox="1"/>
          <p:nvPr>
            <p:ph idx="1" type="subTitle"/>
          </p:nvPr>
        </p:nvSpPr>
        <p:spPr>
          <a:xfrm>
            <a:off x="1120075" y="6273031"/>
            <a:ext cx="1801200" cy="8640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292" name="Google Shape;292;p25"/>
          <p:cNvSpPr txBox="1"/>
          <p:nvPr>
            <p:ph idx="2" type="subTitle"/>
          </p:nvPr>
        </p:nvSpPr>
        <p:spPr>
          <a:xfrm>
            <a:off x="1120075" y="6960559"/>
            <a:ext cx="1801200" cy="1184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293" name="Google Shape;293;p25"/>
          <p:cNvSpPr txBox="1"/>
          <p:nvPr>
            <p:ph idx="3" type="subTitle"/>
          </p:nvPr>
        </p:nvSpPr>
        <p:spPr>
          <a:xfrm>
            <a:off x="3558570" y="6273031"/>
            <a:ext cx="1801200" cy="8640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294" name="Google Shape;294;p25"/>
          <p:cNvSpPr txBox="1"/>
          <p:nvPr>
            <p:ph idx="4" type="subTitle"/>
          </p:nvPr>
        </p:nvSpPr>
        <p:spPr>
          <a:xfrm>
            <a:off x="3558570" y="6960559"/>
            <a:ext cx="1801200" cy="1184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grpSp>
        <p:nvGrpSpPr>
          <p:cNvPr id="295" name="Google Shape;295;p25"/>
          <p:cNvGrpSpPr/>
          <p:nvPr/>
        </p:nvGrpSpPr>
        <p:grpSpPr>
          <a:xfrm flipH="1">
            <a:off x="-713000" y="5769107"/>
            <a:ext cx="1523858" cy="4338807"/>
            <a:chOff x="5325298" y="1417267"/>
            <a:chExt cx="2914801" cy="3361332"/>
          </a:xfrm>
        </p:grpSpPr>
        <p:pic>
          <p:nvPicPr>
            <p:cNvPr id="296" name="Google Shape;296;p25"/>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297" name="Google Shape;297;p25"/>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298" name="Google Shape;298;p25"/>
            <p:cNvPicPr preferRelativeResize="0"/>
            <p:nvPr/>
          </p:nvPicPr>
          <p:blipFill>
            <a:blip r:embed="rId3">
              <a:alphaModFix/>
            </a:blip>
            <a:stretch>
              <a:fillRect/>
            </a:stretch>
          </p:blipFill>
          <p:spPr>
            <a:xfrm flipH="1" rot="-395810">
              <a:off x="5715995" y="1469559"/>
              <a:ext cx="990785" cy="1395436"/>
            </a:xfrm>
            <a:prstGeom prst="rect">
              <a:avLst/>
            </a:prstGeom>
            <a:noFill/>
            <a:ln>
              <a:noFill/>
            </a:ln>
          </p:spPr>
        </p:pic>
        <p:pic>
          <p:nvPicPr>
            <p:cNvPr id="299" name="Google Shape;299;p25"/>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nvGrpSpPr>
          <p:cNvPr id="300" name="Google Shape;300;p25"/>
          <p:cNvGrpSpPr/>
          <p:nvPr/>
        </p:nvGrpSpPr>
        <p:grpSpPr>
          <a:xfrm>
            <a:off x="5141493" y="-1927643"/>
            <a:ext cx="2206288" cy="2163765"/>
            <a:chOff x="367974" y="-262634"/>
            <a:chExt cx="3805257" cy="3731916"/>
          </a:xfrm>
        </p:grpSpPr>
        <p:pic>
          <p:nvPicPr>
            <p:cNvPr id="301" name="Google Shape;301;p25"/>
            <p:cNvPicPr preferRelativeResize="0"/>
            <p:nvPr/>
          </p:nvPicPr>
          <p:blipFill>
            <a:blip r:embed="rId2">
              <a:alphaModFix/>
            </a:blip>
            <a:stretch>
              <a:fillRect/>
            </a:stretch>
          </p:blipFill>
          <p:spPr>
            <a:xfrm flipH="1" rot="-4265453">
              <a:off x="1663234" y="2545547"/>
              <a:ext cx="1097963" cy="357054"/>
            </a:xfrm>
            <a:prstGeom prst="rect">
              <a:avLst/>
            </a:prstGeom>
            <a:noFill/>
            <a:ln>
              <a:noFill/>
            </a:ln>
          </p:spPr>
        </p:pic>
        <p:pic>
          <p:nvPicPr>
            <p:cNvPr id="302" name="Google Shape;302;p25"/>
            <p:cNvPicPr preferRelativeResize="0"/>
            <p:nvPr/>
          </p:nvPicPr>
          <p:blipFill>
            <a:blip r:embed="rId2">
              <a:alphaModFix/>
            </a:blip>
            <a:stretch>
              <a:fillRect/>
            </a:stretch>
          </p:blipFill>
          <p:spPr>
            <a:xfrm flipH="1" rot="-5400000">
              <a:off x="2047059" y="2741772"/>
              <a:ext cx="1097964" cy="357054"/>
            </a:xfrm>
            <a:prstGeom prst="rect">
              <a:avLst/>
            </a:prstGeom>
            <a:noFill/>
            <a:ln>
              <a:noFill/>
            </a:ln>
          </p:spPr>
        </p:pic>
        <p:pic>
          <p:nvPicPr>
            <p:cNvPr id="303" name="Google Shape;303;p25"/>
            <p:cNvPicPr preferRelativeResize="0"/>
            <p:nvPr/>
          </p:nvPicPr>
          <p:blipFill>
            <a:blip r:embed="rId5">
              <a:alphaModFix/>
            </a:blip>
            <a:stretch>
              <a:fillRect/>
            </a:stretch>
          </p:blipFill>
          <p:spPr>
            <a:xfrm flipH="1" rot="-4593619">
              <a:off x="585459" y="919108"/>
              <a:ext cx="1167270" cy="1368416"/>
            </a:xfrm>
            <a:prstGeom prst="rect">
              <a:avLst/>
            </a:prstGeom>
            <a:noFill/>
            <a:ln>
              <a:noFill/>
            </a:ln>
          </p:spPr>
        </p:pic>
        <p:pic>
          <p:nvPicPr>
            <p:cNvPr id="304" name="Google Shape;304;p25"/>
            <p:cNvPicPr preferRelativeResize="0"/>
            <p:nvPr/>
          </p:nvPicPr>
          <p:blipFill>
            <a:blip r:embed="rId3">
              <a:alphaModFix/>
            </a:blip>
            <a:stretch>
              <a:fillRect/>
            </a:stretch>
          </p:blipFill>
          <p:spPr>
            <a:xfrm flipH="1" rot="-6306671">
              <a:off x="1371644" y="1704035"/>
              <a:ext cx="990786" cy="1395435"/>
            </a:xfrm>
            <a:prstGeom prst="rect">
              <a:avLst/>
            </a:prstGeom>
            <a:noFill/>
            <a:ln>
              <a:noFill/>
            </a:ln>
          </p:spPr>
        </p:pic>
        <p:pic>
          <p:nvPicPr>
            <p:cNvPr id="305" name="Google Shape;305;p25"/>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pic>
        <p:nvPicPr>
          <p:cNvPr id="306" name="Google Shape;306;p25"/>
          <p:cNvPicPr preferRelativeResize="0"/>
          <p:nvPr/>
        </p:nvPicPr>
        <p:blipFill>
          <a:blip r:embed="rId7">
            <a:alphaModFix/>
          </a:blip>
          <a:stretch>
            <a:fillRect/>
          </a:stretch>
        </p:blipFill>
        <p:spPr>
          <a:xfrm rot="-8903080">
            <a:off x="-416684" y="1260402"/>
            <a:ext cx="1079318" cy="1244899"/>
          </a:xfrm>
          <a:prstGeom prst="rect">
            <a:avLst/>
          </a:prstGeom>
          <a:noFill/>
          <a:ln>
            <a:noFill/>
          </a:ln>
        </p:spPr>
      </p:pic>
      <p:pic>
        <p:nvPicPr>
          <p:cNvPr id="307" name="Google Shape;307;p25"/>
          <p:cNvPicPr preferRelativeResize="0"/>
          <p:nvPr/>
        </p:nvPicPr>
        <p:blipFill>
          <a:blip r:embed="rId3">
            <a:alphaModFix/>
          </a:blip>
          <a:stretch>
            <a:fillRect/>
          </a:stretch>
        </p:blipFill>
        <p:spPr>
          <a:xfrm flipH="1" rot="-5400010">
            <a:off x="6119971" y="6684206"/>
            <a:ext cx="600632" cy="845942"/>
          </a:xfrm>
          <a:prstGeom prst="rect">
            <a:avLst/>
          </a:prstGeom>
          <a:noFill/>
          <a:ln>
            <a:noFill/>
          </a:ln>
        </p:spPr>
      </p:pic>
      <p:pic>
        <p:nvPicPr>
          <p:cNvPr id="308" name="Google Shape;308;p25"/>
          <p:cNvPicPr preferRelativeResize="0"/>
          <p:nvPr/>
        </p:nvPicPr>
        <p:blipFill>
          <a:blip r:embed="rId5">
            <a:alphaModFix/>
          </a:blip>
          <a:stretch>
            <a:fillRect/>
          </a:stretch>
        </p:blipFill>
        <p:spPr>
          <a:xfrm flipH="1" rot="-4412676">
            <a:off x="5887193" y="7903975"/>
            <a:ext cx="554767" cy="65036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IG_NUMBER_1">
    <p:spTree>
      <p:nvGrpSpPr>
        <p:cNvPr id="309" name="Shape 309"/>
        <p:cNvGrpSpPr/>
        <p:nvPr/>
      </p:nvGrpSpPr>
      <p:grpSpPr>
        <a:xfrm>
          <a:off x="0" y="0"/>
          <a:ext cx="0" cy="0"/>
          <a:chOff x="0" y="0"/>
          <a:chExt cx="0" cy="0"/>
        </a:xfrm>
      </p:grpSpPr>
      <p:sp>
        <p:nvSpPr>
          <p:cNvPr id="310" name="Google Shape;310;p26"/>
          <p:cNvSpPr txBox="1"/>
          <p:nvPr>
            <p:ph hasCustomPrompt="1" type="title"/>
          </p:nvPr>
        </p:nvSpPr>
        <p:spPr>
          <a:xfrm>
            <a:off x="3677501" y="5164567"/>
            <a:ext cx="1753800" cy="784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11" name="Google Shape;311;p26"/>
          <p:cNvSpPr txBox="1"/>
          <p:nvPr>
            <p:ph idx="1" type="subTitle"/>
          </p:nvPr>
        </p:nvSpPr>
        <p:spPr>
          <a:xfrm>
            <a:off x="3678845" y="5815486"/>
            <a:ext cx="1751100" cy="121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accent3"/>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12" name="Google Shape;312;p26"/>
          <p:cNvSpPr txBox="1"/>
          <p:nvPr>
            <p:ph hasCustomPrompt="1" idx="2" type="title"/>
          </p:nvPr>
        </p:nvSpPr>
        <p:spPr>
          <a:xfrm>
            <a:off x="2361756" y="1968766"/>
            <a:ext cx="1756500" cy="784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13" name="Google Shape;313;p26"/>
          <p:cNvSpPr txBox="1"/>
          <p:nvPr>
            <p:ph idx="3" type="subTitle"/>
          </p:nvPr>
        </p:nvSpPr>
        <p:spPr>
          <a:xfrm>
            <a:off x="2363722" y="2619685"/>
            <a:ext cx="1753800" cy="121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accent3"/>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14" name="Google Shape;314;p26"/>
          <p:cNvSpPr txBox="1"/>
          <p:nvPr>
            <p:ph hasCustomPrompt="1" idx="4" type="title"/>
          </p:nvPr>
        </p:nvSpPr>
        <p:spPr>
          <a:xfrm>
            <a:off x="1050156" y="5164567"/>
            <a:ext cx="1751100" cy="784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15" name="Google Shape;315;p26"/>
          <p:cNvSpPr txBox="1"/>
          <p:nvPr>
            <p:ph idx="5" type="subTitle"/>
          </p:nvPr>
        </p:nvSpPr>
        <p:spPr>
          <a:xfrm>
            <a:off x="1051501" y="5815486"/>
            <a:ext cx="1748100" cy="121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accent3"/>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316" name="Google Shape;316;p26"/>
          <p:cNvGrpSpPr/>
          <p:nvPr/>
        </p:nvGrpSpPr>
        <p:grpSpPr>
          <a:xfrm>
            <a:off x="-1537053" y="-3449354"/>
            <a:ext cx="9079551" cy="15670067"/>
            <a:chOff x="-2168835" y="-1971284"/>
            <a:chExt cx="12811557" cy="8955348"/>
          </a:xfrm>
        </p:grpSpPr>
        <p:pic>
          <p:nvPicPr>
            <p:cNvPr id="317" name="Google Shape;317;p26"/>
            <p:cNvPicPr preferRelativeResize="0"/>
            <p:nvPr/>
          </p:nvPicPr>
          <p:blipFill>
            <a:blip r:embed="rId2">
              <a:alphaModFix/>
            </a:blip>
            <a:stretch>
              <a:fillRect/>
            </a:stretch>
          </p:blipFill>
          <p:spPr>
            <a:xfrm flipH="1" rot="7332328">
              <a:off x="1324165" y="-918217"/>
              <a:ext cx="1618489" cy="1866776"/>
            </a:xfrm>
            <a:prstGeom prst="rect">
              <a:avLst/>
            </a:prstGeom>
            <a:noFill/>
            <a:ln>
              <a:noFill/>
            </a:ln>
          </p:spPr>
        </p:pic>
        <p:pic>
          <p:nvPicPr>
            <p:cNvPr id="318" name="Google Shape;318;p26"/>
            <p:cNvPicPr preferRelativeResize="0"/>
            <p:nvPr/>
          </p:nvPicPr>
          <p:blipFill>
            <a:blip r:embed="rId3">
              <a:alphaModFix/>
            </a:blip>
            <a:stretch>
              <a:fillRect/>
            </a:stretch>
          </p:blipFill>
          <p:spPr>
            <a:xfrm flipH="1" rot="7155886">
              <a:off x="7068518" y="-1221197"/>
              <a:ext cx="2726349" cy="2421263"/>
            </a:xfrm>
            <a:prstGeom prst="rect">
              <a:avLst/>
            </a:prstGeom>
            <a:noFill/>
            <a:ln>
              <a:noFill/>
            </a:ln>
          </p:spPr>
        </p:pic>
        <p:pic>
          <p:nvPicPr>
            <p:cNvPr id="319" name="Google Shape;319;p26"/>
            <p:cNvPicPr preferRelativeResize="0"/>
            <p:nvPr/>
          </p:nvPicPr>
          <p:blipFill>
            <a:blip r:embed="rId4">
              <a:alphaModFix/>
            </a:blip>
            <a:stretch>
              <a:fillRect/>
            </a:stretch>
          </p:blipFill>
          <p:spPr>
            <a:xfrm rot="-8653970">
              <a:off x="6114019" y="-1032514"/>
              <a:ext cx="1480484" cy="1735598"/>
            </a:xfrm>
            <a:prstGeom prst="rect">
              <a:avLst/>
            </a:prstGeom>
            <a:noFill/>
            <a:ln>
              <a:noFill/>
            </a:ln>
          </p:spPr>
        </p:pic>
        <p:pic>
          <p:nvPicPr>
            <p:cNvPr id="320" name="Google Shape;320;p26"/>
            <p:cNvPicPr preferRelativeResize="0"/>
            <p:nvPr/>
          </p:nvPicPr>
          <p:blipFill>
            <a:blip r:embed="rId5">
              <a:alphaModFix/>
            </a:blip>
            <a:stretch>
              <a:fillRect/>
            </a:stretch>
          </p:blipFill>
          <p:spPr>
            <a:xfrm flipH="1" rot="10800000">
              <a:off x="-704650" y="4263388"/>
              <a:ext cx="3237624" cy="2720675"/>
            </a:xfrm>
            <a:prstGeom prst="rect">
              <a:avLst/>
            </a:prstGeom>
            <a:noFill/>
            <a:ln>
              <a:noFill/>
            </a:ln>
          </p:spPr>
        </p:pic>
        <p:pic>
          <p:nvPicPr>
            <p:cNvPr id="321" name="Google Shape;321;p26"/>
            <p:cNvPicPr preferRelativeResize="0"/>
            <p:nvPr/>
          </p:nvPicPr>
          <p:blipFill>
            <a:blip r:embed="rId3">
              <a:alphaModFix/>
            </a:blip>
            <a:stretch>
              <a:fillRect/>
            </a:stretch>
          </p:blipFill>
          <p:spPr>
            <a:xfrm flipH="1" rot="7155886">
              <a:off x="-1809507" y="3205232"/>
              <a:ext cx="2726349" cy="2421263"/>
            </a:xfrm>
            <a:prstGeom prst="rect">
              <a:avLst/>
            </a:prstGeom>
            <a:noFill/>
            <a:ln>
              <a:noFill/>
            </a:ln>
          </p:spPr>
        </p:pic>
        <p:pic>
          <p:nvPicPr>
            <p:cNvPr id="322" name="Google Shape;322;p26"/>
            <p:cNvPicPr preferRelativeResize="0"/>
            <p:nvPr/>
          </p:nvPicPr>
          <p:blipFill>
            <a:blip r:embed="rId5">
              <a:alphaModFix/>
            </a:blip>
            <a:stretch>
              <a:fillRect/>
            </a:stretch>
          </p:blipFill>
          <p:spPr>
            <a:xfrm flipH="1" rot="-4822066">
              <a:off x="-1106379" y="-1518903"/>
              <a:ext cx="3161523" cy="2656725"/>
            </a:xfrm>
            <a:prstGeom prst="rect">
              <a:avLst/>
            </a:prstGeom>
            <a:noFill/>
            <a:ln>
              <a:noFill/>
            </a:ln>
          </p:spPr>
        </p:pic>
        <p:pic>
          <p:nvPicPr>
            <p:cNvPr id="323" name="Google Shape;323;p26"/>
            <p:cNvPicPr preferRelativeResize="0"/>
            <p:nvPr/>
          </p:nvPicPr>
          <p:blipFill>
            <a:blip r:embed="rId5">
              <a:alphaModFix/>
            </a:blip>
            <a:stretch>
              <a:fillRect/>
            </a:stretch>
          </p:blipFill>
          <p:spPr>
            <a:xfrm flipH="1" rot="-4822062">
              <a:off x="7956721" y="102712"/>
              <a:ext cx="2574835" cy="2163721"/>
            </a:xfrm>
            <a:prstGeom prst="rect">
              <a:avLst/>
            </a:prstGeom>
            <a:noFill/>
            <a:ln>
              <a:noFill/>
            </a:ln>
          </p:spPr>
        </p:pic>
        <p:pic>
          <p:nvPicPr>
            <p:cNvPr id="324" name="Google Shape;324;p26"/>
            <p:cNvPicPr preferRelativeResize="0"/>
            <p:nvPr/>
          </p:nvPicPr>
          <p:blipFill>
            <a:blip r:embed="rId2">
              <a:alphaModFix/>
            </a:blip>
            <a:stretch>
              <a:fillRect/>
            </a:stretch>
          </p:blipFill>
          <p:spPr>
            <a:xfrm rot="-2889671">
              <a:off x="8287849" y="3869575"/>
              <a:ext cx="1864251" cy="2150240"/>
            </a:xfrm>
            <a:prstGeom prst="rect">
              <a:avLst/>
            </a:prstGeom>
            <a:noFill/>
            <a:ln>
              <a:noFill/>
            </a:ln>
          </p:spPr>
        </p:pic>
        <p:pic>
          <p:nvPicPr>
            <p:cNvPr id="325" name="Google Shape;325;p26"/>
            <p:cNvPicPr preferRelativeResize="0"/>
            <p:nvPr/>
          </p:nvPicPr>
          <p:blipFill>
            <a:blip r:embed="rId6">
              <a:alphaModFix/>
            </a:blip>
            <a:stretch>
              <a:fillRect/>
            </a:stretch>
          </p:blipFill>
          <p:spPr>
            <a:xfrm rot="-5580761">
              <a:off x="7543913" y="4409897"/>
              <a:ext cx="1184749" cy="1668629"/>
            </a:xfrm>
            <a:prstGeom prst="rect">
              <a:avLst/>
            </a:prstGeom>
            <a:noFill/>
            <a:ln>
              <a:noFill/>
            </a:ln>
          </p:spPr>
        </p:pic>
        <p:pic>
          <p:nvPicPr>
            <p:cNvPr id="326" name="Google Shape;326;p26"/>
            <p:cNvPicPr preferRelativeResize="0"/>
            <p:nvPr/>
          </p:nvPicPr>
          <p:blipFill>
            <a:blip r:embed="rId4">
              <a:alphaModFix/>
            </a:blip>
            <a:stretch>
              <a:fillRect/>
            </a:stretch>
          </p:blipFill>
          <p:spPr>
            <a:xfrm flipH="1" rot="3550003">
              <a:off x="-420581" y="2624336"/>
              <a:ext cx="1094281" cy="1282844"/>
            </a:xfrm>
            <a:prstGeom prst="rect">
              <a:avLst/>
            </a:prstGeom>
            <a:noFill/>
            <a:ln>
              <a:noFill/>
            </a:ln>
          </p:spPr>
        </p:pic>
        <p:pic>
          <p:nvPicPr>
            <p:cNvPr id="327" name="Google Shape;327;p26"/>
            <p:cNvPicPr preferRelativeResize="0"/>
            <p:nvPr/>
          </p:nvPicPr>
          <p:blipFill>
            <a:blip r:embed="rId4">
              <a:alphaModFix/>
            </a:blip>
            <a:stretch>
              <a:fillRect/>
            </a:stretch>
          </p:blipFill>
          <p:spPr>
            <a:xfrm rot="-3550003">
              <a:off x="6502794" y="4540591"/>
              <a:ext cx="1094281" cy="1282844"/>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328" name="Shape 328"/>
        <p:cNvGrpSpPr/>
        <p:nvPr/>
      </p:nvGrpSpPr>
      <p:grpSpPr>
        <a:xfrm>
          <a:off x="0" y="0"/>
          <a:ext cx="0" cy="0"/>
          <a:chOff x="0" y="0"/>
          <a:chExt cx="0" cy="0"/>
        </a:xfrm>
      </p:grpSpPr>
      <p:sp>
        <p:nvSpPr>
          <p:cNvPr id="329" name="Google Shape;329;p27"/>
          <p:cNvSpPr txBox="1"/>
          <p:nvPr>
            <p:ph type="title"/>
          </p:nvPr>
        </p:nvSpPr>
        <p:spPr>
          <a:xfrm>
            <a:off x="1078689" y="3665092"/>
            <a:ext cx="2087400" cy="1669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5000"/>
            </a:lvl1pPr>
            <a:lvl2pPr lvl="1" rtl="0" algn="ctr">
              <a:spcBef>
                <a:spcPts val="0"/>
              </a:spcBef>
              <a:spcAft>
                <a:spcPts val="0"/>
              </a:spcAft>
              <a:buNone/>
              <a:defRPr sz="5000"/>
            </a:lvl2pPr>
            <a:lvl3pPr lvl="2" rtl="0" algn="ctr">
              <a:spcBef>
                <a:spcPts val="0"/>
              </a:spcBef>
              <a:spcAft>
                <a:spcPts val="0"/>
              </a:spcAft>
              <a:buNone/>
              <a:defRPr sz="5000"/>
            </a:lvl3pPr>
            <a:lvl4pPr lvl="3" rtl="0" algn="ctr">
              <a:spcBef>
                <a:spcPts val="0"/>
              </a:spcBef>
              <a:spcAft>
                <a:spcPts val="0"/>
              </a:spcAft>
              <a:buNone/>
              <a:defRPr sz="5000"/>
            </a:lvl4pPr>
            <a:lvl5pPr lvl="4" rtl="0" algn="ctr">
              <a:spcBef>
                <a:spcPts val="0"/>
              </a:spcBef>
              <a:spcAft>
                <a:spcPts val="0"/>
              </a:spcAft>
              <a:buNone/>
              <a:defRPr sz="5000"/>
            </a:lvl5pPr>
            <a:lvl6pPr lvl="5" rtl="0" algn="ctr">
              <a:spcBef>
                <a:spcPts val="0"/>
              </a:spcBef>
              <a:spcAft>
                <a:spcPts val="0"/>
              </a:spcAft>
              <a:buNone/>
              <a:defRPr sz="5000"/>
            </a:lvl6pPr>
            <a:lvl7pPr lvl="6" rtl="0" algn="ctr">
              <a:spcBef>
                <a:spcPts val="0"/>
              </a:spcBef>
              <a:spcAft>
                <a:spcPts val="0"/>
              </a:spcAft>
              <a:buNone/>
              <a:defRPr sz="5000"/>
            </a:lvl7pPr>
            <a:lvl8pPr lvl="7" rtl="0" algn="ctr">
              <a:spcBef>
                <a:spcPts val="0"/>
              </a:spcBef>
              <a:spcAft>
                <a:spcPts val="0"/>
              </a:spcAft>
              <a:buNone/>
              <a:defRPr sz="5000"/>
            </a:lvl8pPr>
            <a:lvl9pPr lvl="8" rtl="0" algn="ctr">
              <a:spcBef>
                <a:spcPts val="0"/>
              </a:spcBef>
              <a:spcAft>
                <a:spcPts val="0"/>
              </a:spcAft>
              <a:buNone/>
              <a:defRPr sz="5000"/>
            </a:lvl9pPr>
          </a:lstStyle>
          <a:p/>
        </p:txBody>
      </p:sp>
      <p:sp>
        <p:nvSpPr>
          <p:cNvPr id="330" name="Google Shape;330;p27"/>
          <p:cNvSpPr txBox="1"/>
          <p:nvPr>
            <p:ph idx="1" type="subTitle"/>
          </p:nvPr>
        </p:nvSpPr>
        <p:spPr>
          <a:xfrm>
            <a:off x="3954738" y="1158486"/>
            <a:ext cx="2087400" cy="11847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331" name="Google Shape;331;p27"/>
          <p:cNvSpPr txBox="1"/>
          <p:nvPr>
            <p:ph idx="2" type="subTitle"/>
          </p:nvPr>
        </p:nvSpPr>
        <p:spPr>
          <a:xfrm>
            <a:off x="3954738" y="2433465"/>
            <a:ext cx="2087400" cy="145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332" name="Google Shape;332;p27"/>
          <p:cNvSpPr txBox="1"/>
          <p:nvPr/>
        </p:nvSpPr>
        <p:spPr>
          <a:xfrm>
            <a:off x="3954738" y="5809099"/>
            <a:ext cx="2087400" cy="1293000"/>
          </a:xfrm>
          <a:prstGeom prst="rect">
            <a:avLst/>
          </a:prstGeom>
          <a:noFill/>
          <a:ln>
            <a:noFill/>
          </a:ln>
        </p:spPr>
        <p:txBody>
          <a:bodyPr anchorCtr="0" anchor="t" bIns="91425" lIns="91425" spcFirstLastPara="1" rIns="91425" wrap="square" tIns="91425">
            <a:spAutoFit/>
          </a:bodyPr>
          <a:lstStyle/>
          <a:p>
            <a:pPr indent="0" lvl="0" marL="0" rtl="0" algn="l">
              <a:spcBef>
                <a:spcPts val="300"/>
              </a:spcBef>
              <a:spcAft>
                <a:spcPts val="0"/>
              </a:spcAft>
              <a:buNone/>
            </a:pPr>
            <a:r>
              <a:rPr lang="en" sz="1200">
                <a:solidFill>
                  <a:schemeClr val="accent3"/>
                </a:solidFill>
                <a:latin typeface="Open Sans"/>
                <a:ea typeface="Open Sans"/>
                <a:cs typeface="Open Sans"/>
                <a:sym typeface="Open Sans"/>
              </a:rPr>
              <a:t>CREDITS: This presentation template was created by </a:t>
            </a:r>
            <a:r>
              <a:rPr b="1" lang="en" sz="1200">
                <a:solidFill>
                  <a:schemeClr val="accent3"/>
                </a:solidFill>
                <a:uFill>
                  <a:noFill/>
                </a:uFill>
                <a:latin typeface="Open Sans"/>
                <a:ea typeface="Open Sans"/>
                <a:cs typeface="Open Sans"/>
                <a:sym typeface="Open Sans"/>
                <a:hlinkClick r:id="rId2">
                  <a:extLst>
                    <a:ext uri="{A12FA001-AC4F-418D-AE19-62706E023703}">
                      <ahyp:hlinkClr val="tx"/>
                    </a:ext>
                  </a:extLst>
                </a:hlinkClick>
              </a:rPr>
              <a:t>Slidesgo</a:t>
            </a:r>
            <a:r>
              <a:rPr lang="en" sz="1200">
                <a:solidFill>
                  <a:schemeClr val="accent3"/>
                </a:solidFill>
                <a:latin typeface="Open Sans"/>
                <a:ea typeface="Open Sans"/>
                <a:cs typeface="Open Sans"/>
                <a:sym typeface="Open Sans"/>
              </a:rPr>
              <a:t>, including icons by </a:t>
            </a:r>
            <a:r>
              <a:rPr b="1" lang="en" sz="1200">
                <a:solidFill>
                  <a:schemeClr val="accent3"/>
                </a:solidFill>
                <a:uFill>
                  <a:noFill/>
                </a:uFill>
                <a:latin typeface="Open Sans"/>
                <a:ea typeface="Open Sans"/>
                <a:cs typeface="Open Sans"/>
                <a:sym typeface="Open Sans"/>
                <a:hlinkClick r:id="rId3">
                  <a:extLst>
                    <a:ext uri="{A12FA001-AC4F-418D-AE19-62706E023703}">
                      <ahyp:hlinkClr val="tx"/>
                    </a:ext>
                  </a:extLst>
                </a:hlinkClick>
              </a:rPr>
              <a:t>Flaticon</a:t>
            </a:r>
            <a:r>
              <a:rPr lang="en" sz="1200">
                <a:solidFill>
                  <a:schemeClr val="accent3"/>
                </a:solidFill>
                <a:latin typeface="Open Sans"/>
                <a:ea typeface="Open Sans"/>
                <a:cs typeface="Open Sans"/>
                <a:sym typeface="Open Sans"/>
              </a:rPr>
              <a:t>, and infographics &amp; images by </a:t>
            </a:r>
            <a:r>
              <a:rPr b="1" lang="en" sz="1200">
                <a:solidFill>
                  <a:schemeClr val="accent3"/>
                </a:solidFill>
                <a:uFill>
                  <a:noFill/>
                </a:uFill>
                <a:latin typeface="Open Sans"/>
                <a:ea typeface="Open Sans"/>
                <a:cs typeface="Open Sans"/>
                <a:sym typeface="Open Sans"/>
                <a:hlinkClick r:id="rId4">
                  <a:extLst>
                    <a:ext uri="{A12FA001-AC4F-418D-AE19-62706E023703}">
                      <ahyp:hlinkClr val="tx"/>
                    </a:ext>
                  </a:extLst>
                </a:hlinkClick>
              </a:rPr>
              <a:t>Freepik</a:t>
            </a:r>
            <a:r>
              <a:rPr b="1" lang="en" sz="1200">
                <a:solidFill>
                  <a:schemeClr val="accent3"/>
                </a:solidFill>
                <a:latin typeface="Open Sans"/>
                <a:ea typeface="Open Sans"/>
                <a:cs typeface="Open Sans"/>
                <a:sym typeface="Open Sans"/>
              </a:rPr>
              <a:t> </a:t>
            </a:r>
            <a:endParaRPr b="1" sz="1200">
              <a:solidFill>
                <a:schemeClr val="accent3"/>
              </a:solidFill>
              <a:latin typeface="Open Sans"/>
              <a:ea typeface="Open Sans"/>
              <a:cs typeface="Open Sans"/>
              <a:sym typeface="Open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2">
    <p:spTree>
      <p:nvGrpSpPr>
        <p:cNvPr id="333" name="Shape 333"/>
        <p:cNvGrpSpPr/>
        <p:nvPr/>
      </p:nvGrpSpPr>
      <p:grpSpPr>
        <a:xfrm>
          <a:off x="0" y="0"/>
          <a:ext cx="0" cy="0"/>
          <a:chOff x="0" y="0"/>
          <a:chExt cx="0" cy="0"/>
        </a:xfrm>
      </p:grpSpPr>
      <p:sp>
        <p:nvSpPr>
          <p:cNvPr id="334" name="Google Shape;334;p28"/>
          <p:cNvSpPr/>
          <p:nvPr/>
        </p:nvSpPr>
        <p:spPr>
          <a:xfrm>
            <a:off x="41" y="7949985"/>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5" name="Google Shape;335;p28"/>
          <p:cNvPicPr preferRelativeResize="0"/>
          <p:nvPr/>
        </p:nvPicPr>
        <p:blipFill>
          <a:blip r:embed="rId2">
            <a:alphaModFix/>
          </a:blip>
          <a:stretch>
            <a:fillRect/>
          </a:stretch>
        </p:blipFill>
        <p:spPr>
          <a:xfrm flipH="1" rot="-287321">
            <a:off x="5956728" y="6870616"/>
            <a:ext cx="601935" cy="705663"/>
          </a:xfrm>
          <a:prstGeom prst="rect">
            <a:avLst/>
          </a:prstGeom>
          <a:noFill/>
          <a:ln>
            <a:noFill/>
          </a:ln>
        </p:spPr>
      </p:pic>
      <p:sp>
        <p:nvSpPr>
          <p:cNvPr id="336" name="Google Shape;336;p28"/>
          <p:cNvSpPr/>
          <p:nvPr/>
        </p:nvSpPr>
        <p:spPr>
          <a:xfrm rot="10800000">
            <a:off x="176" y="-40"/>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7" name="Google Shape;337;p28"/>
          <p:cNvPicPr preferRelativeResize="0"/>
          <p:nvPr/>
        </p:nvPicPr>
        <p:blipFill>
          <a:blip r:embed="rId3">
            <a:alphaModFix/>
          </a:blip>
          <a:stretch>
            <a:fillRect/>
          </a:stretch>
        </p:blipFill>
        <p:spPr>
          <a:xfrm flipH="1" rot="9407650">
            <a:off x="-941493" y="1253520"/>
            <a:ext cx="1932060" cy="1715857"/>
          </a:xfrm>
          <a:prstGeom prst="rect">
            <a:avLst/>
          </a:prstGeom>
          <a:noFill/>
          <a:ln>
            <a:noFill/>
          </a:ln>
        </p:spPr>
      </p:pic>
      <p:pic>
        <p:nvPicPr>
          <p:cNvPr id="338" name="Google Shape;338;p28"/>
          <p:cNvPicPr preferRelativeResize="0"/>
          <p:nvPr/>
        </p:nvPicPr>
        <p:blipFill>
          <a:blip r:embed="rId4">
            <a:alphaModFix/>
          </a:blip>
          <a:stretch>
            <a:fillRect/>
          </a:stretch>
        </p:blipFill>
        <p:spPr>
          <a:xfrm rot="721005">
            <a:off x="5342655" y="7622891"/>
            <a:ext cx="617727" cy="200884"/>
          </a:xfrm>
          <a:prstGeom prst="rect">
            <a:avLst/>
          </a:prstGeom>
          <a:noFill/>
          <a:ln>
            <a:noFill/>
          </a:ln>
        </p:spPr>
      </p:pic>
      <p:pic>
        <p:nvPicPr>
          <p:cNvPr id="339" name="Google Shape;339;p28"/>
          <p:cNvPicPr preferRelativeResize="0"/>
          <p:nvPr/>
        </p:nvPicPr>
        <p:blipFill>
          <a:blip r:embed="rId4">
            <a:alphaModFix/>
          </a:blip>
          <a:stretch>
            <a:fillRect/>
          </a:stretch>
        </p:blipFill>
        <p:spPr>
          <a:xfrm rot="-1427571">
            <a:off x="6152549" y="8546261"/>
            <a:ext cx="617728" cy="20088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3">
    <p:spTree>
      <p:nvGrpSpPr>
        <p:cNvPr id="340" name="Shape 340"/>
        <p:cNvGrpSpPr/>
        <p:nvPr/>
      </p:nvGrpSpPr>
      <p:grpSpPr>
        <a:xfrm>
          <a:off x="0" y="0"/>
          <a:ext cx="0" cy="0"/>
          <a:chOff x="0" y="0"/>
          <a:chExt cx="0" cy="0"/>
        </a:xfrm>
      </p:grpSpPr>
      <p:sp>
        <p:nvSpPr>
          <p:cNvPr id="341" name="Google Shape;341;p29"/>
          <p:cNvSpPr/>
          <p:nvPr/>
        </p:nvSpPr>
        <p:spPr>
          <a:xfrm>
            <a:off x="35" y="8366668"/>
            <a:ext cx="6479966" cy="63332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2" name="Google Shape;342;p29"/>
          <p:cNvPicPr preferRelativeResize="0"/>
          <p:nvPr/>
        </p:nvPicPr>
        <p:blipFill>
          <a:blip r:embed="rId2">
            <a:alphaModFix/>
          </a:blip>
          <a:stretch>
            <a:fillRect/>
          </a:stretch>
        </p:blipFill>
        <p:spPr>
          <a:xfrm rot="1896920">
            <a:off x="5760739" y="6661649"/>
            <a:ext cx="1079318" cy="1244899"/>
          </a:xfrm>
          <a:prstGeom prst="rect">
            <a:avLst/>
          </a:prstGeom>
          <a:noFill/>
          <a:ln>
            <a:noFill/>
          </a:ln>
        </p:spPr>
      </p:pic>
      <p:pic>
        <p:nvPicPr>
          <p:cNvPr id="343" name="Google Shape;343;p29"/>
          <p:cNvPicPr preferRelativeResize="0"/>
          <p:nvPr/>
        </p:nvPicPr>
        <p:blipFill>
          <a:blip r:embed="rId3">
            <a:alphaModFix/>
          </a:blip>
          <a:stretch>
            <a:fillRect/>
          </a:stretch>
        </p:blipFill>
        <p:spPr>
          <a:xfrm flipH="1" rot="5399990">
            <a:off x="-297230" y="1636801"/>
            <a:ext cx="600632" cy="845942"/>
          </a:xfrm>
          <a:prstGeom prst="rect">
            <a:avLst/>
          </a:prstGeom>
          <a:noFill/>
          <a:ln>
            <a:noFill/>
          </a:ln>
        </p:spPr>
      </p:pic>
      <p:pic>
        <p:nvPicPr>
          <p:cNvPr id="344" name="Google Shape;344;p29"/>
          <p:cNvPicPr preferRelativeResize="0"/>
          <p:nvPr/>
        </p:nvPicPr>
        <p:blipFill>
          <a:blip r:embed="rId4">
            <a:alphaModFix/>
          </a:blip>
          <a:stretch>
            <a:fillRect/>
          </a:stretch>
        </p:blipFill>
        <p:spPr>
          <a:xfrm flipH="1" rot="6387324">
            <a:off x="-18588" y="612613"/>
            <a:ext cx="554767" cy="65036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345" name="Shape 345"/>
        <p:cNvGrpSpPr/>
        <p:nvPr/>
      </p:nvGrpSpPr>
      <p:grpSpPr>
        <a:xfrm>
          <a:off x="0" y="0"/>
          <a:ext cx="0" cy="0"/>
          <a:chOff x="0" y="0"/>
          <a:chExt cx="0" cy="0"/>
        </a:xfrm>
      </p:grpSpPr>
      <p:sp>
        <p:nvSpPr>
          <p:cNvPr id="346" name="Google Shape;346;p30"/>
          <p:cNvSpPr txBox="1"/>
          <p:nvPr>
            <p:ph type="ctrTitle"/>
          </p:nvPr>
        </p:nvSpPr>
        <p:spPr>
          <a:xfrm>
            <a:off x="220896" y="1302843"/>
            <a:ext cx="6038100" cy="3591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7" name="Google Shape;347;p30"/>
          <p:cNvSpPr txBox="1"/>
          <p:nvPr>
            <p:ph idx="1" type="subTitle"/>
          </p:nvPr>
        </p:nvSpPr>
        <p:spPr>
          <a:xfrm>
            <a:off x="220890" y="4959099"/>
            <a:ext cx="6038100" cy="138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8" name="Google Shape;348;p30"/>
          <p:cNvSpPr txBox="1"/>
          <p:nvPr>
            <p:ph idx="12" type="sldNum"/>
          </p:nvPr>
        </p:nvSpPr>
        <p:spPr>
          <a:xfrm>
            <a:off x="6004104" y="8159609"/>
            <a:ext cx="388800" cy="688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idx="1" type="body"/>
          </p:nvPr>
        </p:nvSpPr>
        <p:spPr>
          <a:xfrm>
            <a:off x="505346" y="2008661"/>
            <a:ext cx="5469300" cy="6175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accent3"/>
              </a:buClr>
              <a:buSzPts val="1200"/>
              <a:buAutoNum type="arabicPeriod"/>
              <a:defRPr sz="1100">
                <a:solidFill>
                  <a:schemeClr val="accent3"/>
                </a:solidFill>
              </a:defRPr>
            </a:lvl1pPr>
            <a:lvl2pPr indent="-304800" lvl="1" marL="914400" rtl="0">
              <a:spcBef>
                <a:spcPts val="300"/>
              </a:spcBef>
              <a:spcAft>
                <a:spcPts val="0"/>
              </a:spcAft>
              <a:buClr>
                <a:schemeClr val="accent3"/>
              </a:buClr>
              <a:buSzPts val="1200"/>
              <a:buFont typeface="Roboto Condensed Light"/>
              <a:buAutoNum type="alphaLcPeriod"/>
              <a:defRPr sz="1200">
                <a:solidFill>
                  <a:schemeClr val="accent3"/>
                </a:solidFill>
              </a:defRPr>
            </a:lvl2pPr>
            <a:lvl3pPr indent="-304800" lvl="2" marL="1371600" rtl="0">
              <a:spcBef>
                <a:spcPts val="0"/>
              </a:spcBef>
              <a:spcAft>
                <a:spcPts val="0"/>
              </a:spcAft>
              <a:buClr>
                <a:schemeClr val="accent3"/>
              </a:buClr>
              <a:buSzPts val="1200"/>
              <a:buFont typeface="Roboto Condensed Light"/>
              <a:buAutoNum type="romanLcPeriod"/>
              <a:defRPr sz="1200">
                <a:solidFill>
                  <a:schemeClr val="accent3"/>
                </a:solidFill>
              </a:defRPr>
            </a:lvl3pPr>
            <a:lvl4pPr indent="-304800" lvl="3" marL="1828800" rtl="0">
              <a:spcBef>
                <a:spcPts val="0"/>
              </a:spcBef>
              <a:spcAft>
                <a:spcPts val="0"/>
              </a:spcAft>
              <a:buClr>
                <a:schemeClr val="accent3"/>
              </a:buClr>
              <a:buSzPts val="1200"/>
              <a:buFont typeface="Roboto Condensed Light"/>
              <a:buAutoNum type="arabicPeriod"/>
              <a:defRPr sz="1200">
                <a:solidFill>
                  <a:schemeClr val="accent3"/>
                </a:solidFill>
              </a:defRPr>
            </a:lvl4pPr>
            <a:lvl5pPr indent="-304800" lvl="4" marL="2286000" rtl="0">
              <a:spcBef>
                <a:spcPts val="0"/>
              </a:spcBef>
              <a:spcAft>
                <a:spcPts val="0"/>
              </a:spcAft>
              <a:buClr>
                <a:schemeClr val="accent3"/>
              </a:buClr>
              <a:buSzPts val="1200"/>
              <a:buFont typeface="Roboto Condensed Light"/>
              <a:buAutoNum type="alphaLcPeriod"/>
              <a:defRPr sz="1200">
                <a:solidFill>
                  <a:schemeClr val="accent3"/>
                </a:solidFill>
              </a:defRPr>
            </a:lvl5pPr>
            <a:lvl6pPr indent="-304800" lvl="5" marL="2743200" rtl="0">
              <a:spcBef>
                <a:spcPts val="0"/>
              </a:spcBef>
              <a:spcAft>
                <a:spcPts val="0"/>
              </a:spcAft>
              <a:buClr>
                <a:schemeClr val="accent3"/>
              </a:buClr>
              <a:buSzPts val="1200"/>
              <a:buFont typeface="Roboto Condensed Light"/>
              <a:buAutoNum type="romanLcPeriod"/>
              <a:defRPr sz="1200">
                <a:solidFill>
                  <a:schemeClr val="accent3"/>
                </a:solidFill>
              </a:defRPr>
            </a:lvl6pPr>
            <a:lvl7pPr indent="-304800" lvl="6" marL="3200400" rtl="0">
              <a:spcBef>
                <a:spcPts val="0"/>
              </a:spcBef>
              <a:spcAft>
                <a:spcPts val="0"/>
              </a:spcAft>
              <a:buClr>
                <a:schemeClr val="accent3"/>
              </a:buClr>
              <a:buSzPts val="1200"/>
              <a:buFont typeface="Roboto Condensed Light"/>
              <a:buAutoNum type="arabicPeriod"/>
              <a:defRPr sz="1200">
                <a:solidFill>
                  <a:schemeClr val="accent3"/>
                </a:solidFill>
              </a:defRPr>
            </a:lvl7pPr>
            <a:lvl8pPr indent="-304800" lvl="7" marL="3657600" rtl="0">
              <a:spcBef>
                <a:spcPts val="0"/>
              </a:spcBef>
              <a:spcAft>
                <a:spcPts val="0"/>
              </a:spcAft>
              <a:buClr>
                <a:schemeClr val="accent3"/>
              </a:buClr>
              <a:buSzPts val="1200"/>
              <a:buFont typeface="Roboto Condensed Light"/>
              <a:buAutoNum type="alphaLcPeriod"/>
              <a:defRPr sz="1200">
                <a:solidFill>
                  <a:schemeClr val="accent3"/>
                </a:solidFill>
              </a:defRPr>
            </a:lvl8pPr>
            <a:lvl9pPr indent="-304800" lvl="8" marL="4114800" rtl="0">
              <a:spcBef>
                <a:spcPts val="0"/>
              </a:spcBef>
              <a:spcAft>
                <a:spcPts val="0"/>
              </a:spcAft>
              <a:buClr>
                <a:schemeClr val="accent3"/>
              </a:buClr>
              <a:buSzPts val="1200"/>
              <a:buFont typeface="Roboto Condensed Light"/>
              <a:buAutoNum type="romanLcPeriod"/>
              <a:defRPr sz="1200">
                <a:solidFill>
                  <a:schemeClr val="accent3"/>
                </a:solidFill>
              </a:defRPr>
            </a:lvl9pPr>
          </a:lstStyle>
          <a:p/>
        </p:txBody>
      </p:sp>
      <p:sp>
        <p:nvSpPr>
          <p:cNvPr id="25" name="Google Shape;25;p4"/>
          <p:cNvSpPr txBox="1"/>
          <p:nvPr>
            <p:ph type="title"/>
          </p:nvPr>
        </p:nvSpPr>
        <p:spPr>
          <a:xfrm>
            <a:off x="505346" y="791470"/>
            <a:ext cx="5469300" cy="1002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26" name="Google Shape;26;p4"/>
          <p:cNvPicPr preferRelativeResize="0"/>
          <p:nvPr/>
        </p:nvPicPr>
        <p:blipFill>
          <a:blip r:embed="rId2">
            <a:alphaModFix/>
          </a:blip>
          <a:stretch>
            <a:fillRect/>
          </a:stretch>
        </p:blipFill>
        <p:spPr>
          <a:xfrm rot="10250945">
            <a:off x="31854" y="420565"/>
            <a:ext cx="523541" cy="737363"/>
          </a:xfrm>
          <a:prstGeom prst="rect">
            <a:avLst/>
          </a:prstGeom>
          <a:noFill/>
          <a:ln>
            <a:noFill/>
          </a:ln>
        </p:spPr>
      </p:pic>
      <p:pic>
        <p:nvPicPr>
          <p:cNvPr id="27" name="Google Shape;27;p4"/>
          <p:cNvPicPr preferRelativeResize="0"/>
          <p:nvPr/>
        </p:nvPicPr>
        <p:blipFill>
          <a:blip r:embed="rId3">
            <a:alphaModFix/>
          </a:blip>
          <a:stretch>
            <a:fillRect/>
          </a:stretch>
        </p:blipFill>
        <p:spPr>
          <a:xfrm rot="504741">
            <a:off x="5883171" y="6919208"/>
            <a:ext cx="888060" cy="1024278"/>
          </a:xfrm>
          <a:prstGeom prst="rect">
            <a:avLst/>
          </a:prstGeom>
          <a:noFill/>
          <a:ln>
            <a:noFill/>
          </a:ln>
        </p:spPr>
      </p:pic>
      <p:pic>
        <p:nvPicPr>
          <p:cNvPr id="28" name="Google Shape;28;p4"/>
          <p:cNvPicPr preferRelativeResize="0"/>
          <p:nvPr/>
        </p:nvPicPr>
        <p:blipFill>
          <a:blip r:embed="rId4">
            <a:alphaModFix/>
          </a:blip>
          <a:stretch>
            <a:fillRect/>
          </a:stretch>
        </p:blipFill>
        <p:spPr>
          <a:xfrm flipH="1" rot="1378965">
            <a:off x="5703002" y="7894100"/>
            <a:ext cx="543052" cy="63663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idx="1" type="subTitle"/>
          </p:nvPr>
        </p:nvSpPr>
        <p:spPr>
          <a:xfrm>
            <a:off x="1033778" y="5302012"/>
            <a:ext cx="2094600" cy="7359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31" name="Google Shape;31;p5"/>
          <p:cNvSpPr txBox="1"/>
          <p:nvPr>
            <p:ph idx="2" type="subTitle"/>
          </p:nvPr>
        </p:nvSpPr>
        <p:spPr>
          <a:xfrm>
            <a:off x="1035549" y="5873053"/>
            <a:ext cx="2093100" cy="1664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32" name="Google Shape;32;p5"/>
          <p:cNvSpPr txBox="1"/>
          <p:nvPr>
            <p:ph idx="3" type="subTitle"/>
          </p:nvPr>
        </p:nvSpPr>
        <p:spPr>
          <a:xfrm>
            <a:off x="3351499" y="5302012"/>
            <a:ext cx="2094600" cy="7359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33" name="Google Shape;33;p5"/>
          <p:cNvSpPr txBox="1"/>
          <p:nvPr>
            <p:ph idx="4" type="subTitle"/>
          </p:nvPr>
        </p:nvSpPr>
        <p:spPr>
          <a:xfrm>
            <a:off x="3353687" y="5873053"/>
            <a:ext cx="2090400" cy="1664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34" name="Google Shape;34;p5"/>
          <p:cNvSpPr txBox="1"/>
          <p:nvPr>
            <p:ph type="title"/>
          </p:nvPr>
        </p:nvSpPr>
        <p:spPr>
          <a:xfrm>
            <a:off x="505346" y="791470"/>
            <a:ext cx="5469300" cy="100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35" name="Google Shape;35;p5"/>
          <p:cNvPicPr preferRelativeResize="0"/>
          <p:nvPr/>
        </p:nvPicPr>
        <p:blipFill>
          <a:blip r:embed="rId2">
            <a:alphaModFix/>
          </a:blip>
          <a:stretch>
            <a:fillRect/>
          </a:stretch>
        </p:blipFill>
        <p:spPr>
          <a:xfrm rot="1058411">
            <a:off x="-81482" y="5164394"/>
            <a:ext cx="483151" cy="566408"/>
          </a:xfrm>
          <a:prstGeom prst="rect">
            <a:avLst/>
          </a:prstGeom>
          <a:noFill/>
          <a:ln>
            <a:noFill/>
          </a:ln>
        </p:spPr>
      </p:pic>
      <p:sp>
        <p:nvSpPr>
          <p:cNvPr id="36" name="Google Shape;36;p5"/>
          <p:cNvSpPr/>
          <p:nvPr/>
        </p:nvSpPr>
        <p:spPr>
          <a:xfrm flipH="1">
            <a:off x="176" y="8197555"/>
            <a:ext cx="6479966" cy="802486"/>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 name="Google Shape;37;p5"/>
          <p:cNvPicPr preferRelativeResize="0"/>
          <p:nvPr/>
        </p:nvPicPr>
        <p:blipFill>
          <a:blip r:embed="rId3">
            <a:alphaModFix/>
          </a:blip>
          <a:stretch>
            <a:fillRect/>
          </a:stretch>
        </p:blipFill>
        <p:spPr>
          <a:xfrm flipH="1" rot="8424068">
            <a:off x="-588605" y="8168433"/>
            <a:ext cx="1233473" cy="1095450"/>
          </a:xfrm>
          <a:prstGeom prst="rect">
            <a:avLst/>
          </a:prstGeom>
          <a:noFill/>
          <a:ln>
            <a:noFill/>
          </a:ln>
        </p:spPr>
      </p:pic>
      <p:pic>
        <p:nvPicPr>
          <p:cNvPr id="38" name="Google Shape;38;p5"/>
          <p:cNvPicPr preferRelativeResize="0"/>
          <p:nvPr/>
        </p:nvPicPr>
        <p:blipFill>
          <a:blip r:embed="rId3">
            <a:alphaModFix/>
          </a:blip>
          <a:stretch>
            <a:fillRect/>
          </a:stretch>
        </p:blipFill>
        <p:spPr>
          <a:xfrm flipH="1" rot="9407649">
            <a:off x="5779021" y="2608845"/>
            <a:ext cx="1407465" cy="1249965"/>
          </a:xfrm>
          <a:prstGeom prst="rect">
            <a:avLst/>
          </a:prstGeom>
          <a:noFill/>
          <a:ln>
            <a:noFill/>
          </a:ln>
        </p:spPr>
      </p:pic>
      <p:pic>
        <p:nvPicPr>
          <p:cNvPr id="39" name="Google Shape;39;p5"/>
          <p:cNvPicPr preferRelativeResize="0"/>
          <p:nvPr/>
        </p:nvPicPr>
        <p:blipFill>
          <a:blip r:embed="rId4">
            <a:alphaModFix/>
          </a:blip>
          <a:stretch>
            <a:fillRect/>
          </a:stretch>
        </p:blipFill>
        <p:spPr>
          <a:xfrm rot="5015043">
            <a:off x="-617873" y="8256439"/>
            <a:ext cx="2062264" cy="1160655"/>
          </a:xfrm>
          <a:prstGeom prst="rect">
            <a:avLst/>
          </a:prstGeom>
          <a:noFill/>
          <a:ln>
            <a:noFill/>
          </a:ln>
        </p:spPr>
      </p:pic>
      <p:pic>
        <p:nvPicPr>
          <p:cNvPr id="40" name="Google Shape;40;p5"/>
          <p:cNvPicPr preferRelativeResize="0"/>
          <p:nvPr/>
        </p:nvPicPr>
        <p:blipFill>
          <a:blip r:embed="rId5">
            <a:alphaModFix/>
          </a:blip>
          <a:stretch>
            <a:fillRect/>
          </a:stretch>
        </p:blipFill>
        <p:spPr>
          <a:xfrm rot="2335984">
            <a:off x="91111" y="1379971"/>
            <a:ext cx="706366" cy="229714"/>
          </a:xfrm>
          <a:prstGeom prst="rect">
            <a:avLst/>
          </a:prstGeom>
          <a:noFill/>
          <a:ln>
            <a:noFill/>
          </a:ln>
        </p:spPr>
      </p:pic>
      <p:pic>
        <p:nvPicPr>
          <p:cNvPr id="41" name="Google Shape;41;p5"/>
          <p:cNvPicPr preferRelativeResize="0"/>
          <p:nvPr/>
        </p:nvPicPr>
        <p:blipFill>
          <a:blip r:embed="rId5">
            <a:alphaModFix/>
          </a:blip>
          <a:stretch>
            <a:fillRect/>
          </a:stretch>
        </p:blipFill>
        <p:spPr>
          <a:xfrm rot="-949908">
            <a:off x="5748132" y="7281514"/>
            <a:ext cx="529633" cy="172242"/>
          </a:xfrm>
          <a:prstGeom prst="rect">
            <a:avLst/>
          </a:prstGeom>
          <a:noFill/>
          <a:ln>
            <a:noFill/>
          </a:ln>
        </p:spPr>
      </p:pic>
      <p:pic>
        <p:nvPicPr>
          <p:cNvPr id="42" name="Google Shape;42;p5"/>
          <p:cNvPicPr preferRelativeResize="0"/>
          <p:nvPr/>
        </p:nvPicPr>
        <p:blipFill>
          <a:blip r:embed="rId5">
            <a:alphaModFix/>
          </a:blip>
          <a:stretch>
            <a:fillRect/>
          </a:stretch>
        </p:blipFill>
        <p:spPr>
          <a:xfrm rot="1375125">
            <a:off x="6066029" y="8279457"/>
            <a:ext cx="833451" cy="271044"/>
          </a:xfrm>
          <a:prstGeom prst="rect">
            <a:avLst/>
          </a:prstGeom>
          <a:noFill/>
          <a:ln>
            <a:noFill/>
          </a:ln>
        </p:spPr>
      </p:pic>
      <p:pic>
        <p:nvPicPr>
          <p:cNvPr id="43" name="Google Shape;43;p5"/>
          <p:cNvPicPr preferRelativeResize="0"/>
          <p:nvPr/>
        </p:nvPicPr>
        <p:blipFill>
          <a:blip r:embed="rId5">
            <a:alphaModFix/>
          </a:blip>
          <a:stretch>
            <a:fillRect/>
          </a:stretch>
        </p:blipFill>
        <p:spPr>
          <a:xfrm rot="-949908">
            <a:off x="-201860" y="540744"/>
            <a:ext cx="529633" cy="172242"/>
          </a:xfrm>
          <a:prstGeom prst="rect">
            <a:avLst/>
          </a:prstGeom>
          <a:noFill/>
          <a:ln>
            <a:noFill/>
          </a:ln>
        </p:spPr>
      </p:pic>
      <p:pic>
        <p:nvPicPr>
          <p:cNvPr id="44" name="Google Shape;44;p5"/>
          <p:cNvPicPr preferRelativeResize="0"/>
          <p:nvPr/>
        </p:nvPicPr>
        <p:blipFill>
          <a:blip r:embed="rId4">
            <a:alphaModFix/>
          </a:blip>
          <a:stretch>
            <a:fillRect/>
          </a:stretch>
        </p:blipFill>
        <p:spPr>
          <a:xfrm rot="-6436397">
            <a:off x="5062783" y="-810754"/>
            <a:ext cx="2015858" cy="19272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
          <p:cNvSpPr/>
          <p:nvPr/>
        </p:nvSpPr>
        <p:spPr>
          <a:xfrm>
            <a:off x="35" y="8366668"/>
            <a:ext cx="6479966" cy="63332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txBox="1"/>
          <p:nvPr>
            <p:ph type="title"/>
          </p:nvPr>
        </p:nvSpPr>
        <p:spPr>
          <a:xfrm>
            <a:off x="510449" y="791470"/>
            <a:ext cx="5459100" cy="1002000"/>
          </a:xfrm>
          <a:prstGeom prst="rect">
            <a:avLst/>
          </a:prstGeom>
        </p:spPr>
        <p:txBody>
          <a:bodyPr anchorCtr="0" anchor="t" bIns="91425" lIns="91425" spcFirstLastPara="1" rIns="91425" wrap="square" tIns="91425">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pic>
        <p:nvPicPr>
          <p:cNvPr id="48" name="Google Shape;48;p6"/>
          <p:cNvPicPr preferRelativeResize="0"/>
          <p:nvPr/>
        </p:nvPicPr>
        <p:blipFill>
          <a:blip r:embed="rId2">
            <a:alphaModFix/>
          </a:blip>
          <a:stretch>
            <a:fillRect/>
          </a:stretch>
        </p:blipFill>
        <p:spPr>
          <a:xfrm rot="1896920">
            <a:off x="5760739" y="6661649"/>
            <a:ext cx="1079318" cy="1244899"/>
          </a:xfrm>
          <a:prstGeom prst="rect">
            <a:avLst/>
          </a:prstGeom>
          <a:noFill/>
          <a:ln>
            <a:noFill/>
          </a:ln>
        </p:spPr>
      </p:pic>
      <p:pic>
        <p:nvPicPr>
          <p:cNvPr id="49" name="Google Shape;49;p6"/>
          <p:cNvPicPr preferRelativeResize="0"/>
          <p:nvPr/>
        </p:nvPicPr>
        <p:blipFill>
          <a:blip r:embed="rId3">
            <a:alphaModFix/>
          </a:blip>
          <a:stretch>
            <a:fillRect/>
          </a:stretch>
        </p:blipFill>
        <p:spPr>
          <a:xfrm flipH="1" rot="5399990">
            <a:off x="-297230" y="1636801"/>
            <a:ext cx="600632" cy="845942"/>
          </a:xfrm>
          <a:prstGeom prst="rect">
            <a:avLst/>
          </a:prstGeom>
          <a:noFill/>
          <a:ln>
            <a:noFill/>
          </a:ln>
        </p:spPr>
      </p:pic>
      <p:pic>
        <p:nvPicPr>
          <p:cNvPr id="50" name="Google Shape;50;p6"/>
          <p:cNvPicPr preferRelativeResize="0"/>
          <p:nvPr/>
        </p:nvPicPr>
        <p:blipFill>
          <a:blip r:embed="rId4">
            <a:alphaModFix/>
          </a:blip>
          <a:stretch>
            <a:fillRect/>
          </a:stretch>
        </p:blipFill>
        <p:spPr>
          <a:xfrm flipH="1" rot="6387324">
            <a:off x="-18588" y="612613"/>
            <a:ext cx="554767" cy="65036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1" name="Shape 51"/>
        <p:cNvGrpSpPr/>
        <p:nvPr/>
      </p:nvGrpSpPr>
      <p:grpSpPr>
        <a:xfrm>
          <a:off x="0" y="0"/>
          <a:ext cx="0" cy="0"/>
          <a:chOff x="0" y="0"/>
          <a:chExt cx="0" cy="0"/>
        </a:xfrm>
      </p:grpSpPr>
      <p:sp>
        <p:nvSpPr>
          <p:cNvPr id="52" name="Google Shape;52;p7"/>
          <p:cNvSpPr txBox="1"/>
          <p:nvPr>
            <p:ph type="title"/>
          </p:nvPr>
        </p:nvSpPr>
        <p:spPr>
          <a:xfrm>
            <a:off x="1943575" y="4662992"/>
            <a:ext cx="2592900" cy="2208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3" name="Google Shape;53;p7"/>
          <p:cNvSpPr txBox="1"/>
          <p:nvPr>
            <p:ph idx="1" type="subTitle"/>
          </p:nvPr>
        </p:nvSpPr>
        <p:spPr>
          <a:xfrm>
            <a:off x="1390606" y="6871391"/>
            <a:ext cx="3699000" cy="1184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pic>
        <p:nvPicPr>
          <p:cNvPr id="54" name="Google Shape;54;p7"/>
          <p:cNvPicPr preferRelativeResize="0"/>
          <p:nvPr/>
        </p:nvPicPr>
        <p:blipFill>
          <a:blip r:embed="rId2">
            <a:alphaModFix/>
          </a:blip>
          <a:stretch>
            <a:fillRect/>
          </a:stretch>
        </p:blipFill>
        <p:spPr>
          <a:xfrm rot="3372736">
            <a:off x="5560922" y="-958937"/>
            <a:ext cx="827212" cy="969760"/>
          </a:xfrm>
          <a:prstGeom prst="rect">
            <a:avLst/>
          </a:prstGeom>
          <a:noFill/>
          <a:ln>
            <a:noFill/>
          </a:ln>
        </p:spPr>
      </p:pic>
      <p:pic>
        <p:nvPicPr>
          <p:cNvPr id="55" name="Google Shape;55;p7"/>
          <p:cNvPicPr preferRelativeResize="0"/>
          <p:nvPr/>
        </p:nvPicPr>
        <p:blipFill>
          <a:blip r:embed="rId2">
            <a:alphaModFix/>
          </a:blip>
          <a:stretch>
            <a:fillRect/>
          </a:stretch>
        </p:blipFill>
        <p:spPr>
          <a:xfrm flipH="1" rot="-3372736">
            <a:off x="-106456" y="-958937"/>
            <a:ext cx="827212" cy="969760"/>
          </a:xfrm>
          <a:prstGeom prst="rect">
            <a:avLst/>
          </a:prstGeom>
          <a:noFill/>
          <a:ln>
            <a:noFill/>
          </a:ln>
        </p:spPr>
      </p:pic>
      <p:grpSp>
        <p:nvGrpSpPr>
          <p:cNvPr id="56" name="Google Shape;56;p7"/>
          <p:cNvGrpSpPr/>
          <p:nvPr/>
        </p:nvGrpSpPr>
        <p:grpSpPr>
          <a:xfrm rot="-2463808">
            <a:off x="-129963" y="-2222367"/>
            <a:ext cx="2451773" cy="2759367"/>
            <a:chOff x="713389" y="-262634"/>
            <a:chExt cx="3459843" cy="3893906"/>
          </a:xfrm>
        </p:grpSpPr>
        <p:pic>
          <p:nvPicPr>
            <p:cNvPr id="57" name="Google Shape;57;p7"/>
            <p:cNvPicPr preferRelativeResize="0"/>
            <p:nvPr/>
          </p:nvPicPr>
          <p:blipFill>
            <a:blip r:embed="rId3">
              <a:alphaModFix/>
            </a:blip>
            <a:stretch>
              <a:fillRect/>
            </a:stretch>
          </p:blipFill>
          <p:spPr>
            <a:xfrm flipH="1" rot="-4265453">
              <a:off x="1683657" y="2589867"/>
              <a:ext cx="1097963" cy="357054"/>
            </a:xfrm>
            <a:prstGeom prst="rect">
              <a:avLst/>
            </a:prstGeom>
            <a:noFill/>
            <a:ln>
              <a:noFill/>
            </a:ln>
          </p:spPr>
        </p:pic>
        <p:pic>
          <p:nvPicPr>
            <p:cNvPr id="58" name="Google Shape;58;p7"/>
            <p:cNvPicPr preferRelativeResize="0"/>
            <p:nvPr/>
          </p:nvPicPr>
          <p:blipFill>
            <a:blip r:embed="rId3">
              <a:alphaModFix/>
            </a:blip>
            <a:stretch>
              <a:fillRect/>
            </a:stretch>
          </p:blipFill>
          <p:spPr>
            <a:xfrm flipH="1" rot="-5400000">
              <a:off x="2046540" y="2903763"/>
              <a:ext cx="1097964" cy="357054"/>
            </a:xfrm>
            <a:prstGeom prst="rect">
              <a:avLst/>
            </a:prstGeom>
            <a:noFill/>
            <a:ln>
              <a:noFill/>
            </a:ln>
          </p:spPr>
        </p:pic>
        <p:pic>
          <p:nvPicPr>
            <p:cNvPr id="59" name="Google Shape;59;p7"/>
            <p:cNvPicPr preferRelativeResize="0"/>
            <p:nvPr/>
          </p:nvPicPr>
          <p:blipFill>
            <a:blip r:embed="rId4">
              <a:alphaModFix/>
            </a:blip>
            <a:stretch>
              <a:fillRect/>
            </a:stretch>
          </p:blipFill>
          <p:spPr>
            <a:xfrm flipH="1" rot="-6306671">
              <a:off x="1371644" y="1704035"/>
              <a:ext cx="990786" cy="1395435"/>
            </a:xfrm>
            <a:prstGeom prst="rect">
              <a:avLst/>
            </a:prstGeom>
            <a:noFill/>
            <a:ln>
              <a:noFill/>
            </a:ln>
          </p:spPr>
        </p:pic>
        <p:pic>
          <p:nvPicPr>
            <p:cNvPr id="60" name="Google Shape;60;p7"/>
            <p:cNvPicPr preferRelativeResize="0"/>
            <p:nvPr/>
          </p:nvPicPr>
          <p:blipFill>
            <a:blip r:embed="rId5">
              <a:alphaModFix/>
            </a:blip>
            <a:stretch>
              <a:fillRect/>
            </a:stretch>
          </p:blipFill>
          <p:spPr>
            <a:xfrm rot="1392348">
              <a:off x="1080136" y="176558"/>
              <a:ext cx="2726349" cy="2421263"/>
            </a:xfrm>
            <a:prstGeom prst="rect">
              <a:avLst/>
            </a:prstGeom>
            <a:noFill/>
            <a:ln>
              <a:noFill/>
            </a:ln>
          </p:spPr>
        </p:pic>
      </p:grpSp>
      <p:sp>
        <p:nvSpPr>
          <p:cNvPr id="61" name="Google Shape;61;p7"/>
          <p:cNvSpPr/>
          <p:nvPr/>
        </p:nvSpPr>
        <p:spPr>
          <a:xfrm>
            <a:off x="35" y="8296063"/>
            <a:ext cx="6479966" cy="703944"/>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 name="Google Shape;62;p7"/>
          <p:cNvGrpSpPr/>
          <p:nvPr/>
        </p:nvGrpSpPr>
        <p:grpSpPr>
          <a:xfrm>
            <a:off x="4293789" y="-1176455"/>
            <a:ext cx="2146805" cy="2393084"/>
            <a:chOff x="5325298" y="1401875"/>
            <a:chExt cx="3029216" cy="3376724"/>
          </a:xfrm>
        </p:grpSpPr>
        <p:pic>
          <p:nvPicPr>
            <p:cNvPr id="63" name="Google Shape;63;p7"/>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64" name="Google Shape;64;p7"/>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65" name="Google Shape;65;p7"/>
            <p:cNvPicPr preferRelativeResize="0"/>
            <p:nvPr/>
          </p:nvPicPr>
          <p:blipFill>
            <a:blip r:embed="rId4">
              <a:alphaModFix/>
            </a:blip>
            <a:stretch>
              <a:fillRect/>
            </a:stretch>
          </p:blipFill>
          <p:spPr>
            <a:xfrm flipH="1" rot="5172484">
              <a:off x="7130170" y="2170760"/>
              <a:ext cx="990785" cy="1395436"/>
            </a:xfrm>
            <a:prstGeom prst="rect">
              <a:avLst/>
            </a:prstGeom>
            <a:noFill/>
            <a:ln>
              <a:noFill/>
            </a:ln>
          </p:spPr>
        </p:pic>
        <p:pic>
          <p:nvPicPr>
            <p:cNvPr id="66" name="Google Shape;66;p7"/>
            <p:cNvPicPr preferRelativeResize="0"/>
            <p:nvPr/>
          </p:nvPicPr>
          <p:blipFill>
            <a:blip r:embed="rId6">
              <a:alphaModFix/>
            </a:blip>
            <a:stretch>
              <a:fillRect/>
            </a:stretch>
          </p:blipFill>
          <p:spPr>
            <a:xfrm>
              <a:off x="5325298" y="2329184"/>
              <a:ext cx="2914801" cy="2449415"/>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 name="Shape 67"/>
        <p:cNvGrpSpPr/>
        <p:nvPr/>
      </p:nvGrpSpPr>
      <p:grpSpPr>
        <a:xfrm>
          <a:off x="0" y="0"/>
          <a:ext cx="0" cy="0"/>
          <a:chOff x="0" y="0"/>
          <a:chExt cx="0" cy="0"/>
        </a:xfrm>
      </p:grpSpPr>
      <p:sp>
        <p:nvSpPr>
          <p:cNvPr id="68" name="Google Shape;68;p8"/>
          <p:cNvSpPr txBox="1"/>
          <p:nvPr>
            <p:ph type="title"/>
          </p:nvPr>
        </p:nvSpPr>
        <p:spPr>
          <a:xfrm>
            <a:off x="1647425" y="2583333"/>
            <a:ext cx="3185700" cy="385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72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grpSp>
        <p:nvGrpSpPr>
          <p:cNvPr id="69" name="Google Shape;69;p8"/>
          <p:cNvGrpSpPr/>
          <p:nvPr/>
        </p:nvGrpSpPr>
        <p:grpSpPr>
          <a:xfrm>
            <a:off x="-1328447" y="-3550037"/>
            <a:ext cx="8781492" cy="15678690"/>
            <a:chOff x="-1874485" y="-2028824"/>
            <a:chExt cx="12390986" cy="8960275"/>
          </a:xfrm>
        </p:grpSpPr>
        <p:pic>
          <p:nvPicPr>
            <p:cNvPr id="70" name="Google Shape;70;p8"/>
            <p:cNvPicPr preferRelativeResize="0"/>
            <p:nvPr/>
          </p:nvPicPr>
          <p:blipFill>
            <a:blip r:embed="rId2">
              <a:alphaModFix/>
            </a:blip>
            <a:stretch>
              <a:fillRect/>
            </a:stretch>
          </p:blipFill>
          <p:spPr>
            <a:xfrm rot="3644114">
              <a:off x="6600143" y="3683219"/>
              <a:ext cx="2726349" cy="2421263"/>
            </a:xfrm>
            <a:prstGeom prst="rect">
              <a:avLst/>
            </a:prstGeom>
            <a:noFill/>
            <a:ln>
              <a:noFill/>
            </a:ln>
          </p:spPr>
        </p:pic>
        <p:pic>
          <p:nvPicPr>
            <p:cNvPr id="71" name="Google Shape;71;p8"/>
            <p:cNvPicPr preferRelativeResize="0"/>
            <p:nvPr/>
          </p:nvPicPr>
          <p:blipFill>
            <a:blip r:embed="rId3">
              <a:alphaModFix/>
            </a:blip>
            <a:stretch>
              <a:fillRect/>
            </a:stretch>
          </p:blipFill>
          <p:spPr>
            <a:xfrm flipH="1" rot="10799995">
              <a:off x="-410290" y="745942"/>
              <a:ext cx="1184750" cy="1668625"/>
            </a:xfrm>
            <a:prstGeom prst="rect">
              <a:avLst/>
            </a:prstGeom>
            <a:noFill/>
            <a:ln>
              <a:noFill/>
            </a:ln>
          </p:spPr>
        </p:pic>
        <p:pic>
          <p:nvPicPr>
            <p:cNvPr id="72" name="Google Shape;72;p8"/>
            <p:cNvPicPr preferRelativeResize="0"/>
            <p:nvPr/>
          </p:nvPicPr>
          <p:blipFill>
            <a:blip r:embed="rId4">
              <a:alphaModFix/>
            </a:blip>
            <a:stretch>
              <a:fillRect/>
            </a:stretch>
          </p:blipFill>
          <p:spPr>
            <a:xfrm flipH="1" rot="-2146030">
              <a:off x="5984582" y="4265175"/>
              <a:ext cx="1480484" cy="1735598"/>
            </a:xfrm>
            <a:prstGeom prst="rect">
              <a:avLst/>
            </a:prstGeom>
            <a:noFill/>
            <a:ln>
              <a:noFill/>
            </a:ln>
          </p:spPr>
        </p:pic>
        <p:pic>
          <p:nvPicPr>
            <p:cNvPr id="73" name="Google Shape;73;p8"/>
            <p:cNvPicPr preferRelativeResize="0"/>
            <p:nvPr/>
          </p:nvPicPr>
          <p:blipFill>
            <a:blip r:embed="rId5">
              <a:alphaModFix/>
            </a:blip>
            <a:stretch>
              <a:fillRect/>
            </a:stretch>
          </p:blipFill>
          <p:spPr>
            <a:xfrm flipH="1" rot="10800000">
              <a:off x="-410300" y="4210776"/>
              <a:ext cx="3237624" cy="2720675"/>
            </a:xfrm>
            <a:prstGeom prst="rect">
              <a:avLst/>
            </a:prstGeom>
            <a:noFill/>
            <a:ln>
              <a:noFill/>
            </a:ln>
          </p:spPr>
        </p:pic>
        <p:pic>
          <p:nvPicPr>
            <p:cNvPr id="74" name="Google Shape;74;p8"/>
            <p:cNvPicPr preferRelativeResize="0"/>
            <p:nvPr/>
          </p:nvPicPr>
          <p:blipFill>
            <a:blip r:embed="rId2">
              <a:alphaModFix/>
            </a:blip>
            <a:stretch>
              <a:fillRect/>
            </a:stretch>
          </p:blipFill>
          <p:spPr>
            <a:xfrm flipH="1" rot="7155886">
              <a:off x="-1515157" y="3152620"/>
              <a:ext cx="2726349" cy="2421263"/>
            </a:xfrm>
            <a:prstGeom prst="rect">
              <a:avLst/>
            </a:prstGeom>
            <a:noFill/>
            <a:ln>
              <a:noFill/>
            </a:ln>
          </p:spPr>
        </p:pic>
        <p:pic>
          <p:nvPicPr>
            <p:cNvPr id="75" name="Google Shape;75;p8"/>
            <p:cNvPicPr preferRelativeResize="0"/>
            <p:nvPr/>
          </p:nvPicPr>
          <p:blipFill>
            <a:blip r:embed="rId5">
              <a:alphaModFix/>
            </a:blip>
            <a:stretch>
              <a:fillRect/>
            </a:stretch>
          </p:blipFill>
          <p:spPr>
            <a:xfrm flipH="1" rot="-4822065">
              <a:off x="-1107394" y="-1441475"/>
              <a:ext cx="3641590" cy="3060142"/>
            </a:xfrm>
            <a:prstGeom prst="rect">
              <a:avLst/>
            </a:prstGeom>
            <a:noFill/>
            <a:ln>
              <a:noFill/>
            </a:ln>
          </p:spPr>
        </p:pic>
        <p:pic>
          <p:nvPicPr>
            <p:cNvPr id="76" name="Google Shape;76;p8"/>
            <p:cNvPicPr preferRelativeResize="0"/>
            <p:nvPr/>
          </p:nvPicPr>
          <p:blipFill>
            <a:blip r:embed="rId6">
              <a:alphaModFix/>
            </a:blip>
            <a:stretch>
              <a:fillRect/>
            </a:stretch>
          </p:blipFill>
          <p:spPr>
            <a:xfrm flipH="1" rot="8406173">
              <a:off x="1605199" y="-1681245"/>
              <a:ext cx="1864251" cy="2150239"/>
            </a:xfrm>
            <a:prstGeom prst="rect">
              <a:avLst/>
            </a:prstGeom>
            <a:noFill/>
            <a:ln>
              <a:noFill/>
            </a:ln>
          </p:spPr>
        </p:pic>
        <p:pic>
          <p:nvPicPr>
            <p:cNvPr id="77" name="Google Shape;77;p8"/>
            <p:cNvPicPr preferRelativeResize="0"/>
            <p:nvPr/>
          </p:nvPicPr>
          <p:blipFill>
            <a:blip r:embed="rId5">
              <a:alphaModFix/>
            </a:blip>
            <a:stretch>
              <a:fillRect/>
            </a:stretch>
          </p:blipFill>
          <p:spPr>
            <a:xfrm rot="-5977938">
              <a:off x="7947059" y="2454176"/>
              <a:ext cx="2574835" cy="2163721"/>
            </a:xfrm>
            <a:prstGeom prst="rect">
              <a:avLst/>
            </a:prstGeom>
            <a:noFill/>
            <a:ln>
              <a:noFill/>
            </a:ln>
          </p:spPr>
        </p:pic>
        <p:pic>
          <p:nvPicPr>
            <p:cNvPr id="78" name="Google Shape;78;p8"/>
            <p:cNvPicPr preferRelativeResize="0"/>
            <p:nvPr/>
          </p:nvPicPr>
          <p:blipFill>
            <a:blip r:embed="rId6">
              <a:alphaModFix/>
            </a:blip>
            <a:stretch>
              <a:fillRect/>
            </a:stretch>
          </p:blipFill>
          <p:spPr>
            <a:xfrm flipH="1" rot="-7910329">
              <a:off x="8161624" y="-624731"/>
              <a:ext cx="1864251" cy="2150240"/>
            </a:xfrm>
            <a:prstGeom prst="rect">
              <a:avLst/>
            </a:prstGeom>
            <a:noFill/>
            <a:ln>
              <a:noFill/>
            </a:ln>
          </p:spPr>
        </p:pic>
        <p:pic>
          <p:nvPicPr>
            <p:cNvPr id="79" name="Google Shape;79;p8"/>
            <p:cNvPicPr preferRelativeResize="0"/>
            <p:nvPr/>
          </p:nvPicPr>
          <p:blipFill>
            <a:blip r:embed="rId3">
              <a:alphaModFix/>
            </a:blip>
            <a:stretch>
              <a:fillRect/>
            </a:stretch>
          </p:blipFill>
          <p:spPr>
            <a:xfrm flipH="1" rot="-5219239">
              <a:off x="7417688" y="-683442"/>
              <a:ext cx="1184749" cy="1668629"/>
            </a:xfrm>
            <a:prstGeom prst="rect">
              <a:avLst/>
            </a:prstGeom>
            <a:noFill/>
            <a:ln>
              <a:noFill/>
            </a:ln>
          </p:spPr>
        </p:pic>
        <p:pic>
          <p:nvPicPr>
            <p:cNvPr id="80" name="Google Shape;80;p8"/>
            <p:cNvPicPr preferRelativeResize="0"/>
            <p:nvPr/>
          </p:nvPicPr>
          <p:blipFill>
            <a:blip r:embed="rId4">
              <a:alphaModFix/>
            </a:blip>
            <a:stretch>
              <a:fillRect/>
            </a:stretch>
          </p:blipFill>
          <p:spPr>
            <a:xfrm flipH="1" rot="3550003">
              <a:off x="166269" y="2486299"/>
              <a:ext cx="1094281" cy="1282844"/>
            </a:xfrm>
            <a:prstGeom prst="rect">
              <a:avLst/>
            </a:prstGeom>
            <a:noFill/>
            <a:ln>
              <a:noFill/>
            </a:ln>
          </p:spPr>
        </p:pic>
        <p:pic>
          <p:nvPicPr>
            <p:cNvPr id="81" name="Google Shape;81;p8"/>
            <p:cNvPicPr preferRelativeResize="0"/>
            <p:nvPr/>
          </p:nvPicPr>
          <p:blipFill>
            <a:blip r:embed="rId4">
              <a:alphaModFix/>
            </a:blip>
            <a:stretch>
              <a:fillRect/>
            </a:stretch>
          </p:blipFill>
          <p:spPr>
            <a:xfrm flipH="1" rot="-7249997">
              <a:off x="6376569" y="-428351"/>
              <a:ext cx="1094281" cy="128284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pic>
        <p:nvPicPr>
          <p:cNvPr id="83" name="Google Shape;83;p9"/>
          <p:cNvPicPr preferRelativeResize="0"/>
          <p:nvPr/>
        </p:nvPicPr>
        <p:blipFill rotWithShape="1">
          <a:blip r:embed="rId2">
            <a:alphaModFix/>
          </a:blip>
          <a:srcRect b="0" l="0" r="0" t="0"/>
          <a:stretch/>
        </p:blipFill>
        <p:spPr>
          <a:xfrm rot="-6605146">
            <a:off x="4623391" y="503893"/>
            <a:ext cx="796099" cy="933289"/>
          </a:xfrm>
          <a:prstGeom prst="rect">
            <a:avLst/>
          </a:prstGeom>
          <a:noFill/>
          <a:ln>
            <a:noFill/>
          </a:ln>
        </p:spPr>
      </p:pic>
      <p:sp>
        <p:nvSpPr>
          <p:cNvPr id="84" name="Google Shape;84;p9"/>
          <p:cNvSpPr txBox="1"/>
          <p:nvPr>
            <p:ph type="title"/>
          </p:nvPr>
        </p:nvSpPr>
        <p:spPr>
          <a:xfrm>
            <a:off x="1382740" y="858005"/>
            <a:ext cx="3714600" cy="2073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sz="65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85" name="Google Shape;85;p9"/>
          <p:cNvSpPr txBox="1"/>
          <p:nvPr>
            <p:ph idx="1" type="subTitle"/>
          </p:nvPr>
        </p:nvSpPr>
        <p:spPr>
          <a:xfrm>
            <a:off x="1585134" y="6440420"/>
            <a:ext cx="3309600" cy="1615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grpSp>
        <p:nvGrpSpPr>
          <p:cNvPr id="86" name="Google Shape;86;p9"/>
          <p:cNvGrpSpPr/>
          <p:nvPr/>
        </p:nvGrpSpPr>
        <p:grpSpPr>
          <a:xfrm>
            <a:off x="-879346" y="3620414"/>
            <a:ext cx="2769887" cy="2938806"/>
            <a:chOff x="-952500" y="1792053"/>
            <a:chExt cx="3908406" cy="4146756"/>
          </a:xfrm>
        </p:grpSpPr>
        <p:pic>
          <p:nvPicPr>
            <p:cNvPr id="87" name="Google Shape;87;p9"/>
            <p:cNvPicPr preferRelativeResize="0"/>
            <p:nvPr/>
          </p:nvPicPr>
          <p:blipFill>
            <a:blip r:embed="rId3">
              <a:alphaModFix/>
            </a:blip>
            <a:stretch>
              <a:fillRect/>
            </a:stretch>
          </p:blipFill>
          <p:spPr>
            <a:xfrm rot="-1883189">
              <a:off x="-476188" y="1978486"/>
              <a:ext cx="1184750" cy="1668626"/>
            </a:xfrm>
            <a:prstGeom prst="rect">
              <a:avLst/>
            </a:prstGeom>
            <a:noFill/>
            <a:ln>
              <a:noFill/>
            </a:ln>
          </p:spPr>
        </p:pic>
        <p:pic>
          <p:nvPicPr>
            <p:cNvPr id="88" name="Google Shape;88;p9"/>
            <p:cNvPicPr preferRelativeResize="0"/>
            <p:nvPr/>
          </p:nvPicPr>
          <p:blipFill>
            <a:blip r:embed="rId3">
              <a:alphaModFix/>
            </a:blip>
            <a:stretch>
              <a:fillRect/>
            </a:stretch>
          </p:blipFill>
          <p:spPr>
            <a:xfrm flipH="1" rot="7005392">
              <a:off x="1351862" y="4026961"/>
              <a:ext cx="1184751" cy="1668626"/>
            </a:xfrm>
            <a:prstGeom prst="rect">
              <a:avLst/>
            </a:prstGeom>
            <a:noFill/>
            <a:ln>
              <a:noFill/>
            </a:ln>
          </p:spPr>
        </p:pic>
        <p:pic>
          <p:nvPicPr>
            <p:cNvPr id="89" name="Google Shape;89;p9"/>
            <p:cNvPicPr preferRelativeResize="0"/>
            <p:nvPr/>
          </p:nvPicPr>
          <p:blipFill rotWithShape="1">
            <a:blip r:embed="rId2">
              <a:alphaModFix/>
            </a:blip>
            <a:srcRect b="0" l="0" r="0" t="0"/>
            <a:stretch/>
          </p:blipFill>
          <p:spPr>
            <a:xfrm rot="191162">
              <a:off x="638601" y="2012429"/>
              <a:ext cx="1167273" cy="1368419"/>
            </a:xfrm>
            <a:prstGeom prst="rect">
              <a:avLst/>
            </a:prstGeom>
            <a:noFill/>
            <a:ln>
              <a:noFill/>
            </a:ln>
          </p:spPr>
        </p:pic>
        <p:pic>
          <p:nvPicPr>
            <p:cNvPr id="90" name="Google Shape;90;p9"/>
            <p:cNvPicPr preferRelativeResize="0"/>
            <p:nvPr/>
          </p:nvPicPr>
          <p:blipFill>
            <a:blip r:embed="rId4">
              <a:alphaModFix/>
            </a:blip>
            <a:stretch>
              <a:fillRect/>
            </a:stretch>
          </p:blipFill>
          <p:spPr>
            <a:xfrm rot="-5400000">
              <a:off x="-1243224" y="2587944"/>
              <a:ext cx="3641590" cy="3060143"/>
            </a:xfrm>
            <a:prstGeom prst="rect">
              <a:avLst/>
            </a:prstGeom>
            <a:noFill/>
            <a:ln>
              <a:noFill/>
            </a:ln>
          </p:spPr>
        </p:pic>
      </p:grpSp>
      <p:grpSp>
        <p:nvGrpSpPr>
          <p:cNvPr id="91" name="Google Shape;91;p9"/>
          <p:cNvGrpSpPr/>
          <p:nvPr/>
        </p:nvGrpSpPr>
        <p:grpSpPr>
          <a:xfrm rot="10800000">
            <a:off x="5088946" y="-1802607"/>
            <a:ext cx="2168723" cy="2938806"/>
            <a:chOff x="-895350" y="1792053"/>
            <a:chExt cx="3060143" cy="4146756"/>
          </a:xfrm>
        </p:grpSpPr>
        <p:pic>
          <p:nvPicPr>
            <p:cNvPr id="92" name="Google Shape;92;p9"/>
            <p:cNvPicPr preferRelativeResize="0"/>
            <p:nvPr/>
          </p:nvPicPr>
          <p:blipFill>
            <a:blip r:embed="rId3">
              <a:alphaModFix/>
            </a:blip>
            <a:stretch>
              <a:fillRect/>
            </a:stretch>
          </p:blipFill>
          <p:spPr>
            <a:xfrm rot="-1883189">
              <a:off x="-476188" y="1978486"/>
              <a:ext cx="1184750" cy="1668626"/>
            </a:xfrm>
            <a:prstGeom prst="rect">
              <a:avLst/>
            </a:prstGeom>
            <a:noFill/>
            <a:ln>
              <a:noFill/>
            </a:ln>
          </p:spPr>
        </p:pic>
        <p:pic>
          <p:nvPicPr>
            <p:cNvPr id="93" name="Google Shape;93;p9"/>
            <p:cNvPicPr preferRelativeResize="0"/>
            <p:nvPr/>
          </p:nvPicPr>
          <p:blipFill rotWithShape="1">
            <a:blip r:embed="rId2">
              <a:alphaModFix/>
            </a:blip>
            <a:srcRect b="0" l="0" r="0" t="0"/>
            <a:stretch/>
          </p:blipFill>
          <p:spPr>
            <a:xfrm rot="191162">
              <a:off x="638601" y="2012429"/>
              <a:ext cx="1167273" cy="1368419"/>
            </a:xfrm>
            <a:prstGeom prst="rect">
              <a:avLst/>
            </a:prstGeom>
            <a:noFill/>
            <a:ln>
              <a:noFill/>
            </a:ln>
          </p:spPr>
        </p:pic>
        <p:pic>
          <p:nvPicPr>
            <p:cNvPr id="94" name="Google Shape;94;p9"/>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sp>
        <p:nvSpPr>
          <p:cNvPr id="96" name="Google Shape;96;p10"/>
          <p:cNvSpPr txBox="1"/>
          <p:nvPr>
            <p:ph type="title"/>
          </p:nvPr>
        </p:nvSpPr>
        <p:spPr>
          <a:xfrm>
            <a:off x="481961" y="6430709"/>
            <a:ext cx="1779300" cy="1689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10449" y="791470"/>
            <a:ext cx="5459100" cy="1002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p:txBody>
      </p:sp>
      <p:sp>
        <p:nvSpPr>
          <p:cNvPr id="7" name="Google Shape;7;p1"/>
          <p:cNvSpPr txBox="1"/>
          <p:nvPr>
            <p:ph idx="1" type="body"/>
          </p:nvPr>
        </p:nvSpPr>
        <p:spPr>
          <a:xfrm>
            <a:off x="510449" y="2016579"/>
            <a:ext cx="5459100" cy="59781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1"/>
          <p:cNvSpPr txBox="1"/>
          <p:nvPr>
            <p:ph type="title"/>
          </p:nvPr>
        </p:nvSpPr>
        <p:spPr>
          <a:xfrm>
            <a:off x="186525" y="2436600"/>
            <a:ext cx="6217500" cy="207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900">
                <a:latin typeface="Comic Sans MS"/>
                <a:ea typeface="Comic Sans MS"/>
                <a:cs typeface="Comic Sans MS"/>
                <a:sym typeface="Comic Sans MS"/>
              </a:rPr>
              <a:t>practical procedures investigations of surgical patients</a:t>
            </a:r>
            <a:endParaRPr sz="3900">
              <a:latin typeface="Comic Sans MS"/>
              <a:ea typeface="Comic Sans MS"/>
              <a:cs typeface="Comic Sans MS"/>
              <a:sym typeface="Comic Sans MS"/>
            </a:endParaRPr>
          </a:p>
        </p:txBody>
      </p:sp>
      <p:grpSp>
        <p:nvGrpSpPr>
          <p:cNvPr id="354" name="Google Shape;354;p31"/>
          <p:cNvGrpSpPr/>
          <p:nvPr/>
        </p:nvGrpSpPr>
        <p:grpSpPr>
          <a:xfrm>
            <a:off x="4035487" y="4632128"/>
            <a:ext cx="2699156" cy="4468719"/>
            <a:chOff x="6067425" y="95250"/>
            <a:chExt cx="3308195" cy="5210119"/>
          </a:xfrm>
        </p:grpSpPr>
        <p:sp>
          <p:nvSpPr>
            <p:cNvPr id="355" name="Google Shape;355;p31"/>
            <p:cNvSpPr/>
            <p:nvPr/>
          </p:nvSpPr>
          <p:spPr>
            <a:xfrm>
              <a:off x="6209418" y="2318951"/>
              <a:ext cx="354981" cy="310444"/>
            </a:xfrm>
            <a:custGeom>
              <a:rect b="b" l="l" r="r" t="t"/>
              <a:pathLst>
                <a:path extrusionOk="0" h="10244" w="11703">
                  <a:moveTo>
                    <a:pt x="1733" y="0"/>
                  </a:moveTo>
                  <a:cubicBezTo>
                    <a:pt x="1733" y="0"/>
                    <a:pt x="152" y="2128"/>
                    <a:pt x="0" y="2797"/>
                  </a:cubicBezTo>
                  <a:cubicBezTo>
                    <a:pt x="0" y="2797"/>
                    <a:pt x="2645" y="4043"/>
                    <a:pt x="5168" y="5654"/>
                  </a:cubicBezTo>
                  <a:cubicBezTo>
                    <a:pt x="7691" y="7265"/>
                    <a:pt x="11368" y="10243"/>
                    <a:pt x="11368" y="10243"/>
                  </a:cubicBezTo>
                  <a:lnTo>
                    <a:pt x="11703" y="8876"/>
                  </a:lnTo>
                  <a:cubicBezTo>
                    <a:pt x="11703" y="8876"/>
                    <a:pt x="6414" y="6079"/>
                    <a:pt x="4894" y="4529"/>
                  </a:cubicBezTo>
                  <a:cubicBezTo>
                    <a:pt x="3374" y="2948"/>
                    <a:pt x="1733" y="0"/>
                    <a:pt x="1733" y="0"/>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1"/>
            <p:cNvSpPr/>
            <p:nvPr/>
          </p:nvSpPr>
          <p:spPr>
            <a:xfrm>
              <a:off x="6755249" y="3398585"/>
              <a:ext cx="1315703" cy="187042"/>
            </a:xfrm>
            <a:custGeom>
              <a:rect b="b" l="l" r="r" t="t"/>
              <a:pathLst>
                <a:path extrusionOk="0" h="6172" w="43376">
                  <a:moveTo>
                    <a:pt x="43375" y="1"/>
                  </a:moveTo>
                  <a:lnTo>
                    <a:pt x="43375" y="1"/>
                  </a:lnTo>
                  <a:cubicBezTo>
                    <a:pt x="43375" y="1"/>
                    <a:pt x="38512" y="2372"/>
                    <a:pt x="23770" y="2797"/>
                  </a:cubicBezTo>
                  <a:cubicBezTo>
                    <a:pt x="22129" y="2844"/>
                    <a:pt x="20561" y="2865"/>
                    <a:pt x="19070" y="2865"/>
                  </a:cubicBezTo>
                  <a:cubicBezTo>
                    <a:pt x="7142" y="2865"/>
                    <a:pt x="153" y="1521"/>
                    <a:pt x="153" y="1521"/>
                  </a:cubicBezTo>
                  <a:lnTo>
                    <a:pt x="153" y="1521"/>
                  </a:lnTo>
                  <a:cubicBezTo>
                    <a:pt x="852" y="2584"/>
                    <a:pt x="1" y="6171"/>
                    <a:pt x="1" y="6171"/>
                  </a:cubicBezTo>
                  <a:cubicBezTo>
                    <a:pt x="1" y="6171"/>
                    <a:pt x="9606" y="3952"/>
                    <a:pt x="19971" y="3831"/>
                  </a:cubicBezTo>
                  <a:cubicBezTo>
                    <a:pt x="30336" y="3739"/>
                    <a:pt x="43163" y="2463"/>
                    <a:pt x="43163" y="2463"/>
                  </a:cubicBezTo>
                  <a:lnTo>
                    <a:pt x="43375" y="1"/>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1"/>
            <p:cNvSpPr/>
            <p:nvPr/>
          </p:nvSpPr>
          <p:spPr>
            <a:xfrm>
              <a:off x="7382224" y="4029218"/>
              <a:ext cx="160459" cy="144131"/>
            </a:xfrm>
            <a:custGeom>
              <a:rect b="b" l="l" r="r" t="t"/>
              <a:pathLst>
                <a:path extrusionOk="0" h="4756" w="5290">
                  <a:moveTo>
                    <a:pt x="1969" y="0"/>
                  </a:moveTo>
                  <a:cubicBezTo>
                    <a:pt x="1304" y="0"/>
                    <a:pt x="619" y="52"/>
                    <a:pt x="1" y="196"/>
                  </a:cubicBezTo>
                  <a:cubicBezTo>
                    <a:pt x="1" y="196"/>
                    <a:pt x="1369" y="2354"/>
                    <a:pt x="1642" y="3996"/>
                  </a:cubicBezTo>
                  <a:cubicBezTo>
                    <a:pt x="2372" y="561"/>
                    <a:pt x="2341" y="318"/>
                    <a:pt x="2341" y="318"/>
                  </a:cubicBezTo>
                  <a:lnTo>
                    <a:pt x="3405" y="318"/>
                  </a:lnTo>
                  <a:lnTo>
                    <a:pt x="3922" y="4755"/>
                  </a:lnTo>
                  <a:lnTo>
                    <a:pt x="5290" y="348"/>
                  </a:lnTo>
                  <a:cubicBezTo>
                    <a:pt x="5290" y="348"/>
                    <a:pt x="3692" y="0"/>
                    <a:pt x="1969" y="0"/>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1"/>
            <p:cNvSpPr/>
            <p:nvPr/>
          </p:nvSpPr>
          <p:spPr>
            <a:xfrm>
              <a:off x="6837303" y="4785019"/>
              <a:ext cx="89481" cy="180557"/>
            </a:xfrm>
            <a:custGeom>
              <a:rect b="b" l="l" r="r" t="t"/>
              <a:pathLst>
                <a:path extrusionOk="0" fill="none" h="5958" w="2950">
                  <a:moveTo>
                    <a:pt x="1" y="0"/>
                  </a:moveTo>
                  <a:cubicBezTo>
                    <a:pt x="1004" y="2006"/>
                    <a:pt x="1977" y="3982"/>
                    <a:pt x="2949" y="5958"/>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1"/>
            <p:cNvSpPr/>
            <p:nvPr/>
          </p:nvSpPr>
          <p:spPr>
            <a:xfrm>
              <a:off x="7036476" y="4865151"/>
              <a:ext cx="41525" cy="154768"/>
            </a:xfrm>
            <a:custGeom>
              <a:rect b="b" l="l" r="r" t="t"/>
              <a:pathLst>
                <a:path extrusionOk="0" fill="none" h="5107" w="1369">
                  <a:moveTo>
                    <a:pt x="1368" y="0"/>
                  </a:moveTo>
                  <a:cubicBezTo>
                    <a:pt x="912" y="1703"/>
                    <a:pt x="456" y="3405"/>
                    <a:pt x="0" y="5107"/>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1"/>
            <p:cNvSpPr/>
            <p:nvPr/>
          </p:nvSpPr>
          <p:spPr>
            <a:xfrm>
              <a:off x="7039237" y="4951739"/>
              <a:ext cx="73799" cy="148343"/>
            </a:xfrm>
            <a:custGeom>
              <a:rect b="b" l="l" r="r" t="t"/>
              <a:pathLst>
                <a:path extrusionOk="0" fill="none" h="4895" w="2433">
                  <a:moveTo>
                    <a:pt x="2432" y="1"/>
                  </a:moveTo>
                  <a:lnTo>
                    <a:pt x="1" y="4894"/>
                  </a:ln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1"/>
            <p:cNvSpPr/>
            <p:nvPr/>
          </p:nvSpPr>
          <p:spPr>
            <a:xfrm>
              <a:off x="7805444" y="4817235"/>
              <a:ext cx="71008" cy="108734"/>
            </a:xfrm>
            <a:custGeom>
              <a:rect b="b" l="l" r="r" t="t"/>
              <a:pathLst>
                <a:path extrusionOk="0" fill="none" h="3588" w="2341">
                  <a:moveTo>
                    <a:pt x="0" y="1"/>
                  </a:moveTo>
                  <a:cubicBezTo>
                    <a:pt x="791" y="1186"/>
                    <a:pt x="1581" y="2402"/>
                    <a:pt x="2341" y="3588"/>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1"/>
            <p:cNvSpPr/>
            <p:nvPr/>
          </p:nvSpPr>
          <p:spPr>
            <a:xfrm>
              <a:off x="7856163" y="4967408"/>
              <a:ext cx="17532" cy="25820"/>
            </a:xfrm>
            <a:custGeom>
              <a:rect b="b" l="l" r="r" t="t"/>
              <a:pathLst>
                <a:path extrusionOk="0" fill="none" h="852" w="578">
                  <a:moveTo>
                    <a:pt x="0" y="0"/>
                  </a:moveTo>
                  <a:cubicBezTo>
                    <a:pt x="183" y="304"/>
                    <a:pt x="365" y="578"/>
                    <a:pt x="578" y="851"/>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1"/>
            <p:cNvSpPr/>
            <p:nvPr/>
          </p:nvSpPr>
          <p:spPr>
            <a:xfrm>
              <a:off x="8049785" y="4881729"/>
              <a:ext cx="38735" cy="149252"/>
            </a:xfrm>
            <a:custGeom>
              <a:rect b="b" l="l" r="r" t="t"/>
              <a:pathLst>
                <a:path extrusionOk="0" fill="none" h="4925" w="1277">
                  <a:moveTo>
                    <a:pt x="1277" y="1"/>
                  </a:moveTo>
                  <a:cubicBezTo>
                    <a:pt x="851" y="1642"/>
                    <a:pt x="426" y="3283"/>
                    <a:pt x="0" y="4925"/>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1"/>
            <p:cNvSpPr/>
            <p:nvPr/>
          </p:nvSpPr>
          <p:spPr>
            <a:xfrm>
              <a:off x="8045174" y="5004261"/>
              <a:ext cx="50746" cy="172284"/>
            </a:xfrm>
            <a:custGeom>
              <a:rect b="b" l="l" r="r" t="t"/>
              <a:pathLst>
                <a:path extrusionOk="0" fill="none" h="5685" w="1673">
                  <a:moveTo>
                    <a:pt x="1672" y="0"/>
                  </a:moveTo>
                  <a:cubicBezTo>
                    <a:pt x="1125" y="1885"/>
                    <a:pt x="547" y="3800"/>
                    <a:pt x="0" y="5684"/>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1"/>
            <p:cNvSpPr/>
            <p:nvPr/>
          </p:nvSpPr>
          <p:spPr>
            <a:xfrm>
              <a:off x="7130512" y="1356273"/>
              <a:ext cx="368843" cy="127160"/>
            </a:xfrm>
            <a:custGeom>
              <a:rect b="b" l="l" r="r" t="t"/>
              <a:pathLst>
                <a:path extrusionOk="0" h="4196" w="12160">
                  <a:moveTo>
                    <a:pt x="1" y="1"/>
                  </a:moveTo>
                  <a:lnTo>
                    <a:pt x="639" y="4195"/>
                  </a:lnTo>
                  <a:cubicBezTo>
                    <a:pt x="639" y="4195"/>
                    <a:pt x="2280" y="3314"/>
                    <a:pt x="6414" y="3192"/>
                  </a:cubicBezTo>
                  <a:cubicBezTo>
                    <a:pt x="6681" y="3184"/>
                    <a:pt x="6937" y="3181"/>
                    <a:pt x="7183" y="3181"/>
                  </a:cubicBezTo>
                  <a:cubicBezTo>
                    <a:pt x="10749" y="3181"/>
                    <a:pt x="12159" y="3952"/>
                    <a:pt x="12159" y="3952"/>
                  </a:cubicBezTo>
                  <a:lnTo>
                    <a:pt x="11582" y="62"/>
                  </a:lnTo>
                  <a:cubicBezTo>
                    <a:pt x="11582" y="62"/>
                    <a:pt x="11156" y="2189"/>
                    <a:pt x="6627" y="2554"/>
                  </a:cubicBezTo>
                  <a:cubicBezTo>
                    <a:pt x="6345" y="2579"/>
                    <a:pt x="6071" y="2590"/>
                    <a:pt x="5807" y="2590"/>
                  </a:cubicBezTo>
                  <a:cubicBezTo>
                    <a:pt x="1870" y="2590"/>
                    <a:pt x="1" y="1"/>
                    <a:pt x="1"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1"/>
            <p:cNvSpPr/>
            <p:nvPr/>
          </p:nvSpPr>
          <p:spPr>
            <a:xfrm>
              <a:off x="6687028" y="2367776"/>
              <a:ext cx="68248" cy="159374"/>
            </a:xfrm>
            <a:custGeom>
              <a:rect b="b" l="l" r="r" t="t"/>
              <a:pathLst>
                <a:path extrusionOk="0" h="5259" w="2250">
                  <a:moveTo>
                    <a:pt x="700" y="0"/>
                  </a:moveTo>
                  <a:lnTo>
                    <a:pt x="0" y="5259"/>
                  </a:lnTo>
                  <a:lnTo>
                    <a:pt x="0" y="5259"/>
                  </a:lnTo>
                  <a:lnTo>
                    <a:pt x="2250" y="3465"/>
                  </a:lnTo>
                  <a:lnTo>
                    <a:pt x="700" y="0"/>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1"/>
            <p:cNvSpPr/>
            <p:nvPr/>
          </p:nvSpPr>
          <p:spPr>
            <a:xfrm>
              <a:off x="7387775" y="1993755"/>
              <a:ext cx="6461" cy="128978"/>
            </a:xfrm>
            <a:custGeom>
              <a:rect b="b" l="l" r="r" t="t"/>
              <a:pathLst>
                <a:path extrusionOk="0" fill="none" h="4256" w="213">
                  <a:moveTo>
                    <a:pt x="0" y="0"/>
                  </a:moveTo>
                  <a:lnTo>
                    <a:pt x="213" y="4256"/>
                  </a:ln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1"/>
            <p:cNvSpPr/>
            <p:nvPr/>
          </p:nvSpPr>
          <p:spPr>
            <a:xfrm>
              <a:off x="6067425" y="2323558"/>
              <a:ext cx="490537" cy="784839"/>
            </a:xfrm>
            <a:custGeom>
              <a:rect b="b" l="l" r="r" t="t"/>
              <a:pathLst>
                <a:path extrusionOk="0" fill="none" h="25898" w="16172">
                  <a:moveTo>
                    <a:pt x="16171" y="25897"/>
                  </a:moveTo>
                  <a:cubicBezTo>
                    <a:pt x="12280" y="23162"/>
                    <a:pt x="3648" y="16930"/>
                    <a:pt x="2554" y="14742"/>
                  </a:cubicBezTo>
                  <a:cubicBezTo>
                    <a:pt x="1" y="9757"/>
                    <a:pt x="6414" y="0"/>
                    <a:pt x="6414"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1"/>
            <p:cNvSpPr/>
            <p:nvPr/>
          </p:nvSpPr>
          <p:spPr>
            <a:xfrm>
              <a:off x="6726675" y="197688"/>
              <a:ext cx="1065823" cy="1125558"/>
            </a:xfrm>
            <a:custGeom>
              <a:rect b="b" l="l" r="r" t="t"/>
              <a:pathLst>
                <a:path extrusionOk="0" h="37141" w="35138">
                  <a:moveTo>
                    <a:pt x="17374" y="0"/>
                  </a:moveTo>
                  <a:cubicBezTo>
                    <a:pt x="14292" y="0"/>
                    <a:pt x="11046" y="1075"/>
                    <a:pt x="9514" y="4338"/>
                  </a:cubicBezTo>
                  <a:cubicBezTo>
                    <a:pt x="4590" y="6617"/>
                    <a:pt x="5259" y="12453"/>
                    <a:pt x="5259" y="12453"/>
                  </a:cubicBezTo>
                  <a:cubicBezTo>
                    <a:pt x="5259" y="12453"/>
                    <a:pt x="1216" y="12484"/>
                    <a:pt x="608" y="19201"/>
                  </a:cubicBezTo>
                  <a:cubicBezTo>
                    <a:pt x="0" y="25919"/>
                    <a:pt x="4590" y="28229"/>
                    <a:pt x="4590" y="28229"/>
                  </a:cubicBezTo>
                  <a:lnTo>
                    <a:pt x="4925" y="28411"/>
                  </a:lnTo>
                  <a:cubicBezTo>
                    <a:pt x="4925" y="28411"/>
                    <a:pt x="4742" y="27317"/>
                    <a:pt x="5137" y="26071"/>
                  </a:cubicBezTo>
                  <a:cubicBezTo>
                    <a:pt x="5563" y="24824"/>
                    <a:pt x="6140" y="24216"/>
                    <a:pt x="7204" y="24004"/>
                  </a:cubicBezTo>
                  <a:cubicBezTo>
                    <a:pt x="7296" y="23982"/>
                    <a:pt x="7385" y="23972"/>
                    <a:pt x="7470" y="23972"/>
                  </a:cubicBezTo>
                  <a:cubicBezTo>
                    <a:pt x="8346" y="23972"/>
                    <a:pt x="8876" y="25007"/>
                    <a:pt x="8876" y="25007"/>
                  </a:cubicBezTo>
                  <a:lnTo>
                    <a:pt x="10001" y="31511"/>
                  </a:lnTo>
                  <a:lnTo>
                    <a:pt x="10092" y="33305"/>
                  </a:lnTo>
                  <a:cubicBezTo>
                    <a:pt x="10092" y="33305"/>
                    <a:pt x="10213" y="33305"/>
                    <a:pt x="9119" y="33821"/>
                  </a:cubicBezTo>
                  <a:cubicBezTo>
                    <a:pt x="8965" y="33896"/>
                    <a:pt x="8804" y="33929"/>
                    <a:pt x="8641" y="33929"/>
                  </a:cubicBezTo>
                  <a:cubicBezTo>
                    <a:pt x="7687" y="33929"/>
                    <a:pt x="6688" y="32818"/>
                    <a:pt x="6688" y="32818"/>
                  </a:cubicBezTo>
                  <a:lnTo>
                    <a:pt x="6688" y="32818"/>
                  </a:lnTo>
                  <a:cubicBezTo>
                    <a:pt x="6688" y="32818"/>
                    <a:pt x="6992" y="34399"/>
                    <a:pt x="8207" y="36040"/>
                  </a:cubicBezTo>
                  <a:cubicBezTo>
                    <a:pt x="8873" y="36933"/>
                    <a:pt x="10006" y="37141"/>
                    <a:pt x="10918" y="37141"/>
                  </a:cubicBezTo>
                  <a:cubicBezTo>
                    <a:pt x="11714" y="37141"/>
                    <a:pt x="12341" y="36983"/>
                    <a:pt x="12341" y="36983"/>
                  </a:cubicBezTo>
                  <a:lnTo>
                    <a:pt x="10426" y="33669"/>
                  </a:lnTo>
                  <a:lnTo>
                    <a:pt x="10305" y="33031"/>
                  </a:lnTo>
                  <a:lnTo>
                    <a:pt x="10183" y="32302"/>
                  </a:lnTo>
                  <a:lnTo>
                    <a:pt x="10092" y="31754"/>
                  </a:lnTo>
                  <a:lnTo>
                    <a:pt x="8937" y="24976"/>
                  </a:lnTo>
                  <a:lnTo>
                    <a:pt x="8998" y="20113"/>
                  </a:lnTo>
                  <a:cubicBezTo>
                    <a:pt x="8998" y="20113"/>
                    <a:pt x="9697" y="19292"/>
                    <a:pt x="11368" y="17225"/>
                  </a:cubicBezTo>
                  <a:cubicBezTo>
                    <a:pt x="12576" y="15683"/>
                    <a:pt x="15410" y="15045"/>
                    <a:pt x="18301" y="15045"/>
                  </a:cubicBezTo>
                  <a:cubicBezTo>
                    <a:pt x="19341" y="15045"/>
                    <a:pt x="20388" y="15127"/>
                    <a:pt x="21369" y="15280"/>
                  </a:cubicBezTo>
                  <a:cubicBezTo>
                    <a:pt x="25107" y="15858"/>
                    <a:pt x="28086" y="20113"/>
                    <a:pt x="28086" y="20113"/>
                  </a:cubicBezTo>
                  <a:cubicBezTo>
                    <a:pt x="28086" y="20113"/>
                    <a:pt x="28268" y="20478"/>
                    <a:pt x="28329" y="23821"/>
                  </a:cubicBezTo>
                  <a:cubicBezTo>
                    <a:pt x="28360" y="23821"/>
                    <a:pt x="28390" y="23791"/>
                    <a:pt x="28420" y="23760"/>
                  </a:cubicBezTo>
                  <a:cubicBezTo>
                    <a:pt x="28481" y="23669"/>
                    <a:pt x="28542" y="23578"/>
                    <a:pt x="28603" y="23517"/>
                  </a:cubicBezTo>
                  <a:cubicBezTo>
                    <a:pt x="29137" y="22796"/>
                    <a:pt x="29953" y="21817"/>
                    <a:pt x="30927" y="21817"/>
                  </a:cubicBezTo>
                  <a:cubicBezTo>
                    <a:pt x="31061" y="21817"/>
                    <a:pt x="31198" y="21835"/>
                    <a:pt x="31338" y="21876"/>
                  </a:cubicBezTo>
                  <a:cubicBezTo>
                    <a:pt x="32341" y="22149"/>
                    <a:pt x="32645" y="23365"/>
                    <a:pt x="32797" y="24247"/>
                  </a:cubicBezTo>
                  <a:cubicBezTo>
                    <a:pt x="32919" y="24885"/>
                    <a:pt x="32980" y="25523"/>
                    <a:pt x="32919" y="26192"/>
                  </a:cubicBezTo>
                  <a:cubicBezTo>
                    <a:pt x="32858" y="26891"/>
                    <a:pt x="32706" y="27560"/>
                    <a:pt x="32433" y="28229"/>
                  </a:cubicBezTo>
                  <a:cubicBezTo>
                    <a:pt x="32189" y="28867"/>
                    <a:pt x="31855" y="29505"/>
                    <a:pt x="31430" y="30083"/>
                  </a:cubicBezTo>
                  <a:cubicBezTo>
                    <a:pt x="31095" y="30569"/>
                    <a:pt x="30700" y="31025"/>
                    <a:pt x="30123" y="31268"/>
                  </a:cubicBezTo>
                  <a:cubicBezTo>
                    <a:pt x="29814" y="31408"/>
                    <a:pt x="29493" y="31471"/>
                    <a:pt x="29171" y="31471"/>
                  </a:cubicBezTo>
                  <a:cubicBezTo>
                    <a:pt x="28794" y="31471"/>
                    <a:pt x="28416" y="31385"/>
                    <a:pt x="28056" y="31238"/>
                  </a:cubicBezTo>
                  <a:cubicBezTo>
                    <a:pt x="27691" y="33761"/>
                    <a:pt x="27113" y="35007"/>
                    <a:pt x="27113" y="35007"/>
                  </a:cubicBezTo>
                  <a:cubicBezTo>
                    <a:pt x="27574" y="35302"/>
                    <a:pt x="28001" y="35434"/>
                    <a:pt x="28403" y="35434"/>
                  </a:cubicBezTo>
                  <a:cubicBezTo>
                    <a:pt x="30076" y="35434"/>
                    <a:pt x="31334" y="33152"/>
                    <a:pt x="32828" y="30751"/>
                  </a:cubicBezTo>
                  <a:cubicBezTo>
                    <a:pt x="34682" y="27773"/>
                    <a:pt x="35138" y="24642"/>
                    <a:pt x="34773" y="20812"/>
                  </a:cubicBezTo>
                  <a:cubicBezTo>
                    <a:pt x="34378" y="16982"/>
                    <a:pt x="33740" y="15554"/>
                    <a:pt x="28998" y="11298"/>
                  </a:cubicBezTo>
                  <a:cubicBezTo>
                    <a:pt x="28299" y="6435"/>
                    <a:pt x="26384" y="3395"/>
                    <a:pt x="23618" y="1572"/>
                  </a:cubicBezTo>
                  <a:cubicBezTo>
                    <a:pt x="22353" y="733"/>
                    <a:pt x="19919" y="0"/>
                    <a:pt x="17374" y="0"/>
                  </a:cubicBezTo>
                  <a:close/>
                </a:path>
              </a:pathLst>
            </a:custGeom>
            <a:solidFill>
              <a:srgbClr val="E1EBF7">
                <a:alpha val="40780"/>
              </a:srgbClr>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1"/>
            <p:cNvSpPr/>
            <p:nvPr/>
          </p:nvSpPr>
          <p:spPr>
            <a:xfrm>
              <a:off x="6669495" y="2018637"/>
              <a:ext cx="137406" cy="899968"/>
            </a:xfrm>
            <a:custGeom>
              <a:rect b="b" l="l" r="r" t="t"/>
              <a:pathLst>
                <a:path extrusionOk="0" fill="none" h="29697" w="4530">
                  <a:moveTo>
                    <a:pt x="1" y="0"/>
                  </a:moveTo>
                  <a:cubicBezTo>
                    <a:pt x="1" y="0"/>
                    <a:pt x="92" y="10395"/>
                    <a:pt x="2889" y="15137"/>
                  </a:cubicBezTo>
                  <a:cubicBezTo>
                    <a:pt x="4530" y="21551"/>
                    <a:pt x="4287" y="22979"/>
                    <a:pt x="4287" y="22979"/>
                  </a:cubicBezTo>
                  <a:lnTo>
                    <a:pt x="3405" y="29697"/>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1"/>
            <p:cNvSpPr/>
            <p:nvPr/>
          </p:nvSpPr>
          <p:spPr>
            <a:xfrm>
              <a:off x="6228772" y="1526690"/>
              <a:ext cx="1687245" cy="1075009"/>
            </a:xfrm>
            <a:custGeom>
              <a:rect b="b" l="l" r="r" t="t"/>
              <a:pathLst>
                <a:path extrusionOk="0" fill="none" h="35473" w="55625">
                  <a:moveTo>
                    <a:pt x="55625" y="3223"/>
                  </a:moveTo>
                  <a:lnTo>
                    <a:pt x="49424" y="1034"/>
                  </a:lnTo>
                  <a:cubicBezTo>
                    <a:pt x="49424" y="1034"/>
                    <a:pt x="47266" y="183"/>
                    <a:pt x="46324" y="487"/>
                  </a:cubicBezTo>
                  <a:cubicBezTo>
                    <a:pt x="45594" y="1794"/>
                    <a:pt x="38026" y="15898"/>
                    <a:pt x="38026" y="15898"/>
                  </a:cubicBezTo>
                  <a:lnTo>
                    <a:pt x="26384" y="1"/>
                  </a:lnTo>
                  <a:lnTo>
                    <a:pt x="22950" y="2311"/>
                  </a:lnTo>
                  <a:cubicBezTo>
                    <a:pt x="22950" y="2311"/>
                    <a:pt x="14287" y="6779"/>
                    <a:pt x="13193" y="8755"/>
                  </a:cubicBezTo>
                  <a:cubicBezTo>
                    <a:pt x="10305" y="11156"/>
                    <a:pt x="609" y="22615"/>
                    <a:pt x="609" y="22615"/>
                  </a:cubicBezTo>
                  <a:cubicBezTo>
                    <a:pt x="609" y="22615"/>
                    <a:pt x="1" y="27813"/>
                    <a:pt x="5533" y="31643"/>
                  </a:cubicBezTo>
                  <a:cubicBezTo>
                    <a:pt x="11065" y="35473"/>
                    <a:pt x="12615" y="35381"/>
                    <a:pt x="12615" y="35381"/>
                  </a:cubicBezTo>
                  <a:lnTo>
                    <a:pt x="17235" y="31308"/>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1"/>
            <p:cNvSpPr/>
            <p:nvPr/>
          </p:nvSpPr>
          <p:spPr>
            <a:xfrm>
              <a:off x="6557016" y="2871664"/>
              <a:ext cx="579957" cy="385995"/>
            </a:xfrm>
            <a:custGeom>
              <a:rect b="b" l="l" r="r" t="t"/>
              <a:pathLst>
                <a:path extrusionOk="0" fill="none" h="12737" w="19120">
                  <a:moveTo>
                    <a:pt x="4469" y="1368"/>
                  </a:moveTo>
                  <a:cubicBezTo>
                    <a:pt x="4986" y="2159"/>
                    <a:pt x="5320" y="2706"/>
                    <a:pt x="5320" y="2706"/>
                  </a:cubicBezTo>
                  <a:lnTo>
                    <a:pt x="8815" y="456"/>
                  </a:lnTo>
                  <a:cubicBezTo>
                    <a:pt x="8815" y="456"/>
                    <a:pt x="10609" y="0"/>
                    <a:pt x="11034" y="396"/>
                  </a:cubicBezTo>
                  <a:lnTo>
                    <a:pt x="14621" y="274"/>
                  </a:lnTo>
                  <a:cubicBezTo>
                    <a:pt x="14621" y="274"/>
                    <a:pt x="15989" y="213"/>
                    <a:pt x="16566" y="791"/>
                  </a:cubicBezTo>
                  <a:cubicBezTo>
                    <a:pt x="17113" y="1399"/>
                    <a:pt x="19120" y="2250"/>
                    <a:pt x="19120" y="2250"/>
                  </a:cubicBezTo>
                  <a:cubicBezTo>
                    <a:pt x="19120" y="2250"/>
                    <a:pt x="19089" y="3405"/>
                    <a:pt x="18268" y="3344"/>
                  </a:cubicBezTo>
                  <a:cubicBezTo>
                    <a:pt x="17509" y="3162"/>
                    <a:pt x="15198" y="2280"/>
                    <a:pt x="15198" y="2280"/>
                  </a:cubicBezTo>
                  <a:lnTo>
                    <a:pt x="11095" y="2463"/>
                  </a:lnTo>
                  <a:lnTo>
                    <a:pt x="15016" y="2797"/>
                  </a:lnTo>
                  <a:cubicBezTo>
                    <a:pt x="15016" y="2797"/>
                    <a:pt x="15898" y="2918"/>
                    <a:pt x="16202" y="3222"/>
                  </a:cubicBezTo>
                  <a:cubicBezTo>
                    <a:pt x="16536" y="3557"/>
                    <a:pt x="17509" y="4712"/>
                    <a:pt x="18451" y="5198"/>
                  </a:cubicBezTo>
                  <a:cubicBezTo>
                    <a:pt x="18998" y="5532"/>
                    <a:pt x="18177" y="6292"/>
                    <a:pt x="17265" y="6080"/>
                  </a:cubicBezTo>
                  <a:cubicBezTo>
                    <a:pt x="16354" y="5867"/>
                    <a:pt x="15138" y="4803"/>
                    <a:pt x="14317" y="4742"/>
                  </a:cubicBezTo>
                  <a:cubicBezTo>
                    <a:pt x="13466" y="4651"/>
                    <a:pt x="9970" y="4803"/>
                    <a:pt x="9970" y="4803"/>
                  </a:cubicBezTo>
                  <a:cubicBezTo>
                    <a:pt x="9970" y="4803"/>
                    <a:pt x="12980" y="5654"/>
                    <a:pt x="13618" y="5928"/>
                  </a:cubicBezTo>
                  <a:cubicBezTo>
                    <a:pt x="14226" y="6171"/>
                    <a:pt x="15381" y="6931"/>
                    <a:pt x="15381" y="6931"/>
                  </a:cubicBezTo>
                  <a:cubicBezTo>
                    <a:pt x="15381" y="6931"/>
                    <a:pt x="16384" y="7630"/>
                    <a:pt x="16961" y="7660"/>
                  </a:cubicBezTo>
                  <a:cubicBezTo>
                    <a:pt x="17083" y="8390"/>
                    <a:pt x="16657" y="8876"/>
                    <a:pt x="15259" y="8815"/>
                  </a:cubicBezTo>
                  <a:cubicBezTo>
                    <a:pt x="13861" y="8754"/>
                    <a:pt x="12828" y="7995"/>
                    <a:pt x="12828" y="7995"/>
                  </a:cubicBezTo>
                  <a:lnTo>
                    <a:pt x="8907" y="7539"/>
                  </a:lnTo>
                  <a:lnTo>
                    <a:pt x="12615" y="8663"/>
                  </a:lnTo>
                  <a:lnTo>
                    <a:pt x="14317" y="9849"/>
                  </a:lnTo>
                  <a:cubicBezTo>
                    <a:pt x="14317" y="9849"/>
                    <a:pt x="14773" y="11399"/>
                    <a:pt x="15563" y="11885"/>
                  </a:cubicBezTo>
                  <a:cubicBezTo>
                    <a:pt x="15381" y="12736"/>
                    <a:pt x="14226" y="12615"/>
                    <a:pt x="13618" y="12159"/>
                  </a:cubicBezTo>
                  <a:cubicBezTo>
                    <a:pt x="13010" y="11703"/>
                    <a:pt x="12493" y="10700"/>
                    <a:pt x="12493" y="10700"/>
                  </a:cubicBezTo>
                  <a:lnTo>
                    <a:pt x="9788" y="10305"/>
                  </a:lnTo>
                  <a:lnTo>
                    <a:pt x="7995" y="10335"/>
                  </a:lnTo>
                  <a:cubicBezTo>
                    <a:pt x="3709" y="10548"/>
                    <a:pt x="1885" y="9119"/>
                    <a:pt x="1885" y="9119"/>
                  </a:cubicBezTo>
                  <a:cubicBezTo>
                    <a:pt x="1885" y="9119"/>
                    <a:pt x="1156" y="8602"/>
                    <a:pt x="1" y="781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1"/>
            <p:cNvSpPr/>
            <p:nvPr/>
          </p:nvSpPr>
          <p:spPr>
            <a:xfrm>
              <a:off x="6531202" y="2598990"/>
              <a:ext cx="161369" cy="314142"/>
            </a:xfrm>
            <a:custGeom>
              <a:rect b="b" l="l" r="r" t="t"/>
              <a:pathLst>
                <a:path extrusionOk="0" fill="none" h="10366" w="5320">
                  <a:moveTo>
                    <a:pt x="1338" y="0"/>
                  </a:moveTo>
                  <a:lnTo>
                    <a:pt x="1" y="2371"/>
                  </a:lnTo>
                  <a:cubicBezTo>
                    <a:pt x="1" y="2371"/>
                    <a:pt x="335" y="2523"/>
                    <a:pt x="1581" y="4469"/>
                  </a:cubicBezTo>
                  <a:cubicBezTo>
                    <a:pt x="2402" y="5776"/>
                    <a:pt x="4256" y="8663"/>
                    <a:pt x="5320" y="1036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1"/>
            <p:cNvSpPr/>
            <p:nvPr/>
          </p:nvSpPr>
          <p:spPr>
            <a:xfrm>
              <a:off x="6628938" y="2949978"/>
              <a:ext cx="87631" cy="133584"/>
            </a:xfrm>
            <a:custGeom>
              <a:rect b="b" l="l" r="r" t="t"/>
              <a:pathLst>
                <a:path extrusionOk="0" fill="none" h="4408" w="2889">
                  <a:moveTo>
                    <a:pt x="2888" y="0"/>
                  </a:moveTo>
                  <a:cubicBezTo>
                    <a:pt x="2888" y="0"/>
                    <a:pt x="760" y="1277"/>
                    <a:pt x="1" y="440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1"/>
            <p:cNvSpPr/>
            <p:nvPr/>
          </p:nvSpPr>
          <p:spPr>
            <a:xfrm>
              <a:off x="6758010" y="2799805"/>
              <a:ext cx="170620" cy="128069"/>
            </a:xfrm>
            <a:custGeom>
              <a:rect b="b" l="l" r="r" t="t"/>
              <a:pathLst>
                <a:path extrusionOk="0" fill="none" h="4226" w="5625">
                  <a:moveTo>
                    <a:pt x="1" y="4226"/>
                  </a:moveTo>
                  <a:cubicBezTo>
                    <a:pt x="1" y="4226"/>
                    <a:pt x="2007" y="2037"/>
                    <a:pt x="2433" y="1733"/>
                  </a:cubicBezTo>
                  <a:cubicBezTo>
                    <a:pt x="2858" y="1429"/>
                    <a:pt x="3831" y="1125"/>
                    <a:pt x="3831" y="1125"/>
                  </a:cubicBezTo>
                  <a:cubicBezTo>
                    <a:pt x="3831" y="1125"/>
                    <a:pt x="4499" y="730"/>
                    <a:pt x="4439" y="1"/>
                  </a:cubicBezTo>
                  <a:cubicBezTo>
                    <a:pt x="5138" y="244"/>
                    <a:pt x="5624" y="1490"/>
                    <a:pt x="4773" y="249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1"/>
            <p:cNvSpPr/>
            <p:nvPr/>
          </p:nvSpPr>
          <p:spPr>
            <a:xfrm>
              <a:off x="6265658" y="2153110"/>
              <a:ext cx="399236" cy="393359"/>
            </a:xfrm>
            <a:custGeom>
              <a:rect b="b" l="l" r="r" t="t"/>
              <a:pathLst>
                <a:path extrusionOk="0" fill="none" h="12980" w="13162">
                  <a:moveTo>
                    <a:pt x="1247" y="1"/>
                  </a:moveTo>
                  <a:cubicBezTo>
                    <a:pt x="1247" y="1"/>
                    <a:pt x="1" y="9272"/>
                    <a:pt x="13162" y="1298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1"/>
            <p:cNvSpPr/>
            <p:nvPr/>
          </p:nvSpPr>
          <p:spPr>
            <a:xfrm>
              <a:off x="6930428" y="1558028"/>
              <a:ext cx="797563" cy="579432"/>
            </a:xfrm>
            <a:custGeom>
              <a:rect b="b" l="l" r="r" t="t"/>
              <a:pathLst>
                <a:path extrusionOk="0" fill="none" h="19120" w="26294">
                  <a:moveTo>
                    <a:pt x="1" y="882"/>
                  </a:moveTo>
                  <a:lnTo>
                    <a:pt x="14135" y="19119"/>
                  </a:lnTo>
                  <a:lnTo>
                    <a:pt x="16202" y="19058"/>
                  </a:lnTo>
                  <a:lnTo>
                    <a:pt x="26293" y="0"/>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1"/>
            <p:cNvSpPr/>
            <p:nvPr/>
          </p:nvSpPr>
          <p:spPr>
            <a:xfrm>
              <a:off x="6996830" y="769464"/>
              <a:ext cx="608531" cy="667862"/>
            </a:xfrm>
            <a:custGeom>
              <a:rect b="b" l="l" r="r" t="t"/>
              <a:pathLst>
                <a:path extrusionOk="0" fill="none" h="22038" w="20062">
                  <a:moveTo>
                    <a:pt x="0" y="1004"/>
                  </a:moveTo>
                  <a:cubicBezTo>
                    <a:pt x="0" y="1004"/>
                    <a:pt x="92" y="8846"/>
                    <a:pt x="1064" y="13284"/>
                  </a:cubicBezTo>
                  <a:cubicBezTo>
                    <a:pt x="2067" y="17752"/>
                    <a:pt x="5776" y="21946"/>
                    <a:pt x="10578" y="22007"/>
                  </a:cubicBezTo>
                  <a:cubicBezTo>
                    <a:pt x="15411" y="22038"/>
                    <a:pt x="18907" y="17235"/>
                    <a:pt x="19484" y="10700"/>
                  </a:cubicBezTo>
                  <a:cubicBezTo>
                    <a:pt x="20062" y="4165"/>
                    <a:pt x="19089" y="1"/>
                    <a:pt x="19089"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1"/>
            <p:cNvSpPr/>
            <p:nvPr/>
          </p:nvSpPr>
          <p:spPr>
            <a:xfrm>
              <a:off x="7580457" y="818289"/>
              <a:ext cx="162309" cy="367569"/>
            </a:xfrm>
            <a:custGeom>
              <a:rect b="b" l="l" r="r" t="t"/>
              <a:pathLst>
                <a:path extrusionOk="0" fill="none" h="12129" w="5351">
                  <a:moveTo>
                    <a:pt x="153" y="3314"/>
                  </a:moveTo>
                  <a:cubicBezTo>
                    <a:pt x="153" y="3314"/>
                    <a:pt x="1855" y="1"/>
                    <a:pt x="3588" y="1460"/>
                  </a:cubicBezTo>
                  <a:cubicBezTo>
                    <a:pt x="5351" y="2949"/>
                    <a:pt x="4925" y="5533"/>
                    <a:pt x="4165" y="7964"/>
                  </a:cubicBezTo>
                  <a:cubicBezTo>
                    <a:pt x="3405" y="10366"/>
                    <a:pt x="943" y="12129"/>
                    <a:pt x="1" y="1054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1"/>
            <p:cNvSpPr/>
            <p:nvPr/>
          </p:nvSpPr>
          <p:spPr>
            <a:xfrm>
              <a:off x="6848375" y="904877"/>
              <a:ext cx="190882" cy="356508"/>
            </a:xfrm>
            <a:custGeom>
              <a:rect b="b" l="l" r="r" t="t"/>
              <a:pathLst>
                <a:path extrusionOk="0" fill="none" h="11764" w="6293">
                  <a:moveTo>
                    <a:pt x="5107" y="1885"/>
                  </a:moveTo>
                  <a:cubicBezTo>
                    <a:pt x="5107" y="1885"/>
                    <a:pt x="4043" y="1"/>
                    <a:pt x="2432" y="852"/>
                  </a:cubicBezTo>
                  <a:cubicBezTo>
                    <a:pt x="821" y="1703"/>
                    <a:pt x="1" y="6262"/>
                    <a:pt x="2463" y="9028"/>
                  </a:cubicBezTo>
                  <a:cubicBezTo>
                    <a:pt x="4925" y="11764"/>
                    <a:pt x="6293" y="9971"/>
                    <a:pt x="6293" y="997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1"/>
            <p:cNvSpPr/>
            <p:nvPr/>
          </p:nvSpPr>
          <p:spPr>
            <a:xfrm>
              <a:off x="7028165" y="966613"/>
              <a:ext cx="547684" cy="222954"/>
            </a:xfrm>
            <a:custGeom>
              <a:rect b="b" l="l" r="r" t="t"/>
              <a:pathLst>
                <a:path extrusionOk="0" fill="none" h="7357" w="18056">
                  <a:moveTo>
                    <a:pt x="1" y="7356"/>
                  </a:moveTo>
                  <a:cubicBezTo>
                    <a:pt x="1" y="7356"/>
                    <a:pt x="2980" y="0"/>
                    <a:pt x="9636" y="0"/>
                  </a:cubicBezTo>
                  <a:cubicBezTo>
                    <a:pt x="16323" y="0"/>
                    <a:pt x="18056" y="5137"/>
                    <a:pt x="18056" y="513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1"/>
            <p:cNvSpPr/>
            <p:nvPr/>
          </p:nvSpPr>
          <p:spPr>
            <a:xfrm>
              <a:off x="7533439" y="817380"/>
              <a:ext cx="74709" cy="234924"/>
            </a:xfrm>
            <a:custGeom>
              <a:rect b="b" l="l" r="r" t="t"/>
              <a:pathLst>
                <a:path extrusionOk="0" fill="none" h="7752" w="2463">
                  <a:moveTo>
                    <a:pt x="2463" y="0"/>
                  </a:moveTo>
                  <a:lnTo>
                    <a:pt x="1" y="7751"/>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1"/>
            <p:cNvSpPr/>
            <p:nvPr/>
          </p:nvSpPr>
          <p:spPr>
            <a:xfrm>
              <a:off x="6971015" y="897512"/>
              <a:ext cx="113413" cy="199013"/>
            </a:xfrm>
            <a:custGeom>
              <a:rect b="b" l="l" r="r" t="t"/>
              <a:pathLst>
                <a:path extrusionOk="0" fill="none" h="6567" w="3739">
                  <a:moveTo>
                    <a:pt x="0" y="1"/>
                  </a:moveTo>
                  <a:lnTo>
                    <a:pt x="3739" y="6566"/>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1"/>
            <p:cNvSpPr/>
            <p:nvPr/>
          </p:nvSpPr>
          <p:spPr>
            <a:xfrm>
              <a:off x="7002350" y="640507"/>
              <a:ext cx="586418" cy="173193"/>
            </a:xfrm>
            <a:custGeom>
              <a:rect b="b" l="l" r="r" t="t"/>
              <a:pathLst>
                <a:path extrusionOk="0" fill="none" h="5715" w="19333">
                  <a:moveTo>
                    <a:pt x="1" y="5350"/>
                  </a:moveTo>
                  <a:cubicBezTo>
                    <a:pt x="1" y="5350"/>
                    <a:pt x="1369" y="2432"/>
                    <a:pt x="4104" y="1459"/>
                  </a:cubicBezTo>
                  <a:cubicBezTo>
                    <a:pt x="6870" y="517"/>
                    <a:pt x="12007" y="0"/>
                    <a:pt x="13952" y="1186"/>
                  </a:cubicBezTo>
                  <a:cubicBezTo>
                    <a:pt x="15898" y="2371"/>
                    <a:pt x="19332" y="5715"/>
                    <a:pt x="19332" y="571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1"/>
            <p:cNvSpPr/>
            <p:nvPr/>
          </p:nvSpPr>
          <p:spPr>
            <a:xfrm>
              <a:off x="6930428" y="619322"/>
              <a:ext cx="668468" cy="229379"/>
            </a:xfrm>
            <a:custGeom>
              <a:rect b="b" l="l" r="r" t="t"/>
              <a:pathLst>
                <a:path extrusionOk="0" fill="none" h="7569" w="22038">
                  <a:moveTo>
                    <a:pt x="22038" y="4955"/>
                  </a:moveTo>
                  <a:cubicBezTo>
                    <a:pt x="22038" y="4955"/>
                    <a:pt x="19545" y="3739"/>
                    <a:pt x="16323" y="0"/>
                  </a:cubicBezTo>
                  <a:cubicBezTo>
                    <a:pt x="16323" y="0"/>
                    <a:pt x="11035" y="1338"/>
                    <a:pt x="5837" y="0"/>
                  </a:cubicBezTo>
                  <a:cubicBezTo>
                    <a:pt x="4408" y="1429"/>
                    <a:pt x="2129" y="6140"/>
                    <a:pt x="1" y="756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1"/>
            <p:cNvSpPr/>
            <p:nvPr/>
          </p:nvSpPr>
          <p:spPr>
            <a:xfrm>
              <a:off x="6950722" y="817380"/>
              <a:ext cx="23993" cy="98582"/>
            </a:xfrm>
            <a:custGeom>
              <a:rect b="b" l="l" r="r" t="t"/>
              <a:pathLst>
                <a:path extrusionOk="0" fill="none" h="3253" w="791">
                  <a:moveTo>
                    <a:pt x="517" y="0"/>
                  </a:moveTo>
                  <a:cubicBezTo>
                    <a:pt x="517" y="0"/>
                    <a:pt x="791" y="2067"/>
                    <a:pt x="1" y="325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1"/>
            <p:cNvSpPr/>
            <p:nvPr/>
          </p:nvSpPr>
          <p:spPr>
            <a:xfrm>
              <a:off x="7065051" y="1369184"/>
              <a:ext cx="86690" cy="201740"/>
            </a:xfrm>
            <a:custGeom>
              <a:rect b="b" l="l" r="r" t="t"/>
              <a:pathLst>
                <a:path extrusionOk="0" fill="none" h="6657" w="2858">
                  <a:moveTo>
                    <a:pt x="2341" y="0"/>
                  </a:moveTo>
                  <a:cubicBezTo>
                    <a:pt x="2341" y="0"/>
                    <a:pt x="2858" y="3131"/>
                    <a:pt x="2432" y="4499"/>
                  </a:cubicBezTo>
                  <a:cubicBezTo>
                    <a:pt x="2007" y="5867"/>
                    <a:pt x="1" y="6657"/>
                    <a:pt x="1" y="665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1"/>
            <p:cNvSpPr/>
            <p:nvPr/>
          </p:nvSpPr>
          <p:spPr>
            <a:xfrm>
              <a:off x="7484571" y="1366426"/>
              <a:ext cx="127275" cy="206347"/>
            </a:xfrm>
            <a:custGeom>
              <a:rect b="b" l="l" r="r" t="t"/>
              <a:pathLst>
                <a:path extrusionOk="0" fill="none" h="6809" w="4196">
                  <a:moveTo>
                    <a:pt x="1" y="0"/>
                  </a:moveTo>
                  <a:cubicBezTo>
                    <a:pt x="1" y="0"/>
                    <a:pt x="457" y="3678"/>
                    <a:pt x="943" y="4772"/>
                  </a:cubicBezTo>
                  <a:cubicBezTo>
                    <a:pt x="1429" y="5866"/>
                    <a:pt x="4195" y="6809"/>
                    <a:pt x="4195" y="680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1"/>
            <p:cNvSpPr/>
            <p:nvPr/>
          </p:nvSpPr>
          <p:spPr>
            <a:xfrm>
              <a:off x="6298843" y="2604506"/>
              <a:ext cx="232377" cy="66368"/>
            </a:xfrm>
            <a:custGeom>
              <a:rect b="b" l="l" r="r" t="t"/>
              <a:pathLst>
                <a:path extrusionOk="0" fill="none" h="2190" w="7661">
                  <a:moveTo>
                    <a:pt x="7661" y="2189"/>
                  </a:moveTo>
                  <a:cubicBezTo>
                    <a:pt x="7661" y="2189"/>
                    <a:pt x="5107" y="1"/>
                    <a:pt x="1" y="106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1"/>
            <p:cNvSpPr/>
            <p:nvPr/>
          </p:nvSpPr>
          <p:spPr>
            <a:xfrm>
              <a:off x="6760800" y="3178433"/>
              <a:ext cx="1295410" cy="227530"/>
            </a:xfrm>
            <a:custGeom>
              <a:rect b="b" l="l" r="r" t="t"/>
              <a:pathLst>
                <a:path extrusionOk="0" fill="none" h="7508" w="42707">
                  <a:moveTo>
                    <a:pt x="0" y="0"/>
                  </a:moveTo>
                  <a:lnTo>
                    <a:pt x="0" y="5532"/>
                  </a:lnTo>
                  <a:cubicBezTo>
                    <a:pt x="0" y="5532"/>
                    <a:pt x="6870" y="7508"/>
                    <a:pt x="22067" y="6809"/>
                  </a:cubicBezTo>
                  <a:cubicBezTo>
                    <a:pt x="37235" y="6110"/>
                    <a:pt x="42706" y="3253"/>
                    <a:pt x="42706" y="325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1"/>
            <p:cNvSpPr/>
            <p:nvPr/>
          </p:nvSpPr>
          <p:spPr>
            <a:xfrm>
              <a:off x="6760800" y="3346093"/>
              <a:ext cx="1312912" cy="141888"/>
            </a:xfrm>
            <a:custGeom>
              <a:rect b="b" l="l" r="r" t="t"/>
              <a:pathLst>
                <a:path extrusionOk="0" fill="none" h="4682" w="43284">
                  <a:moveTo>
                    <a:pt x="0" y="0"/>
                  </a:moveTo>
                  <a:lnTo>
                    <a:pt x="0" y="3253"/>
                  </a:lnTo>
                  <a:cubicBezTo>
                    <a:pt x="0" y="3253"/>
                    <a:pt x="8511" y="4681"/>
                    <a:pt x="23192" y="4468"/>
                  </a:cubicBezTo>
                  <a:cubicBezTo>
                    <a:pt x="37904" y="4256"/>
                    <a:pt x="43284" y="1550"/>
                    <a:pt x="43284" y="155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1"/>
            <p:cNvSpPr/>
            <p:nvPr/>
          </p:nvSpPr>
          <p:spPr>
            <a:xfrm>
              <a:off x="6689788" y="3457563"/>
              <a:ext cx="82080" cy="1780570"/>
            </a:xfrm>
            <a:custGeom>
              <a:rect b="b" l="l" r="r" t="t"/>
              <a:pathLst>
                <a:path extrusionOk="0" fill="none" h="58755" w="2706">
                  <a:moveTo>
                    <a:pt x="2706" y="0"/>
                  </a:moveTo>
                  <a:lnTo>
                    <a:pt x="1855" y="9362"/>
                  </a:lnTo>
                  <a:cubicBezTo>
                    <a:pt x="1855" y="9362"/>
                    <a:pt x="1551" y="15471"/>
                    <a:pt x="1855" y="18329"/>
                  </a:cubicBezTo>
                  <a:cubicBezTo>
                    <a:pt x="1703" y="21307"/>
                    <a:pt x="1004" y="42007"/>
                    <a:pt x="1004" y="42007"/>
                  </a:cubicBezTo>
                  <a:cubicBezTo>
                    <a:pt x="1004" y="42007"/>
                    <a:pt x="1" y="46353"/>
                    <a:pt x="852" y="48907"/>
                  </a:cubicBezTo>
                  <a:cubicBezTo>
                    <a:pt x="852" y="53010"/>
                    <a:pt x="365" y="58755"/>
                    <a:pt x="365" y="5875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1"/>
            <p:cNvSpPr/>
            <p:nvPr/>
          </p:nvSpPr>
          <p:spPr>
            <a:xfrm>
              <a:off x="7348128" y="4003820"/>
              <a:ext cx="215755" cy="43336"/>
            </a:xfrm>
            <a:custGeom>
              <a:rect b="b" l="l" r="r" t="t"/>
              <a:pathLst>
                <a:path extrusionOk="0" fill="none" h="1430" w="7113">
                  <a:moveTo>
                    <a:pt x="0" y="1156"/>
                  </a:moveTo>
                  <a:cubicBezTo>
                    <a:pt x="0" y="1156"/>
                    <a:pt x="4408" y="1"/>
                    <a:pt x="7113" y="142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1"/>
            <p:cNvSpPr/>
            <p:nvPr/>
          </p:nvSpPr>
          <p:spPr>
            <a:xfrm>
              <a:off x="7365631" y="4016731"/>
              <a:ext cx="133736" cy="38699"/>
            </a:xfrm>
            <a:custGeom>
              <a:rect b="b" l="l" r="r" t="t"/>
              <a:pathLst>
                <a:path extrusionOk="0" fill="none" h="1277" w="4409">
                  <a:moveTo>
                    <a:pt x="1" y="1277"/>
                  </a:moveTo>
                  <a:cubicBezTo>
                    <a:pt x="1" y="1277"/>
                    <a:pt x="2068" y="0"/>
                    <a:pt x="4408" y="36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1"/>
            <p:cNvSpPr/>
            <p:nvPr/>
          </p:nvSpPr>
          <p:spPr>
            <a:xfrm>
              <a:off x="7483661" y="4032370"/>
              <a:ext cx="185332" cy="1160681"/>
            </a:xfrm>
            <a:custGeom>
              <a:rect b="b" l="l" r="r" t="t"/>
              <a:pathLst>
                <a:path extrusionOk="0" fill="none" h="38300" w="6110">
                  <a:moveTo>
                    <a:pt x="0" y="1"/>
                  </a:moveTo>
                  <a:lnTo>
                    <a:pt x="2706" y="18573"/>
                  </a:lnTo>
                  <a:cubicBezTo>
                    <a:pt x="2706" y="18573"/>
                    <a:pt x="3070" y="24105"/>
                    <a:pt x="3557" y="26445"/>
                  </a:cubicBezTo>
                  <a:cubicBezTo>
                    <a:pt x="4347" y="31977"/>
                    <a:pt x="6110" y="38299"/>
                    <a:pt x="6110" y="3829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1"/>
            <p:cNvSpPr/>
            <p:nvPr/>
          </p:nvSpPr>
          <p:spPr>
            <a:xfrm>
              <a:off x="7266985" y="4034218"/>
              <a:ext cx="182571" cy="1229747"/>
            </a:xfrm>
            <a:custGeom>
              <a:rect b="b" l="l" r="r" t="t"/>
              <a:pathLst>
                <a:path extrusionOk="0" fill="none" h="40579" w="6019">
                  <a:moveTo>
                    <a:pt x="6019" y="1"/>
                  </a:moveTo>
                  <a:lnTo>
                    <a:pt x="2250" y="21977"/>
                  </a:lnTo>
                  <a:cubicBezTo>
                    <a:pt x="2250" y="21977"/>
                    <a:pt x="1338" y="28299"/>
                    <a:pt x="547" y="30153"/>
                  </a:cubicBezTo>
                  <a:cubicBezTo>
                    <a:pt x="1064" y="35746"/>
                    <a:pt x="0" y="40579"/>
                    <a:pt x="0" y="4057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1"/>
            <p:cNvSpPr/>
            <p:nvPr/>
          </p:nvSpPr>
          <p:spPr>
            <a:xfrm>
              <a:off x="7384984" y="3632587"/>
              <a:ext cx="149418" cy="370327"/>
            </a:xfrm>
            <a:custGeom>
              <a:rect b="b" l="l" r="r" t="t"/>
              <a:pathLst>
                <a:path extrusionOk="0" fill="none" h="12220" w="4926">
                  <a:moveTo>
                    <a:pt x="3466" y="0"/>
                  </a:moveTo>
                  <a:cubicBezTo>
                    <a:pt x="3314" y="0"/>
                    <a:pt x="1" y="730"/>
                    <a:pt x="1" y="730"/>
                  </a:cubicBezTo>
                  <a:lnTo>
                    <a:pt x="1065" y="7052"/>
                  </a:lnTo>
                  <a:lnTo>
                    <a:pt x="578" y="12219"/>
                  </a:lnTo>
                  <a:cubicBezTo>
                    <a:pt x="578" y="12219"/>
                    <a:pt x="3709" y="11794"/>
                    <a:pt x="4408" y="12128"/>
                  </a:cubicBezTo>
                  <a:cubicBezTo>
                    <a:pt x="4408" y="8055"/>
                    <a:pt x="4925" y="5350"/>
                    <a:pt x="4925" y="5350"/>
                  </a:cubicBezTo>
                  <a:lnTo>
                    <a:pt x="3740" y="1003"/>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1"/>
            <p:cNvSpPr/>
            <p:nvPr/>
          </p:nvSpPr>
          <p:spPr>
            <a:xfrm>
              <a:off x="6738657" y="3458472"/>
              <a:ext cx="150328" cy="535217"/>
            </a:xfrm>
            <a:custGeom>
              <a:rect b="b" l="l" r="r" t="t"/>
              <a:pathLst>
                <a:path extrusionOk="0" fill="none" h="17661" w="4956">
                  <a:moveTo>
                    <a:pt x="4955" y="0"/>
                  </a:moveTo>
                  <a:cubicBezTo>
                    <a:pt x="4955" y="0"/>
                    <a:pt x="4773" y="7417"/>
                    <a:pt x="4165" y="11095"/>
                  </a:cubicBezTo>
                  <a:cubicBezTo>
                    <a:pt x="3587" y="14773"/>
                    <a:pt x="1" y="17660"/>
                    <a:pt x="1" y="1766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1"/>
            <p:cNvSpPr/>
            <p:nvPr/>
          </p:nvSpPr>
          <p:spPr>
            <a:xfrm>
              <a:off x="6739567" y="3469534"/>
              <a:ext cx="187212" cy="592311"/>
            </a:xfrm>
            <a:custGeom>
              <a:rect b="b" l="l" r="r" t="t"/>
              <a:pathLst>
                <a:path extrusionOk="0" fill="none" h="19545" w="6172">
                  <a:moveTo>
                    <a:pt x="6171" y="0"/>
                  </a:moveTo>
                  <a:cubicBezTo>
                    <a:pt x="6171" y="0"/>
                    <a:pt x="5472" y="10365"/>
                    <a:pt x="4955" y="12949"/>
                  </a:cubicBezTo>
                  <a:cubicBezTo>
                    <a:pt x="4439" y="15532"/>
                    <a:pt x="1" y="19545"/>
                    <a:pt x="1" y="1954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1"/>
            <p:cNvSpPr/>
            <p:nvPr/>
          </p:nvSpPr>
          <p:spPr>
            <a:xfrm>
              <a:off x="8011049" y="3412405"/>
              <a:ext cx="68248" cy="379540"/>
            </a:xfrm>
            <a:custGeom>
              <a:rect b="b" l="l" r="r" t="t"/>
              <a:pathLst>
                <a:path extrusionOk="0" fill="none" h="12524" w="2250">
                  <a:moveTo>
                    <a:pt x="1" y="1"/>
                  </a:moveTo>
                  <a:cubicBezTo>
                    <a:pt x="365" y="3162"/>
                    <a:pt x="700" y="6232"/>
                    <a:pt x="1368" y="9484"/>
                  </a:cubicBezTo>
                  <a:lnTo>
                    <a:pt x="1368" y="9727"/>
                  </a:lnTo>
                  <a:cubicBezTo>
                    <a:pt x="1551" y="10730"/>
                    <a:pt x="1794" y="11673"/>
                    <a:pt x="2250" y="1252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1"/>
            <p:cNvSpPr/>
            <p:nvPr/>
          </p:nvSpPr>
          <p:spPr>
            <a:xfrm>
              <a:off x="7973252" y="3427134"/>
              <a:ext cx="124485" cy="472576"/>
            </a:xfrm>
            <a:custGeom>
              <a:rect b="b" l="l" r="r" t="t"/>
              <a:pathLst>
                <a:path extrusionOk="0" fill="none" h="15594" w="4104">
                  <a:moveTo>
                    <a:pt x="0" y="1"/>
                  </a:moveTo>
                  <a:cubicBezTo>
                    <a:pt x="487" y="3345"/>
                    <a:pt x="1064" y="6597"/>
                    <a:pt x="1672" y="10062"/>
                  </a:cubicBezTo>
                  <a:cubicBezTo>
                    <a:pt x="1855" y="11035"/>
                    <a:pt x="2037" y="11977"/>
                    <a:pt x="2341" y="12950"/>
                  </a:cubicBezTo>
                  <a:cubicBezTo>
                    <a:pt x="2432" y="13162"/>
                    <a:pt x="2523" y="13466"/>
                    <a:pt x="2675" y="13679"/>
                  </a:cubicBezTo>
                  <a:lnTo>
                    <a:pt x="2797" y="13831"/>
                  </a:lnTo>
                  <a:cubicBezTo>
                    <a:pt x="3131" y="14500"/>
                    <a:pt x="3648" y="15016"/>
                    <a:pt x="4104" y="1559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1"/>
            <p:cNvSpPr/>
            <p:nvPr/>
          </p:nvSpPr>
          <p:spPr>
            <a:xfrm>
              <a:off x="7396996" y="836716"/>
              <a:ext cx="39675" cy="78338"/>
            </a:xfrm>
            <a:custGeom>
              <a:rect b="b" l="l" r="r" t="t"/>
              <a:pathLst>
                <a:path extrusionOk="0" h="2585" w="1308">
                  <a:moveTo>
                    <a:pt x="669" y="1"/>
                  </a:moveTo>
                  <a:cubicBezTo>
                    <a:pt x="304" y="1"/>
                    <a:pt x="0" y="578"/>
                    <a:pt x="0" y="1277"/>
                  </a:cubicBezTo>
                  <a:cubicBezTo>
                    <a:pt x="0" y="2007"/>
                    <a:pt x="304" y="2584"/>
                    <a:pt x="669" y="2584"/>
                  </a:cubicBezTo>
                  <a:cubicBezTo>
                    <a:pt x="1034" y="2584"/>
                    <a:pt x="1307" y="2007"/>
                    <a:pt x="1307" y="1277"/>
                  </a:cubicBezTo>
                  <a:cubicBezTo>
                    <a:pt x="1307" y="578"/>
                    <a:pt x="1034" y="1"/>
                    <a:pt x="669"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1"/>
            <p:cNvSpPr/>
            <p:nvPr/>
          </p:nvSpPr>
          <p:spPr>
            <a:xfrm>
              <a:off x="7146195" y="849627"/>
              <a:ext cx="40585" cy="77399"/>
            </a:xfrm>
            <a:custGeom>
              <a:rect b="b" l="l" r="r" t="t"/>
              <a:pathLst>
                <a:path extrusionOk="0" h="2554" w="1338">
                  <a:moveTo>
                    <a:pt x="669" y="0"/>
                  </a:moveTo>
                  <a:cubicBezTo>
                    <a:pt x="304" y="0"/>
                    <a:pt x="0" y="578"/>
                    <a:pt x="0" y="1277"/>
                  </a:cubicBezTo>
                  <a:cubicBezTo>
                    <a:pt x="0" y="1976"/>
                    <a:pt x="304" y="2553"/>
                    <a:pt x="669" y="2553"/>
                  </a:cubicBezTo>
                  <a:cubicBezTo>
                    <a:pt x="1034" y="2553"/>
                    <a:pt x="1338" y="1976"/>
                    <a:pt x="1338" y="1277"/>
                  </a:cubicBezTo>
                  <a:cubicBezTo>
                    <a:pt x="1338" y="578"/>
                    <a:pt x="1034" y="0"/>
                    <a:pt x="669" y="0"/>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1"/>
            <p:cNvSpPr/>
            <p:nvPr/>
          </p:nvSpPr>
          <p:spPr>
            <a:xfrm>
              <a:off x="7305691" y="776829"/>
              <a:ext cx="52597" cy="189800"/>
            </a:xfrm>
            <a:custGeom>
              <a:rect b="b" l="l" r="r" t="t"/>
              <a:pathLst>
                <a:path extrusionOk="0" fill="none" h="6263" w="1734">
                  <a:moveTo>
                    <a:pt x="1734" y="1"/>
                  </a:moveTo>
                  <a:cubicBezTo>
                    <a:pt x="730" y="700"/>
                    <a:pt x="92" y="1855"/>
                    <a:pt x="31" y="3071"/>
                  </a:cubicBezTo>
                  <a:cubicBezTo>
                    <a:pt x="1" y="4287"/>
                    <a:pt x="578" y="5503"/>
                    <a:pt x="1551" y="626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1"/>
            <p:cNvSpPr/>
            <p:nvPr/>
          </p:nvSpPr>
          <p:spPr>
            <a:xfrm>
              <a:off x="7384984" y="754735"/>
              <a:ext cx="79350" cy="31335"/>
            </a:xfrm>
            <a:custGeom>
              <a:rect b="b" l="l" r="r" t="t"/>
              <a:pathLst>
                <a:path extrusionOk="0" fill="none" h="1034" w="2616">
                  <a:moveTo>
                    <a:pt x="1" y="456"/>
                  </a:moveTo>
                  <a:cubicBezTo>
                    <a:pt x="1" y="456"/>
                    <a:pt x="1673" y="0"/>
                    <a:pt x="2615" y="103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1"/>
            <p:cNvSpPr/>
            <p:nvPr/>
          </p:nvSpPr>
          <p:spPr>
            <a:xfrm>
              <a:off x="7092716" y="763009"/>
              <a:ext cx="130945" cy="50700"/>
            </a:xfrm>
            <a:custGeom>
              <a:rect b="b" l="l" r="r" t="t"/>
              <a:pathLst>
                <a:path extrusionOk="0" fill="none" h="1673" w="4317">
                  <a:moveTo>
                    <a:pt x="4317" y="852"/>
                  </a:moveTo>
                  <a:cubicBezTo>
                    <a:pt x="4317" y="852"/>
                    <a:pt x="1460" y="1"/>
                    <a:pt x="1" y="167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1"/>
            <p:cNvSpPr/>
            <p:nvPr/>
          </p:nvSpPr>
          <p:spPr>
            <a:xfrm>
              <a:off x="6903704" y="968462"/>
              <a:ext cx="102372" cy="196225"/>
            </a:xfrm>
            <a:custGeom>
              <a:rect b="b" l="l" r="r" t="t"/>
              <a:pathLst>
                <a:path extrusionOk="0" fill="none" h="6475" w="3375">
                  <a:moveTo>
                    <a:pt x="0" y="730"/>
                  </a:moveTo>
                  <a:cubicBezTo>
                    <a:pt x="456" y="152"/>
                    <a:pt x="1368" y="0"/>
                    <a:pt x="1976" y="395"/>
                  </a:cubicBezTo>
                  <a:cubicBezTo>
                    <a:pt x="2584" y="790"/>
                    <a:pt x="2827" y="1702"/>
                    <a:pt x="2493" y="2341"/>
                  </a:cubicBezTo>
                  <a:cubicBezTo>
                    <a:pt x="2280" y="2736"/>
                    <a:pt x="1885" y="3040"/>
                    <a:pt x="1885" y="3465"/>
                  </a:cubicBezTo>
                  <a:cubicBezTo>
                    <a:pt x="1885" y="3921"/>
                    <a:pt x="2250" y="4256"/>
                    <a:pt x="2614" y="4529"/>
                  </a:cubicBezTo>
                  <a:cubicBezTo>
                    <a:pt x="2979" y="4803"/>
                    <a:pt x="3344" y="5107"/>
                    <a:pt x="3374" y="5563"/>
                  </a:cubicBezTo>
                  <a:cubicBezTo>
                    <a:pt x="3374" y="5988"/>
                    <a:pt x="3010" y="6353"/>
                    <a:pt x="2584" y="6414"/>
                  </a:cubicBezTo>
                  <a:cubicBezTo>
                    <a:pt x="2159" y="6474"/>
                    <a:pt x="1703" y="6292"/>
                    <a:pt x="1399" y="5988"/>
                  </a:cubicBezTo>
                  <a:cubicBezTo>
                    <a:pt x="1095" y="5684"/>
                    <a:pt x="882" y="5319"/>
                    <a:pt x="669" y="492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1"/>
            <p:cNvSpPr/>
            <p:nvPr/>
          </p:nvSpPr>
          <p:spPr>
            <a:xfrm>
              <a:off x="7604451" y="884632"/>
              <a:ext cx="82080" cy="210953"/>
            </a:xfrm>
            <a:custGeom>
              <a:rect b="b" l="l" r="r" t="t"/>
              <a:pathLst>
                <a:path extrusionOk="0" fill="none" h="6961" w="2706">
                  <a:moveTo>
                    <a:pt x="2705" y="335"/>
                  </a:moveTo>
                  <a:cubicBezTo>
                    <a:pt x="2158" y="0"/>
                    <a:pt x="1368" y="91"/>
                    <a:pt x="912" y="578"/>
                  </a:cubicBezTo>
                  <a:cubicBezTo>
                    <a:pt x="456" y="1034"/>
                    <a:pt x="395" y="1824"/>
                    <a:pt x="760" y="2371"/>
                  </a:cubicBezTo>
                  <a:cubicBezTo>
                    <a:pt x="1003" y="2736"/>
                    <a:pt x="1398" y="3009"/>
                    <a:pt x="1490" y="3405"/>
                  </a:cubicBezTo>
                  <a:cubicBezTo>
                    <a:pt x="1550" y="3769"/>
                    <a:pt x="1368" y="4134"/>
                    <a:pt x="1125" y="4408"/>
                  </a:cubicBezTo>
                  <a:cubicBezTo>
                    <a:pt x="882" y="4651"/>
                    <a:pt x="578" y="4864"/>
                    <a:pt x="335" y="5167"/>
                  </a:cubicBezTo>
                  <a:cubicBezTo>
                    <a:pt x="122" y="5411"/>
                    <a:pt x="0" y="5715"/>
                    <a:pt x="0" y="6019"/>
                  </a:cubicBezTo>
                  <a:cubicBezTo>
                    <a:pt x="31" y="6322"/>
                    <a:pt x="183" y="6657"/>
                    <a:pt x="486" y="6778"/>
                  </a:cubicBezTo>
                  <a:cubicBezTo>
                    <a:pt x="882" y="6961"/>
                    <a:pt x="1398" y="6687"/>
                    <a:pt x="1672" y="6322"/>
                  </a:cubicBezTo>
                  <a:cubicBezTo>
                    <a:pt x="1945" y="5958"/>
                    <a:pt x="2067" y="5532"/>
                    <a:pt x="2037" y="5076"/>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1"/>
            <p:cNvSpPr/>
            <p:nvPr/>
          </p:nvSpPr>
          <p:spPr>
            <a:xfrm>
              <a:off x="7047548" y="339284"/>
              <a:ext cx="103282" cy="132645"/>
            </a:xfrm>
            <a:custGeom>
              <a:rect b="b" l="l" r="r" t="t"/>
              <a:pathLst>
                <a:path extrusionOk="0" fill="none" h="4377" w="3405">
                  <a:moveTo>
                    <a:pt x="0" y="0"/>
                  </a:moveTo>
                  <a:cubicBezTo>
                    <a:pt x="1429" y="1185"/>
                    <a:pt x="2614" y="2705"/>
                    <a:pt x="3404" y="437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1"/>
            <p:cNvSpPr/>
            <p:nvPr/>
          </p:nvSpPr>
          <p:spPr>
            <a:xfrm>
              <a:off x="6926758" y="593531"/>
              <a:ext cx="93151" cy="41488"/>
            </a:xfrm>
            <a:custGeom>
              <a:rect b="b" l="l" r="r" t="t"/>
              <a:pathLst>
                <a:path extrusionOk="0" fill="none" h="1369" w="3071">
                  <a:moveTo>
                    <a:pt x="0" y="0"/>
                  </a:moveTo>
                  <a:cubicBezTo>
                    <a:pt x="730" y="912"/>
                    <a:pt x="1915" y="1368"/>
                    <a:pt x="3070" y="1216"/>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1"/>
            <p:cNvSpPr/>
            <p:nvPr/>
          </p:nvSpPr>
          <p:spPr>
            <a:xfrm>
              <a:off x="7436643" y="529037"/>
              <a:ext cx="149388" cy="77399"/>
            </a:xfrm>
            <a:custGeom>
              <a:rect b="b" l="l" r="r" t="t"/>
              <a:pathLst>
                <a:path extrusionOk="0" fill="none" h="2554" w="4925">
                  <a:moveTo>
                    <a:pt x="4924" y="1"/>
                  </a:moveTo>
                  <a:cubicBezTo>
                    <a:pt x="3830" y="1581"/>
                    <a:pt x="1915" y="2554"/>
                    <a:pt x="0" y="252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1"/>
            <p:cNvSpPr/>
            <p:nvPr/>
          </p:nvSpPr>
          <p:spPr>
            <a:xfrm>
              <a:off x="6797656" y="843171"/>
              <a:ext cx="77500" cy="32275"/>
            </a:xfrm>
            <a:custGeom>
              <a:rect b="b" l="l" r="r" t="t"/>
              <a:pathLst>
                <a:path extrusionOk="0" fill="none" h="1065" w="2555">
                  <a:moveTo>
                    <a:pt x="1" y="0"/>
                  </a:moveTo>
                  <a:cubicBezTo>
                    <a:pt x="214" y="456"/>
                    <a:pt x="639" y="791"/>
                    <a:pt x="1126" y="943"/>
                  </a:cubicBezTo>
                  <a:cubicBezTo>
                    <a:pt x="1612" y="1064"/>
                    <a:pt x="2129" y="973"/>
                    <a:pt x="2554" y="70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1"/>
            <p:cNvSpPr/>
            <p:nvPr/>
          </p:nvSpPr>
          <p:spPr>
            <a:xfrm>
              <a:off x="8055306" y="2998803"/>
              <a:ext cx="30454" cy="160283"/>
            </a:xfrm>
            <a:custGeom>
              <a:rect b="b" l="l" r="r" t="t"/>
              <a:pathLst>
                <a:path extrusionOk="0" fill="none" h="5289" w="1004">
                  <a:moveTo>
                    <a:pt x="1" y="0"/>
                  </a:moveTo>
                  <a:cubicBezTo>
                    <a:pt x="274" y="1641"/>
                    <a:pt x="913" y="5198"/>
                    <a:pt x="1004" y="528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1"/>
            <p:cNvSpPr/>
            <p:nvPr/>
          </p:nvSpPr>
          <p:spPr>
            <a:xfrm>
              <a:off x="7959420" y="2320769"/>
              <a:ext cx="17563" cy="272684"/>
            </a:xfrm>
            <a:custGeom>
              <a:rect b="b" l="l" r="r" t="t"/>
              <a:pathLst>
                <a:path extrusionOk="0" fill="none" h="8998" w="579">
                  <a:moveTo>
                    <a:pt x="426" y="1"/>
                  </a:moveTo>
                  <a:cubicBezTo>
                    <a:pt x="365" y="1673"/>
                    <a:pt x="274" y="3344"/>
                    <a:pt x="1" y="5016"/>
                  </a:cubicBezTo>
                  <a:cubicBezTo>
                    <a:pt x="152" y="6354"/>
                    <a:pt x="365" y="7691"/>
                    <a:pt x="578" y="899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1"/>
            <p:cNvSpPr/>
            <p:nvPr/>
          </p:nvSpPr>
          <p:spPr>
            <a:xfrm>
              <a:off x="7993546" y="2316163"/>
              <a:ext cx="130005" cy="137282"/>
            </a:xfrm>
            <a:custGeom>
              <a:rect b="b" l="l" r="r" t="t"/>
              <a:pathLst>
                <a:path extrusionOk="0" fill="none" h="4530" w="4286">
                  <a:moveTo>
                    <a:pt x="0" y="1"/>
                  </a:moveTo>
                  <a:lnTo>
                    <a:pt x="1733" y="4256"/>
                  </a:lnTo>
                  <a:cubicBezTo>
                    <a:pt x="1733" y="4256"/>
                    <a:pt x="3131" y="4530"/>
                    <a:pt x="4286" y="340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1"/>
            <p:cNvSpPr/>
            <p:nvPr/>
          </p:nvSpPr>
          <p:spPr>
            <a:xfrm>
              <a:off x="8028582" y="2367776"/>
              <a:ext cx="66398" cy="25820"/>
            </a:xfrm>
            <a:custGeom>
              <a:rect b="b" l="l" r="r" t="t"/>
              <a:pathLst>
                <a:path extrusionOk="0" fill="none" h="852" w="2189">
                  <a:moveTo>
                    <a:pt x="0" y="790"/>
                  </a:moveTo>
                  <a:cubicBezTo>
                    <a:pt x="0" y="790"/>
                    <a:pt x="1125" y="851"/>
                    <a:pt x="2189"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1"/>
            <p:cNvSpPr/>
            <p:nvPr/>
          </p:nvSpPr>
          <p:spPr>
            <a:xfrm>
              <a:off x="7202434" y="2483822"/>
              <a:ext cx="237898" cy="36881"/>
            </a:xfrm>
            <a:custGeom>
              <a:rect b="b" l="l" r="r" t="t"/>
              <a:pathLst>
                <a:path extrusionOk="0" fill="none" h="1217" w="7843">
                  <a:moveTo>
                    <a:pt x="1" y="1217"/>
                  </a:moveTo>
                  <a:cubicBezTo>
                    <a:pt x="2523" y="366"/>
                    <a:pt x="5198" y="1"/>
                    <a:pt x="7843" y="18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1"/>
            <p:cNvSpPr/>
            <p:nvPr/>
          </p:nvSpPr>
          <p:spPr>
            <a:xfrm>
              <a:off x="7245781" y="2507795"/>
              <a:ext cx="189032" cy="42397"/>
            </a:xfrm>
            <a:custGeom>
              <a:rect b="b" l="l" r="r" t="t"/>
              <a:pathLst>
                <a:path extrusionOk="0" fill="none" h="1399" w="6232">
                  <a:moveTo>
                    <a:pt x="0" y="1398"/>
                  </a:moveTo>
                  <a:cubicBezTo>
                    <a:pt x="1915" y="456"/>
                    <a:pt x="4073" y="0"/>
                    <a:pt x="6231" y="15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1"/>
            <p:cNvSpPr/>
            <p:nvPr/>
          </p:nvSpPr>
          <p:spPr>
            <a:xfrm>
              <a:off x="6633549" y="2131016"/>
              <a:ext cx="50746" cy="137282"/>
            </a:xfrm>
            <a:custGeom>
              <a:rect b="b" l="l" r="r" t="t"/>
              <a:pathLst>
                <a:path extrusionOk="0" fill="none" h="4530" w="1673">
                  <a:moveTo>
                    <a:pt x="0" y="0"/>
                  </a:moveTo>
                  <a:cubicBezTo>
                    <a:pt x="61" y="1642"/>
                    <a:pt x="669" y="3253"/>
                    <a:pt x="1672" y="452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1"/>
            <p:cNvSpPr/>
            <p:nvPr/>
          </p:nvSpPr>
          <p:spPr>
            <a:xfrm>
              <a:off x="6546885" y="2908517"/>
              <a:ext cx="139257" cy="206347"/>
            </a:xfrm>
            <a:custGeom>
              <a:rect b="b" l="l" r="r" t="t"/>
              <a:pathLst>
                <a:path extrusionOk="0" fill="none" h="6809" w="4591">
                  <a:moveTo>
                    <a:pt x="395" y="6809"/>
                  </a:moveTo>
                  <a:cubicBezTo>
                    <a:pt x="0" y="5320"/>
                    <a:pt x="61" y="3648"/>
                    <a:pt x="791" y="2310"/>
                  </a:cubicBezTo>
                  <a:cubicBezTo>
                    <a:pt x="1550" y="943"/>
                    <a:pt x="3070" y="0"/>
                    <a:pt x="4590" y="18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1"/>
            <p:cNvSpPr/>
            <p:nvPr/>
          </p:nvSpPr>
          <p:spPr>
            <a:xfrm>
              <a:off x="8075599" y="2448817"/>
              <a:ext cx="83930" cy="281897"/>
            </a:xfrm>
            <a:custGeom>
              <a:rect b="b" l="l" r="r" t="t"/>
              <a:pathLst>
                <a:path extrusionOk="0" fill="none" h="9302" w="2767">
                  <a:moveTo>
                    <a:pt x="0" y="1"/>
                  </a:moveTo>
                  <a:lnTo>
                    <a:pt x="2766" y="9302"/>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1"/>
            <p:cNvSpPr/>
            <p:nvPr/>
          </p:nvSpPr>
          <p:spPr>
            <a:xfrm>
              <a:off x="7173859" y="1088205"/>
              <a:ext cx="308876" cy="77399"/>
            </a:xfrm>
            <a:custGeom>
              <a:rect b="b" l="l" r="r" t="t"/>
              <a:pathLst>
                <a:path extrusionOk="0" fill="none" h="2554" w="10183">
                  <a:moveTo>
                    <a:pt x="0" y="2554"/>
                  </a:moveTo>
                  <a:cubicBezTo>
                    <a:pt x="2979" y="609"/>
                    <a:pt x="6779" y="1"/>
                    <a:pt x="10183" y="91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1"/>
            <p:cNvSpPr/>
            <p:nvPr/>
          </p:nvSpPr>
          <p:spPr>
            <a:xfrm>
              <a:off x="7186751" y="1185855"/>
              <a:ext cx="311666" cy="53458"/>
            </a:xfrm>
            <a:custGeom>
              <a:rect b="b" l="l" r="r" t="t"/>
              <a:pathLst>
                <a:path extrusionOk="0" fill="none" h="1764" w="10275">
                  <a:moveTo>
                    <a:pt x="1" y="1764"/>
                  </a:moveTo>
                  <a:cubicBezTo>
                    <a:pt x="1460" y="760"/>
                    <a:pt x="3344" y="669"/>
                    <a:pt x="5077" y="669"/>
                  </a:cubicBezTo>
                  <a:cubicBezTo>
                    <a:pt x="6840" y="669"/>
                    <a:pt x="8694" y="730"/>
                    <a:pt x="10275"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1"/>
            <p:cNvSpPr/>
            <p:nvPr/>
          </p:nvSpPr>
          <p:spPr>
            <a:xfrm>
              <a:off x="6827171" y="2049035"/>
              <a:ext cx="320888" cy="58064"/>
            </a:xfrm>
            <a:custGeom>
              <a:rect b="b" l="l" r="r" t="t"/>
              <a:pathLst>
                <a:path extrusionOk="0" fill="none" h="1916" w="10579">
                  <a:moveTo>
                    <a:pt x="1" y="0"/>
                  </a:moveTo>
                  <a:lnTo>
                    <a:pt x="10578" y="0"/>
                  </a:lnTo>
                  <a:lnTo>
                    <a:pt x="10578" y="1915"/>
                  </a:lnTo>
                  <a:lnTo>
                    <a:pt x="1" y="1915"/>
                  </a:lnTo>
                  <a:close/>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1"/>
            <p:cNvSpPr/>
            <p:nvPr/>
          </p:nvSpPr>
          <p:spPr>
            <a:xfrm>
              <a:off x="8073749" y="3241988"/>
              <a:ext cx="1301871" cy="208407"/>
            </a:xfrm>
            <a:custGeom>
              <a:rect b="b" l="l" r="r" t="t"/>
              <a:pathLst>
                <a:path extrusionOk="0" h="6877" w="42920">
                  <a:moveTo>
                    <a:pt x="42311" y="0"/>
                  </a:moveTo>
                  <a:cubicBezTo>
                    <a:pt x="42311" y="0"/>
                    <a:pt x="33497" y="4134"/>
                    <a:pt x="21885" y="4651"/>
                  </a:cubicBezTo>
                  <a:cubicBezTo>
                    <a:pt x="20222" y="4724"/>
                    <a:pt x="18672" y="4757"/>
                    <a:pt x="17229" y="4757"/>
                  </a:cubicBezTo>
                  <a:cubicBezTo>
                    <a:pt x="4930" y="4757"/>
                    <a:pt x="426" y="2371"/>
                    <a:pt x="426" y="2371"/>
                  </a:cubicBezTo>
                  <a:lnTo>
                    <a:pt x="1" y="3557"/>
                  </a:lnTo>
                  <a:cubicBezTo>
                    <a:pt x="1" y="3557"/>
                    <a:pt x="5265" y="6877"/>
                    <a:pt x="16192" y="6877"/>
                  </a:cubicBezTo>
                  <a:cubicBezTo>
                    <a:pt x="17636" y="6877"/>
                    <a:pt x="19179" y="6819"/>
                    <a:pt x="20822" y="6688"/>
                  </a:cubicBezTo>
                  <a:cubicBezTo>
                    <a:pt x="34895" y="5593"/>
                    <a:pt x="42919" y="1551"/>
                    <a:pt x="42919" y="1551"/>
                  </a:cubicBezTo>
                  <a:lnTo>
                    <a:pt x="42311" y="0"/>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1"/>
            <p:cNvSpPr/>
            <p:nvPr/>
          </p:nvSpPr>
          <p:spPr>
            <a:xfrm>
              <a:off x="7595229" y="2153110"/>
              <a:ext cx="355891" cy="199013"/>
            </a:xfrm>
            <a:custGeom>
              <a:rect b="b" l="l" r="r" t="t"/>
              <a:pathLst>
                <a:path extrusionOk="0" h="6567" w="11733">
                  <a:moveTo>
                    <a:pt x="395" y="1"/>
                  </a:moveTo>
                  <a:lnTo>
                    <a:pt x="0" y="852"/>
                  </a:lnTo>
                  <a:cubicBezTo>
                    <a:pt x="0" y="852"/>
                    <a:pt x="1003" y="3162"/>
                    <a:pt x="3708" y="4834"/>
                  </a:cubicBezTo>
                  <a:cubicBezTo>
                    <a:pt x="6414" y="6475"/>
                    <a:pt x="10943" y="6566"/>
                    <a:pt x="10943" y="6566"/>
                  </a:cubicBezTo>
                  <a:lnTo>
                    <a:pt x="11733" y="5351"/>
                  </a:lnTo>
                  <a:lnTo>
                    <a:pt x="11733" y="5351"/>
                  </a:lnTo>
                  <a:cubicBezTo>
                    <a:pt x="11733" y="5351"/>
                    <a:pt x="11693" y="5351"/>
                    <a:pt x="11619" y="5351"/>
                  </a:cubicBezTo>
                  <a:cubicBezTo>
                    <a:pt x="10915" y="5351"/>
                    <a:pt x="7104" y="5277"/>
                    <a:pt x="4712" y="3709"/>
                  </a:cubicBezTo>
                  <a:cubicBezTo>
                    <a:pt x="2067" y="2007"/>
                    <a:pt x="395" y="1"/>
                    <a:pt x="395"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1"/>
            <p:cNvSpPr/>
            <p:nvPr/>
          </p:nvSpPr>
          <p:spPr>
            <a:xfrm>
              <a:off x="7864444" y="2320769"/>
              <a:ext cx="213935" cy="382328"/>
            </a:xfrm>
            <a:custGeom>
              <a:rect b="b" l="l" r="r" t="t"/>
              <a:pathLst>
                <a:path extrusionOk="0" fill="none" h="12616" w="7053">
                  <a:moveTo>
                    <a:pt x="7053" y="12615"/>
                  </a:moveTo>
                  <a:cubicBezTo>
                    <a:pt x="5776" y="11430"/>
                    <a:pt x="396" y="4986"/>
                    <a:pt x="1" y="4499"/>
                  </a:cubicBezTo>
                  <a:cubicBezTo>
                    <a:pt x="1217" y="2311"/>
                    <a:pt x="2858" y="1"/>
                    <a:pt x="2858"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1"/>
            <p:cNvSpPr/>
            <p:nvPr/>
          </p:nvSpPr>
          <p:spPr>
            <a:xfrm>
              <a:off x="7442164" y="2162323"/>
              <a:ext cx="531092" cy="759049"/>
            </a:xfrm>
            <a:custGeom>
              <a:rect b="b" l="l" r="r" t="t"/>
              <a:pathLst>
                <a:path extrusionOk="0" fill="none" h="25047" w="17509">
                  <a:moveTo>
                    <a:pt x="5320" y="1"/>
                  </a:moveTo>
                  <a:cubicBezTo>
                    <a:pt x="5320" y="1"/>
                    <a:pt x="3496" y="2949"/>
                    <a:pt x="1794" y="5806"/>
                  </a:cubicBezTo>
                  <a:cubicBezTo>
                    <a:pt x="61" y="8664"/>
                    <a:pt x="1" y="11156"/>
                    <a:pt x="1308" y="13041"/>
                  </a:cubicBezTo>
                  <a:cubicBezTo>
                    <a:pt x="2311" y="14500"/>
                    <a:pt x="12554" y="21612"/>
                    <a:pt x="17508" y="2504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1"/>
            <p:cNvSpPr/>
            <p:nvPr/>
          </p:nvSpPr>
          <p:spPr>
            <a:xfrm>
              <a:off x="7588768" y="2390779"/>
              <a:ext cx="275692" cy="67277"/>
            </a:xfrm>
            <a:custGeom>
              <a:rect b="b" l="l" r="r" t="t"/>
              <a:pathLst>
                <a:path extrusionOk="0" fill="none" h="2220" w="9089">
                  <a:moveTo>
                    <a:pt x="9089" y="2220"/>
                  </a:moveTo>
                  <a:cubicBezTo>
                    <a:pt x="9089" y="2220"/>
                    <a:pt x="4256" y="1"/>
                    <a:pt x="0" y="170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1"/>
            <p:cNvSpPr/>
            <p:nvPr/>
          </p:nvSpPr>
          <p:spPr>
            <a:xfrm>
              <a:off x="8236946" y="978584"/>
              <a:ext cx="125425" cy="108734"/>
            </a:xfrm>
            <a:custGeom>
              <a:rect b="b" l="l" r="r" t="t"/>
              <a:pathLst>
                <a:path extrusionOk="0" h="3588" w="4135">
                  <a:moveTo>
                    <a:pt x="2341" y="1"/>
                  </a:moveTo>
                  <a:cubicBezTo>
                    <a:pt x="2341" y="1"/>
                    <a:pt x="2250" y="153"/>
                    <a:pt x="1612" y="456"/>
                  </a:cubicBezTo>
                  <a:cubicBezTo>
                    <a:pt x="1434" y="541"/>
                    <a:pt x="1243" y="571"/>
                    <a:pt x="1059" y="571"/>
                  </a:cubicBezTo>
                  <a:cubicBezTo>
                    <a:pt x="581" y="571"/>
                    <a:pt x="153" y="365"/>
                    <a:pt x="153" y="365"/>
                  </a:cubicBezTo>
                  <a:lnTo>
                    <a:pt x="153" y="365"/>
                  </a:lnTo>
                  <a:cubicBezTo>
                    <a:pt x="153" y="365"/>
                    <a:pt x="1" y="2554"/>
                    <a:pt x="4134" y="3587"/>
                  </a:cubicBezTo>
                  <a:lnTo>
                    <a:pt x="2341" y="1"/>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1"/>
            <p:cNvSpPr/>
            <p:nvPr/>
          </p:nvSpPr>
          <p:spPr>
            <a:xfrm>
              <a:off x="8102324" y="95250"/>
              <a:ext cx="956141" cy="945031"/>
            </a:xfrm>
            <a:custGeom>
              <a:rect b="b" l="l" r="r" t="t"/>
              <a:pathLst>
                <a:path extrusionOk="0" h="31184" w="31522">
                  <a:moveTo>
                    <a:pt x="11058" y="0"/>
                  </a:moveTo>
                  <a:cubicBezTo>
                    <a:pt x="10439" y="0"/>
                    <a:pt x="9819" y="74"/>
                    <a:pt x="9211" y="240"/>
                  </a:cubicBezTo>
                  <a:cubicBezTo>
                    <a:pt x="4104" y="1608"/>
                    <a:pt x="3010" y="6775"/>
                    <a:pt x="3253" y="10089"/>
                  </a:cubicBezTo>
                  <a:cubicBezTo>
                    <a:pt x="2068" y="11000"/>
                    <a:pt x="1" y="12733"/>
                    <a:pt x="1" y="16563"/>
                  </a:cubicBezTo>
                  <a:cubicBezTo>
                    <a:pt x="1" y="20362"/>
                    <a:pt x="2341" y="20393"/>
                    <a:pt x="2341" y="20393"/>
                  </a:cubicBezTo>
                  <a:lnTo>
                    <a:pt x="3770" y="19876"/>
                  </a:lnTo>
                  <a:cubicBezTo>
                    <a:pt x="3770" y="19876"/>
                    <a:pt x="4955" y="19967"/>
                    <a:pt x="5594" y="20666"/>
                  </a:cubicBezTo>
                  <a:cubicBezTo>
                    <a:pt x="5350" y="19876"/>
                    <a:pt x="5563" y="17627"/>
                    <a:pt x="5563" y="17627"/>
                  </a:cubicBezTo>
                  <a:cubicBezTo>
                    <a:pt x="5563" y="17627"/>
                    <a:pt x="8962" y="14739"/>
                    <a:pt x="15551" y="14739"/>
                  </a:cubicBezTo>
                  <a:cubicBezTo>
                    <a:pt x="15586" y="14739"/>
                    <a:pt x="15620" y="14739"/>
                    <a:pt x="15655" y="14739"/>
                  </a:cubicBezTo>
                  <a:cubicBezTo>
                    <a:pt x="22342" y="14739"/>
                    <a:pt x="23345" y="15408"/>
                    <a:pt x="23345" y="15408"/>
                  </a:cubicBezTo>
                  <a:lnTo>
                    <a:pt x="23618" y="20058"/>
                  </a:lnTo>
                  <a:lnTo>
                    <a:pt x="23953" y="19846"/>
                  </a:lnTo>
                  <a:cubicBezTo>
                    <a:pt x="23953" y="19846"/>
                    <a:pt x="24302" y="17578"/>
                    <a:pt x="25473" y="17578"/>
                  </a:cubicBezTo>
                  <a:cubicBezTo>
                    <a:pt x="25596" y="17578"/>
                    <a:pt x="25727" y="17602"/>
                    <a:pt x="25868" y="17657"/>
                  </a:cubicBezTo>
                  <a:cubicBezTo>
                    <a:pt x="27357" y="18265"/>
                    <a:pt x="27904" y="19997"/>
                    <a:pt x="28086" y="21183"/>
                  </a:cubicBezTo>
                  <a:cubicBezTo>
                    <a:pt x="28238" y="22368"/>
                    <a:pt x="27752" y="25864"/>
                    <a:pt x="27327" y="26685"/>
                  </a:cubicBezTo>
                  <a:cubicBezTo>
                    <a:pt x="26901" y="27475"/>
                    <a:pt x="25442" y="27536"/>
                    <a:pt x="25442" y="27536"/>
                  </a:cubicBezTo>
                  <a:lnTo>
                    <a:pt x="23892" y="26685"/>
                  </a:lnTo>
                  <a:lnTo>
                    <a:pt x="23892" y="26685"/>
                  </a:lnTo>
                  <a:cubicBezTo>
                    <a:pt x="23953" y="28356"/>
                    <a:pt x="23831" y="29906"/>
                    <a:pt x="23314" y="31183"/>
                  </a:cubicBezTo>
                  <a:cubicBezTo>
                    <a:pt x="27235" y="29967"/>
                    <a:pt x="27448" y="26806"/>
                    <a:pt x="27448" y="26806"/>
                  </a:cubicBezTo>
                  <a:cubicBezTo>
                    <a:pt x="27448" y="26806"/>
                    <a:pt x="31521" y="24800"/>
                    <a:pt x="31156" y="19116"/>
                  </a:cubicBezTo>
                  <a:cubicBezTo>
                    <a:pt x="30822" y="13402"/>
                    <a:pt x="27904" y="12551"/>
                    <a:pt x="27904" y="12551"/>
                  </a:cubicBezTo>
                  <a:cubicBezTo>
                    <a:pt x="27904" y="12551"/>
                    <a:pt x="27509" y="9237"/>
                    <a:pt x="25624" y="6289"/>
                  </a:cubicBezTo>
                  <a:cubicBezTo>
                    <a:pt x="24342" y="4262"/>
                    <a:pt x="22285" y="3938"/>
                    <a:pt x="21102" y="3938"/>
                  </a:cubicBezTo>
                  <a:cubicBezTo>
                    <a:pt x="20546" y="3938"/>
                    <a:pt x="20184" y="4009"/>
                    <a:pt x="20184" y="4009"/>
                  </a:cubicBezTo>
                  <a:cubicBezTo>
                    <a:pt x="20184" y="4009"/>
                    <a:pt x="15632" y="0"/>
                    <a:pt x="11058" y="0"/>
                  </a:cubicBezTo>
                  <a:close/>
                </a:path>
              </a:pathLst>
            </a:custGeom>
            <a:solidFill>
              <a:srgbClr val="E1EBF7">
                <a:alpha val="40780"/>
              </a:srgbClr>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1"/>
            <p:cNvSpPr/>
            <p:nvPr/>
          </p:nvSpPr>
          <p:spPr>
            <a:xfrm>
              <a:off x="8718257" y="1164670"/>
              <a:ext cx="133706" cy="231227"/>
            </a:xfrm>
            <a:custGeom>
              <a:rect b="b" l="l" r="r" t="t"/>
              <a:pathLst>
                <a:path extrusionOk="0" fill="none" h="7630" w="4408">
                  <a:moveTo>
                    <a:pt x="4408" y="7630"/>
                  </a:moveTo>
                  <a:cubicBezTo>
                    <a:pt x="3860" y="7265"/>
                    <a:pt x="1611" y="5654"/>
                    <a:pt x="912" y="3861"/>
                  </a:cubicBezTo>
                  <a:cubicBezTo>
                    <a:pt x="91" y="1855"/>
                    <a:pt x="0" y="0"/>
                    <a:pt x="0"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1"/>
            <p:cNvSpPr/>
            <p:nvPr/>
          </p:nvSpPr>
          <p:spPr>
            <a:xfrm>
              <a:off x="8851939" y="1366426"/>
              <a:ext cx="234228" cy="57125"/>
            </a:xfrm>
            <a:custGeom>
              <a:rect b="b" l="l" r="r" t="t"/>
              <a:pathLst>
                <a:path extrusionOk="0" fill="none" h="1885" w="7722">
                  <a:moveTo>
                    <a:pt x="7721" y="1885"/>
                  </a:moveTo>
                  <a:lnTo>
                    <a:pt x="730" y="0"/>
                  </a:lnTo>
                  <a:lnTo>
                    <a:pt x="92" y="1034"/>
                  </a:lnTo>
                  <a:cubicBezTo>
                    <a:pt x="92" y="1034"/>
                    <a:pt x="61" y="1003"/>
                    <a:pt x="1" y="97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1"/>
            <p:cNvSpPr/>
            <p:nvPr/>
          </p:nvSpPr>
          <p:spPr>
            <a:xfrm>
              <a:off x="7579547" y="1359031"/>
              <a:ext cx="803993" cy="980124"/>
            </a:xfrm>
            <a:custGeom>
              <a:rect b="b" l="l" r="r" t="t"/>
              <a:pathLst>
                <a:path extrusionOk="0" fill="none" h="32342" w="26506">
                  <a:moveTo>
                    <a:pt x="26506" y="1338"/>
                  </a:moveTo>
                  <a:lnTo>
                    <a:pt x="26445" y="1430"/>
                  </a:lnTo>
                  <a:lnTo>
                    <a:pt x="25259" y="1"/>
                  </a:lnTo>
                  <a:lnTo>
                    <a:pt x="22250" y="1399"/>
                  </a:lnTo>
                  <a:lnTo>
                    <a:pt x="22250" y="2311"/>
                  </a:lnTo>
                  <a:cubicBezTo>
                    <a:pt x="22250" y="2311"/>
                    <a:pt x="17144" y="3496"/>
                    <a:pt x="14590" y="5320"/>
                  </a:cubicBezTo>
                  <a:cubicBezTo>
                    <a:pt x="12068" y="7174"/>
                    <a:pt x="10487" y="9150"/>
                    <a:pt x="10487" y="9150"/>
                  </a:cubicBezTo>
                  <a:lnTo>
                    <a:pt x="0" y="24865"/>
                  </a:lnTo>
                  <a:cubicBezTo>
                    <a:pt x="0" y="24865"/>
                    <a:pt x="3526" y="32342"/>
                    <a:pt x="15259" y="31734"/>
                  </a:cubicBezTo>
                  <a:cubicBezTo>
                    <a:pt x="14134" y="30427"/>
                    <a:pt x="12554" y="26840"/>
                    <a:pt x="13587" y="23740"/>
                  </a:cubicBezTo>
                  <a:cubicBezTo>
                    <a:pt x="14651" y="20609"/>
                    <a:pt x="16110" y="18481"/>
                    <a:pt x="15776" y="1589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1"/>
            <p:cNvSpPr/>
            <p:nvPr/>
          </p:nvSpPr>
          <p:spPr>
            <a:xfrm>
              <a:off x="8383551" y="1158215"/>
              <a:ext cx="71008" cy="241379"/>
            </a:xfrm>
            <a:custGeom>
              <a:rect b="b" l="l" r="r" t="t"/>
              <a:pathLst>
                <a:path extrusionOk="0" fill="none" h="7965" w="2341">
                  <a:moveTo>
                    <a:pt x="2219" y="1"/>
                  </a:moveTo>
                  <a:cubicBezTo>
                    <a:pt x="2219" y="1"/>
                    <a:pt x="2341" y="3131"/>
                    <a:pt x="1794" y="4621"/>
                  </a:cubicBezTo>
                  <a:cubicBezTo>
                    <a:pt x="1338" y="5897"/>
                    <a:pt x="244" y="7569"/>
                    <a:pt x="1" y="796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1"/>
            <p:cNvSpPr/>
            <p:nvPr/>
          </p:nvSpPr>
          <p:spPr>
            <a:xfrm>
              <a:off x="7997216" y="1769906"/>
              <a:ext cx="46136" cy="175951"/>
            </a:xfrm>
            <a:custGeom>
              <a:rect b="b" l="l" r="r" t="t"/>
              <a:pathLst>
                <a:path extrusionOk="0" fill="none" h="5806" w="1521">
                  <a:moveTo>
                    <a:pt x="1" y="0"/>
                  </a:moveTo>
                  <a:cubicBezTo>
                    <a:pt x="1" y="0"/>
                    <a:pt x="1521" y="2918"/>
                    <a:pt x="1490" y="5806"/>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1"/>
            <p:cNvSpPr/>
            <p:nvPr/>
          </p:nvSpPr>
          <p:spPr>
            <a:xfrm>
              <a:off x="8090342" y="2681880"/>
              <a:ext cx="398326" cy="112432"/>
            </a:xfrm>
            <a:custGeom>
              <a:rect b="b" l="l" r="r" t="t"/>
              <a:pathLst>
                <a:path extrusionOk="0" fill="none" h="3710" w="13132">
                  <a:moveTo>
                    <a:pt x="8086" y="2250"/>
                  </a:moveTo>
                  <a:lnTo>
                    <a:pt x="10305" y="2585"/>
                  </a:lnTo>
                  <a:cubicBezTo>
                    <a:pt x="10305" y="2585"/>
                    <a:pt x="11460" y="3405"/>
                    <a:pt x="12037" y="3557"/>
                  </a:cubicBezTo>
                  <a:cubicBezTo>
                    <a:pt x="12645" y="3709"/>
                    <a:pt x="12980" y="3618"/>
                    <a:pt x="13132" y="2828"/>
                  </a:cubicBezTo>
                  <a:cubicBezTo>
                    <a:pt x="12736" y="2554"/>
                    <a:pt x="11733" y="1034"/>
                    <a:pt x="11673" y="1034"/>
                  </a:cubicBezTo>
                  <a:cubicBezTo>
                    <a:pt x="11612" y="1034"/>
                    <a:pt x="8056" y="62"/>
                    <a:pt x="7448" y="31"/>
                  </a:cubicBezTo>
                  <a:cubicBezTo>
                    <a:pt x="6870" y="1"/>
                    <a:pt x="2858" y="1855"/>
                    <a:pt x="2372" y="1886"/>
                  </a:cubicBezTo>
                  <a:cubicBezTo>
                    <a:pt x="1916" y="1886"/>
                    <a:pt x="1703" y="2068"/>
                    <a:pt x="1703" y="2068"/>
                  </a:cubicBezTo>
                  <a:cubicBezTo>
                    <a:pt x="1703" y="2068"/>
                    <a:pt x="973" y="1399"/>
                    <a:pt x="1" y="48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1"/>
            <p:cNvSpPr/>
            <p:nvPr/>
          </p:nvSpPr>
          <p:spPr>
            <a:xfrm>
              <a:off x="7633026" y="2044428"/>
              <a:ext cx="365143" cy="206347"/>
            </a:xfrm>
            <a:custGeom>
              <a:rect b="b" l="l" r="r" t="t"/>
              <a:pathLst>
                <a:path extrusionOk="0" fill="none" h="6809" w="12038">
                  <a:moveTo>
                    <a:pt x="0" y="0"/>
                  </a:moveTo>
                  <a:cubicBezTo>
                    <a:pt x="0" y="0"/>
                    <a:pt x="3952" y="6809"/>
                    <a:pt x="12037" y="623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1"/>
            <p:cNvSpPr/>
            <p:nvPr/>
          </p:nvSpPr>
          <p:spPr>
            <a:xfrm>
              <a:off x="8124468" y="2401841"/>
              <a:ext cx="64578" cy="319657"/>
            </a:xfrm>
            <a:custGeom>
              <a:rect b="b" l="l" r="r" t="t"/>
              <a:pathLst>
                <a:path extrusionOk="0" fill="none" h="10548" w="2129">
                  <a:moveTo>
                    <a:pt x="0" y="1"/>
                  </a:moveTo>
                  <a:cubicBezTo>
                    <a:pt x="61" y="2676"/>
                    <a:pt x="1581" y="6809"/>
                    <a:pt x="2128" y="1054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1"/>
            <p:cNvSpPr/>
            <p:nvPr/>
          </p:nvSpPr>
          <p:spPr>
            <a:xfrm>
              <a:off x="8060857" y="3023654"/>
              <a:ext cx="1299990" cy="376782"/>
            </a:xfrm>
            <a:custGeom>
              <a:rect b="b" l="l" r="r" t="t"/>
              <a:pathLst>
                <a:path extrusionOk="0" fill="none" h="12433" w="42858">
                  <a:moveTo>
                    <a:pt x="2614" y="1"/>
                  </a:moveTo>
                  <a:cubicBezTo>
                    <a:pt x="2614" y="1"/>
                    <a:pt x="578" y="6141"/>
                    <a:pt x="0" y="8876"/>
                  </a:cubicBezTo>
                  <a:cubicBezTo>
                    <a:pt x="2219" y="11065"/>
                    <a:pt x="10547" y="12433"/>
                    <a:pt x="22462" y="11885"/>
                  </a:cubicBezTo>
                  <a:cubicBezTo>
                    <a:pt x="34347" y="11338"/>
                    <a:pt x="42858" y="7144"/>
                    <a:pt x="42858" y="714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1"/>
            <p:cNvSpPr/>
            <p:nvPr/>
          </p:nvSpPr>
          <p:spPr>
            <a:xfrm>
              <a:off x="8254479" y="1400491"/>
              <a:ext cx="718243" cy="514033"/>
            </a:xfrm>
            <a:custGeom>
              <a:rect b="b" l="l" r="r" t="t"/>
              <a:pathLst>
                <a:path extrusionOk="0" fill="none" h="16962" w="23679">
                  <a:moveTo>
                    <a:pt x="0" y="913"/>
                  </a:moveTo>
                  <a:cubicBezTo>
                    <a:pt x="0" y="913"/>
                    <a:pt x="9757" y="13588"/>
                    <a:pt x="13921" y="16961"/>
                  </a:cubicBezTo>
                  <a:cubicBezTo>
                    <a:pt x="18025" y="11399"/>
                    <a:pt x="23678" y="1"/>
                    <a:pt x="23678"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1"/>
            <p:cNvSpPr/>
            <p:nvPr/>
          </p:nvSpPr>
          <p:spPr>
            <a:xfrm>
              <a:off x="8345754" y="1359031"/>
              <a:ext cx="522781" cy="384146"/>
            </a:xfrm>
            <a:custGeom>
              <a:rect b="b" l="l" r="r" t="t"/>
              <a:pathLst>
                <a:path extrusionOk="0" fill="none" h="12676" w="17235">
                  <a:moveTo>
                    <a:pt x="17235" y="578"/>
                  </a:moveTo>
                  <a:cubicBezTo>
                    <a:pt x="17235" y="578"/>
                    <a:pt x="12706" y="8208"/>
                    <a:pt x="10517" y="12676"/>
                  </a:cubicBezTo>
                  <a:cubicBezTo>
                    <a:pt x="5715" y="6566"/>
                    <a:pt x="0" y="1"/>
                    <a:pt x="0"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1"/>
            <p:cNvSpPr/>
            <p:nvPr/>
          </p:nvSpPr>
          <p:spPr>
            <a:xfrm>
              <a:off x="8261850" y="558526"/>
              <a:ext cx="570736" cy="639284"/>
            </a:xfrm>
            <a:custGeom>
              <a:rect b="b" l="l" r="r" t="t"/>
              <a:pathLst>
                <a:path extrusionOk="0" fill="none" h="21095" w="18816">
                  <a:moveTo>
                    <a:pt x="304" y="2158"/>
                  </a:moveTo>
                  <a:cubicBezTo>
                    <a:pt x="304" y="2158"/>
                    <a:pt x="0" y="7356"/>
                    <a:pt x="1216" y="12645"/>
                  </a:cubicBezTo>
                  <a:cubicBezTo>
                    <a:pt x="2371" y="17751"/>
                    <a:pt x="5593" y="21095"/>
                    <a:pt x="11216" y="20821"/>
                  </a:cubicBezTo>
                  <a:cubicBezTo>
                    <a:pt x="16809" y="20548"/>
                    <a:pt x="18481" y="16687"/>
                    <a:pt x="18633" y="11885"/>
                  </a:cubicBezTo>
                  <a:cubicBezTo>
                    <a:pt x="18815" y="7082"/>
                    <a:pt x="18025" y="0"/>
                    <a:pt x="18025"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1"/>
            <p:cNvSpPr/>
            <p:nvPr/>
          </p:nvSpPr>
          <p:spPr>
            <a:xfrm>
              <a:off x="8827034" y="584318"/>
              <a:ext cx="140166" cy="385964"/>
            </a:xfrm>
            <a:custGeom>
              <a:rect b="b" l="l" r="r" t="t"/>
              <a:pathLst>
                <a:path extrusionOk="0" fill="none" h="12736" w="4621">
                  <a:moveTo>
                    <a:pt x="1" y="3860"/>
                  </a:moveTo>
                  <a:cubicBezTo>
                    <a:pt x="1" y="3860"/>
                    <a:pt x="1125" y="0"/>
                    <a:pt x="2888" y="1976"/>
                  </a:cubicBezTo>
                  <a:cubicBezTo>
                    <a:pt x="4621" y="3952"/>
                    <a:pt x="4621" y="7265"/>
                    <a:pt x="3648" y="10000"/>
                  </a:cubicBezTo>
                  <a:cubicBezTo>
                    <a:pt x="2645" y="12736"/>
                    <a:pt x="183" y="10669"/>
                    <a:pt x="183" y="1066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1"/>
            <p:cNvSpPr/>
            <p:nvPr/>
          </p:nvSpPr>
          <p:spPr>
            <a:xfrm>
              <a:off x="8132749" y="677361"/>
              <a:ext cx="173381" cy="337143"/>
            </a:xfrm>
            <a:custGeom>
              <a:rect b="b" l="l" r="r" t="t"/>
              <a:pathLst>
                <a:path extrusionOk="0" fill="none" h="11125" w="5716">
                  <a:moveTo>
                    <a:pt x="4256" y="1338"/>
                  </a:moveTo>
                  <a:cubicBezTo>
                    <a:pt x="4256" y="1338"/>
                    <a:pt x="3253" y="0"/>
                    <a:pt x="1703" y="1338"/>
                  </a:cubicBezTo>
                  <a:cubicBezTo>
                    <a:pt x="122" y="2675"/>
                    <a:pt x="1" y="6322"/>
                    <a:pt x="1460" y="8511"/>
                  </a:cubicBezTo>
                  <a:cubicBezTo>
                    <a:pt x="2949" y="10699"/>
                    <a:pt x="5290" y="11125"/>
                    <a:pt x="5715" y="975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1"/>
            <p:cNvSpPr/>
            <p:nvPr/>
          </p:nvSpPr>
          <p:spPr>
            <a:xfrm>
              <a:off x="8328221" y="812773"/>
              <a:ext cx="497908" cy="185164"/>
            </a:xfrm>
            <a:custGeom>
              <a:rect b="b" l="l" r="r" t="t"/>
              <a:pathLst>
                <a:path extrusionOk="0" fill="none" h="6110" w="16415">
                  <a:moveTo>
                    <a:pt x="1" y="6110"/>
                  </a:moveTo>
                  <a:cubicBezTo>
                    <a:pt x="1" y="6110"/>
                    <a:pt x="1156" y="1429"/>
                    <a:pt x="7721" y="730"/>
                  </a:cubicBezTo>
                  <a:cubicBezTo>
                    <a:pt x="14256" y="0"/>
                    <a:pt x="16414" y="3739"/>
                    <a:pt x="16414" y="373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1"/>
            <p:cNvSpPr/>
            <p:nvPr/>
          </p:nvSpPr>
          <p:spPr>
            <a:xfrm>
              <a:off x="8249869" y="534553"/>
              <a:ext cx="600220" cy="119796"/>
            </a:xfrm>
            <a:custGeom>
              <a:rect b="b" l="l" r="r" t="t"/>
              <a:pathLst>
                <a:path extrusionOk="0" fill="none" h="3953" w="19788">
                  <a:moveTo>
                    <a:pt x="0" y="3952"/>
                  </a:moveTo>
                  <a:cubicBezTo>
                    <a:pt x="0" y="3952"/>
                    <a:pt x="2310" y="700"/>
                    <a:pt x="9544" y="366"/>
                  </a:cubicBezTo>
                  <a:cubicBezTo>
                    <a:pt x="16748" y="1"/>
                    <a:pt x="19788" y="1338"/>
                    <a:pt x="19788" y="133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1"/>
            <p:cNvSpPr/>
            <p:nvPr/>
          </p:nvSpPr>
          <p:spPr>
            <a:xfrm>
              <a:off x="8213892" y="471908"/>
              <a:ext cx="664797" cy="214681"/>
            </a:xfrm>
            <a:custGeom>
              <a:rect b="b" l="l" r="r" t="t"/>
              <a:pathLst>
                <a:path extrusionOk="0" fill="none" h="7084" w="21917">
                  <a:moveTo>
                    <a:pt x="335" y="7083"/>
                  </a:moveTo>
                  <a:cubicBezTo>
                    <a:pt x="183" y="6627"/>
                    <a:pt x="1" y="5807"/>
                    <a:pt x="457" y="4925"/>
                  </a:cubicBezTo>
                  <a:cubicBezTo>
                    <a:pt x="1125" y="3648"/>
                    <a:pt x="5016" y="548"/>
                    <a:pt x="10913" y="275"/>
                  </a:cubicBezTo>
                  <a:cubicBezTo>
                    <a:pt x="16779" y="1"/>
                    <a:pt x="21035" y="1430"/>
                    <a:pt x="21490" y="2250"/>
                  </a:cubicBezTo>
                  <a:cubicBezTo>
                    <a:pt x="21916" y="3041"/>
                    <a:pt x="21399" y="5168"/>
                    <a:pt x="21399" y="516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1"/>
            <p:cNvSpPr/>
            <p:nvPr/>
          </p:nvSpPr>
          <p:spPr>
            <a:xfrm>
              <a:off x="8291335" y="2731644"/>
              <a:ext cx="204714" cy="151101"/>
            </a:xfrm>
            <a:custGeom>
              <a:rect b="b" l="l" r="r" t="t"/>
              <a:pathLst>
                <a:path extrusionOk="0" fill="none" h="4986" w="6749">
                  <a:moveTo>
                    <a:pt x="1" y="2888"/>
                  </a:moveTo>
                  <a:lnTo>
                    <a:pt x="4135" y="3313"/>
                  </a:lnTo>
                  <a:cubicBezTo>
                    <a:pt x="4135" y="3313"/>
                    <a:pt x="5624" y="4894"/>
                    <a:pt x="5928" y="4924"/>
                  </a:cubicBezTo>
                  <a:cubicBezTo>
                    <a:pt x="6202" y="4985"/>
                    <a:pt x="6536" y="4985"/>
                    <a:pt x="6749" y="4317"/>
                  </a:cubicBezTo>
                  <a:cubicBezTo>
                    <a:pt x="6506" y="3891"/>
                    <a:pt x="5807" y="2918"/>
                    <a:pt x="5807" y="2918"/>
                  </a:cubicBezTo>
                  <a:cubicBezTo>
                    <a:pt x="5807" y="2918"/>
                    <a:pt x="4712" y="1520"/>
                    <a:pt x="4226" y="1216"/>
                  </a:cubicBezTo>
                  <a:cubicBezTo>
                    <a:pt x="3709" y="882"/>
                    <a:pt x="366" y="547"/>
                    <a:pt x="366" y="547"/>
                  </a:cubicBezTo>
                  <a:lnTo>
                    <a:pt x="1" y="0"/>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1"/>
            <p:cNvSpPr/>
            <p:nvPr/>
          </p:nvSpPr>
          <p:spPr>
            <a:xfrm>
              <a:off x="8064527" y="2738100"/>
              <a:ext cx="81170" cy="119765"/>
            </a:xfrm>
            <a:custGeom>
              <a:rect b="b" l="l" r="r" t="t"/>
              <a:pathLst>
                <a:path extrusionOk="0" fill="none" h="3952" w="2676">
                  <a:moveTo>
                    <a:pt x="2675" y="0"/>
                  </a:moveTo>
                  <a:cubicBezTo>
                    <a:pt x="2675" y="0"/>
                    <a:pt x="700" y="1398"/>
                    <a:pt x="1" y="395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1"/>
            <p:cNvSpPr/>
            <p:nvPr/>
          </p:nvSpPr>
          <p:spPr>
            <a:xfrm>
              <a:off x="7974162" y="2800745"/>
              <a:ext cx="520961" cy="223863"/>
            </a:xfrm>
            <a:custGeom>
              <a:rect b="b" l="l" r="r" t="t"/>
              <a:pathLst>
                <a:path extrusionOk="0" fill="none" h="7387" w="17175">
                  <a:moveTo>
                    <a:pt x="1" y="4772"/>
                  </a:moveTo>
                  <a:cubicBezTo>
                    <a:pt x="1551" y="5836"/>
                    <a:pt x="2524" y="6505"/>
                    <a:pt x="2524" y="6505"/>
                  </a:cubicBezTo>
                  <a:cubicBezTo>
                    <a:pt x="2524" y="6505"/>
                    <a:pt x="4743" y="7386"/>
                    <a:pt x="6019" y="7204"/>
                  </a:cubicBezTo>
                  <a:cubicBezTo>
                    <a:pt x="7296" y="7021"/>
                    <a:pt x="10487" y="5654"/>
                    <a:pt x="10487" y="5654"/>
                  </a:cubicBezTo>
                  <a:lnTo>
                    <a:pt x="13405" y="5350"/>
                  </a:lnTo>
                  <a:cubicBezTo>
                    <a:pt x="13405" y="5350"/>
                    <a:pt x="15077" y="6261"/>
                    <a:pt x="15624" y="6596"/>
                  </a:cubicBezTo>
                  <a:cubicBezTo>
                    <a:pt x="16171" y="6930"/>
                    <a:pt x="16749" y="6018"/>
                    <a:pt x="16323" y="5532"/>
                  </a:cubicBezTo>
                  <a:cubicBezTo>
                    <a:pt x="15928" y="5046"/>
                    <a:pt x="13922" y="3556"/>
                    <a:pt x="13922" y="3556"/>
                  </a:cubicBezTo>
                  <a:lnTo>
                    <a:pt x="10943" y="3344"/>
                  </a:lnTo>
                  <a:cubicBezTo>
                    <a:pt x="10305" y="3100"/>
                    <a:pt x="10731" y="2857"/>
                    <a:pt x="10731" y="2857"/>
                  </a:cubicBezTo>
                  <a:lnTo>
                    <a:pt x="13709" y="2979"/>
                  </a:lnTo>
                  <a:cubicBezTo>
                    <a:pt x="13709" y="2979"/>
                    <a:pt x="15047" y="4225"/>
                    <a:pt x="15746" y="4468"/>
                  </a:cubicBezTo>
                  <a:cubicBezTo>
                    <a:pt x="16415" y="4711"/>
                    <a:pt x="17114" y="4651"/>
                    <a:pt x="17174" y="3739"/>
                  </a:cubicBezTo>
                  <a:cubicBezTo>
                    <a:pt x="16354" y="3313"/>
                    <a:pt x="14408" y="1064"/>
                    <a:pt x="14408" y="1064"/>
                  </a:cubicBezTo>
                  <a:lnTo>
                    <a:pt x="13132" y="851"/>
                  </a:lnTo>
                  <a:lnTo>
                    <a:pt x="10305" y="608"/>
                  </a:lnTo>
                  <a:lnTo>
                    <a:pt x="10031" y="0"/>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1"/>
            <p:cNvSpPr/>
            <p:nvPr/>
          </p:nvSpPr>
          <p:spPr>
            <a:xfrm>
              <a:off x="8056246" y="3310149"/>
              <a:ext cx="201013" cy="1995221"/>
            </a:xfrm>
            <a:custGeom>
              <a:rect b="b" l="l" r="r" t="t"/>
              <a:pathLst>
                <a:path extrusionOk="0" fill="none" h="65838" w="6627">
                  <a:moveTo>
                    <a:pt x="821" y="1"/>
                  </a:moveTo>
                  <a:cubicBezTo>
                    <a:pt x="821" y="1"/>
                    <a:pt x="0" y="4499"/>
                    <a:pt x="547" y="12554"/>
                  </a:cubicBezTo>
                  <a:cubicBezTo>
                    <a:pt x="1094" y="20639"/>
                    <a:pt x="5927" y="39637"/>
                    <a:pt x="5927" y="39637"/>
                  </a:cubicBezTo>
                  <a:lnTo>
                    <a:pt x="6383" y="42615"/>
                  </a:lnTo>
                  <a:cubicBezTo>
                    <a:pt x="6383" y="42615"/>
                    <a:pt x="3678" y="53375"/>
                    <a:pt x="6626" y="6583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1"/>
            <p:cNvSpPr/>
            <p:nvPr/>
          </p:nvSpPr>
          <p:spPr>
            <a:xfrm>
              <a:off x="8706275" y="3715477"/>
              <a:ext cx="182571" cy="35033"/>
            </a:xfrm>
            <a:custGeom>
              <a:rect b="b" l="l" r="r" t="t"/>
              <a:pathLst>
                <a:path extrusionOk="0" fill="none" h="1156" w="6019">
                  <a:moveTo>
                    <a:pt x="6018" y="1"/>
                  </a:moveTo>
                  <a:cubicBezTo>
                    <a:pt x="6018" y="1"/>
                    <a:pt x="3131" y="305"/>
                    <a:pt x="0" y="1156"/>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1"/>
            <p:cNvSpPr/>
            <p:nvPr/>
          </p:nvSpPr>
          <p:spPr>
            <a:xfrm>
              <a:off x="8671208" y="3738511"/>
              <a:ext cx="106073" cy="1539252"/>
            </a:xfrm>
            <a:custGeom>
              <a:rect b="b" l="l" r="r" t="t"/>
              <a:pathLst>
                <a:path extrusionOk="0" fill="none" h="50792" w="3497">
                  <a:moveTo>
                    <a:pt x="3496" y="1"/>
                  </a:moveTo>
                  <a:cubicBezTo>
                    <a:pt x="3496" y="1"/>
                    <a:pt x="2858" y="14560"/>
                    <a:pt x="2220" y="20396"/>
                  </a:cubicBezTo>
                  <a:cubicBezTo>
                    <a:pt x="1612" y="26232"/>
                    <a:pt x="974" y="26931"/>
                    <a:pt x="974" y="26931"/>
                  </a:cubicBezTo>
                  <a:cubicBezTo>
                    <a:pt x="974" y="26931"/>
                    <a:pt x="1156" y="28998"/>
                    <a:pt x="882" y="30184"/>
                  </a:cubicBezTo>
                  <a:cubicBezTo>
                    <a:pt x="1065" y="35472"/>
                    <a:pt x="1" y="50792"/>
                    <a:pt x="1" y="5079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1"/>
            <p:cNvSpPr/>
            <p:nvPr/>
          </p:nvSpPr>
          <p:spPr>
            <a:xfrm>
              <a:off x="8788328" y="3738511"/>
              <a:ext cx="106042" cy="1539252"/>
            </a:xfrm>
            <a:custGeom>
              <a:rect b="b" l="l" r="r" t="t"/>
              <a:pathLst>
                <a:path extrusionOk="0" fill="none" h="50792" w="3496">
                  <a:moveTo>
                    <a:pt x="0" y="1"/>
                  </a:moveTo>
                  <a:cubicBezTo>
                    <a:pt x="0" y="1"/>
                    <a:pt x="608" y="14560"/>
                    <a:pt x="1246" y="20396"/>
                  </a:cubicBezTo>
                  <a:cubicBezTo>
                    <a:pt x="1885" y="26232"/>
                    <a:pt x="2493" y="26931"/>
                    <a:pt x="2493" y="26931"/>
                  </a:cubicBezTo>
                  <a:cubicBezTo>
                    <a:pt x="2493" y="26931"/>
                    <a:pt x="2310" y="28998"/>
                    <a:pt x="2584" y="30184"/>
                  </a:cubicBezTo>
                  <a:cubicBezTo>
                    <a:pt x="2401" y="35472"/>
                    <a:pt x="3496" y="50792"/>
                    <a:pt x="3496" y="5079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1"/>
            <p:cNvSpPr/>
            <p:nvPr/>
          </p:nvSpPr>
          <p:spPr>
            <a:xfrm>
              <a:off x="8082971" y="3347911"/>
              <a:ext cx="191792" cy="1928913"/>
            </a:xfrm>
            <a:custGeom>
              <a:rect b="b" l="l" r="r" t="t"/>
              <a:pathLst>
                <a:path extrusionOk="0" fill="none" h="63650" w="6323">
                  <a:moveTo>
                    <a:pt x="3314" y="1"/>
                  </a:moveTo>
                  <a:cubicBezTo>
                    <a:pt x="3314" y="1"/>
                    <a:pt x="1885" y="7965"/>
                    <a:pt x="1" y="10670"/>
                  </a:cubicBezTo>
                  <a:cubicBezTo>
                    <a:pt x="1824" y="18725"/>
                    <a:pt x="5776" y="37175"/>
                    <a:pt x="5776" y="37175"/>
                  </a:cubicBezTo>
                  <a:lnTo>
                    <a:pt x="6323" y="41339"/>
                  </a:lnTo>
                  <a:cubicBezTo>
                    <a:pt x="6323" y="41339"/>
                    <a:pt x="4925" y="47844"/>
                    <a:pt x="5107" y="52707"/>
                  </a:cubicBezTo>
                  <a:cubicBezTo>
                    <a:pt x="5320" y="57540"/>
                    <a:pt x="6201" y="63649"/>
                    <a:pt x="6201" y="6364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1"/>
            <p:cNvSpPr/>
            <p:nvPr/>
          </p:nvSpPr>
          <p:spPr>
            <a:xfrm>
              <a:off x="8744071" y="3484264"/>
              <a:ext cx="93151" cy="248743"/>
            </a:xfrm>
            <a:custGeom>
              <a:rect b="b" l="l" r="r" t="t"/>
              <a:pathLst>
                <a:path extrusionOk="0" fill="none" h="8208" w="3071">
                  <a:moveTo>
                    <a:pt x="0" y="365"/>
                  </a:moveTo>
                  <a:lnTo>
                    <a:pt x="2918" y="1"/>
                  </a:lnTo>
                  <a:lnTo>
                    <a:pt x="2888" y="3496"/>
                  </a:lnTo>
                  <a:lnTo>
                    <a:pt x="3070" y="7660"/>
                  </a:lnTo>
                  <a:lnTo>
                    <a:pt x="91" y="8207"/>
                  </a:lnTo>
                  <a:lnTo>
                    <a:pt x="426" y="3861"/>
                  </a:lnTo>
                  <a:close/>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1"/>
            <p:cNvSpPr/>
            <p:nvPr/>
          </p:nvSpPr>
          <p:spPr>
            <a:xfrm>
              <a:off x="8098653" y="3356216"/>
              <a:ext cx="133706" cy="371236"/>
            </a:xfrm>
            <a:custGeom>
              <a:rect b="b" l="l" r="r" t="t"/>
              <a:pathLst>
                <a:path extrusionOk="0" fill="none" h="12250" w="4408">
                  <a:moveTo>
                    <a:pt x="4408" y="1"/>
                  </a:moveTo>
                  <a:cubicBezTo>
                    <a:pt x="4408" y="1"/>
                    <a:pt x="3709" y="8390"/>
                    <a:pt x="0" y="1225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1"/>
            <p:cNvSpPr/>
            <p:nvPr/>
          </p:nvSpPr>
          <p:spPr>
            <a:xfrm>
              <a:off x="8535676" y="2301433"/>
              <a:ext cx="210265" cy="67277"/>
            </a:xfrm>
            <a:custGeom>
              <a:rect b="b" l="l" r="r" t="t"/>
              <a:pathLst>
                <a:path extrusionOk="0" fill="none" h="2220" w="6932">
                  <a:moveTo>
                    <a:pt x="1" y="2219"/>
                  </a:moveTo>
                  <a:cubicBezTo>
                    <a:pt x="1" y="2219"/>
                    <a:pt x="3436" y="1"/>
                    <a:pt x="6931" y="82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1"/>
            <p:cNvSpPr/>
            <p:nvPr/>
          </p:nvSpPr>
          <p:spPr>
            <a:xfrm>
              <a:off x="8589155" y="2329983"/>
              <a:ext cx="173381" cy="38730"/>
            </a:xfrm>
            <a:custGeom>
              <a:rect b="b" l="l" r="r" t="t"/>
              <a:pathLst>
                <a:path extrusionOk="0" fill="none" h="1278" w="5716">
                  <a:moveTo>
                    <a:pt x="1" y="335"/>
                  </a:moveTo>
                  <a:cubicBezTo>
                    <a:pt x="1" y="335"/>
                    <a:pt x="3557" y="1"/>
                    <a:pt x="5715" y="127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1"/>
            <p:cNvSpPr/>
            <p:nvPr/>
          </p:nvSpPr>
          <p:spPr>
            <a:xfrm>
              <a:off x="8080210" y="3135124"/>
              <a:ext cx="1274208" cy="199922"/>
            </a:xfrm>
            <a:custGeom>
              <a:rect b="b" l="l" r="r" t="t"/>
              <a:pathLst>
                <a:path extrusionOk="0" fill="none" h="6597" w="42008">
                  <a:moveTo>
                    <a:pt x="0" y="2858"/>
                  </a:moveTo>
                  <a:cubicBezTo>
                    <a:pt x="0" y="2858"/>
                    <a:pt x="9423" y="6596"/>
                    <a:pt x="24347" y="4833"/>
                  </a:cubicBezTo>
                  <a:cubicBezTo>
                    <a:pt x="39241" y="3071"/>
                    <a:pt x="42007" y="1"/>
                    <a:pt x="42007"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1"/>
            <p:cNvSpPr/>
            <p:nvPr/>
          </p:nvSpPr>
          <p:spPr>
            <a:xfrm>
              <a:off x="8253539" y="704061"/>
              <a:ext cx="113444" cy="220196"/>
            </a:xfrm>
            <a:custGeom>
              <a:rect b="b" l="l" r="r" t="t"/>
              <a:pathLst>
                <a:path extrusionOk="0" fill="none" h="7266" w="3740">
                  <a:moveTo>
                    <a:pt x="1" y="1"/>
                  </a:moveTo>
                  <a:cubicBezTo>
                    <a:pt x="1" y="1"/>
                    <a:pt x="2007" y="2463"/>
                    <a:pt x="3739" y="726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1"/>
            <p:cNvSpPr/>
            <p:nvPr/>
          </p:nvSpPr>
          <p:spPr>
            <a:xfrm>
              <a:off x="8761574" y="653388"/>
              <a:ext cx="72889" cy="217438"/>
            </a:xfrm>
            <a:custGeom>
              <a:rect b="b" l="l" r="r" t="t"/>
              <a:pathLst>
                <a:path extrusionOk="0" fill="none" h="7175" w="2403">
                  <a:moveTo>
                    <a:pt x="2402" y="1"/>
                  </a:moveTo>
                  <a:cubicBezTo>
                    <a:pt x="2402" y="1"/>
                    <a:pt x="669" y="2980"/>
                    <a:pt x="1" y="717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1"/>
            <p:cNvSpPr/>
            <p:nvPr/>
          </p:nvSpPr>
          <p:spPr>
            <a:xfrm>
              <a:off x="8662017" y="657085"/>
              <a:ext cx="42435" cy="82005"/>
            </a:xfrm>
            <a:custGeom>
              <a:rect b="b" l="l" r="r" t="t"/>
              <a:pathLst>
                <a:path extrusionOk="0" h="2706" w="1399">
                  <a:moveTo>
                    <a:pt x="699" y="0"/>
                  </a:moveTo>
                  <a:cubicBezTo>
                    <a:pt x="334" y="0"/>
                    <a:pt x="0" y="608"/>
                    <a:pt x="0" y="1338"/>
                  </a:cubicBezTo>
                  <a:cubicBezTo>
                    <a:pt x="0" y="2098"/>
                    <a:pt x="334" y="2706"/>
                    <a:pt x="699" y="2706"/>
                  </a:cubicBezTo>
                  <a:cubicBezTo>
                    <a:pt x="1094" y="2706"/>
                    <a:pt x="1398" y="2098"/>
                    <a:pt x="1398" y="1338"/>
                  </a:cubicBezTo>
                  <a:cubicBezTo>
                    <a:pt x="1398" y="608"/>
                    <a:pt x="1094" y="0"/>
                    <a:pt x="699" y="0"/>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1"/>
            <p:cNvSpPr/>
            <p:nvPr/>
          </p:nvSpPr>
          <p:spPr>
            <a:xfrm>
              <a:off x="8419497" y="673663"/>
              <a:ext cx="42465" cy="82005"/>
            </a:xfrm>
            <a:custGeom>
              <a:rect b="b" l="l" r="r" t="t"/>
              <a:pathLst>
                <a:path extrusionOk="0" h="2706" w="1400">
                  <a:moveTo>
                    <a:pt x="700" y="1"/>
                  </a:moveTo>
                  <a:cubicBezTo>
                    <a:pt x="305" y="1"/>
                    <a:pt x="1" y="609"/>
                    <a:pt x="1" y="1338"/>
                  </a:cubicBezTo>
                  <a:cubicBezTo>
                    <a:pt x="1" y="2098"/>
                    <a:pt x="305" y="2706"/>
                    <a:pt x="700" y="2706"/>
                  </a:cubicBezTo>
                  <a:cubicBezTo>
                    <a:pt x="1065" y="2706"/>
                    <a:pt x="1399" y="2098"/>
                    <a:pt x="1399" y="1338"/>
                  </a:cubicBezTo>
                  <a:cubicBezTo>
                    <a:pt x="1399" y="578"/>
                    <a:pt x="1065" y="1"/>
                    <a:pt x="700"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1"/>
            <p:cNvSpPr/>
            <p:nvPr/>
          </p:nvSpPr>
          <p:spPr>
            <a:xfrm>
              <a:off x="8575323" y="621171"/>
              <a:ext cx="59967" cy="216499"/>
            </a:xfrm>
            <a:custGeom>
              <a:rect b="b" l="l" r="r" t="t"/>
              <a:pathLst>
                <a:path extrusionOk="0" fill="none" h="7144" w="1977">
                  <a:moveTo>
                    <a:pt x="1977" y="0"/>
                  </a:moveTo>
                  <a:cubicBezTo>
                    <a:pt x="1338" y="213"/>
                    <a:pt x="791" y="669"/>
                    <a:pt x="457" y="1277"/>
                  </a:cubicBezTo>
                  <a:cubicBezTo>
                    <a:pt x="122" y="1854"/>
                    <a:pt x="1" y="2553"/>
                    <a:pt x="153" y="3222"/>
                  </a:cubicBezTo>
                  <a:cubicBezTo>
                    <a:pt x="487" y="4620"/>
                    <a:pt x="1855" y="5714"/>
                    <a:pt x="1825" y="7143"/>
                  </a:cubicBezTo>
                </a:path>
              </a:pathLst>
            </a:custGeom>
            <a:solidFill>
              <a:srgbClr val="344372"/>
            </a:solidFill>
            <a:ln cap="rnd"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1"/>
            <p:cNvSpPr/>
            <p:nvPr/>
          </p:nvSpPr>
          <p:spPr>
            <a:xfrm>
              <a:off x="8661077" y="615625"/>
              <a:ext cx="60877" cy="10182"/>
            </a:xfrm>
            <a:custGeom>
              <a:rect b="b" l="l" r="r" t="t"/>
              <a:pathLst>
                <a:path extrusionOk="0" fill="none" h="336" w="2007">
                  <a:moveTo>
                    <a:pt x="1" y="153"/>
                  </a:moveTo>
                  <a:cubicBezTo>
                    <a:pt x="669" y="1"/>
                    <a:pt x="1368" y="92"/>
                    <a:pt x="2007" y="335"/>
                  </a:cubicBezTo>
                </a:path>
              </a:pathLst>
            </a:custGeom>
            <a:solidFill>
              <a:srgbClr val="344372"/>
            </a:solidFill>
            <a:ln cap="rnd"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1"/>
            <p:cNvSpPr/>
            <p:nvPr/>
          </p:nvSpPr>
          <p:spPr>
            <a:xfrm>
              <a:off x="8404754" y="617474"/>
              <a:ext cx="97762" cy="30426"/>
            </a:xfrm>
            <a:custGeom>
              <a:rect b="b" l="l" r="r" t="t"/>
              <a:pathLst>
                <a:path extrusionOk="0" fill="none" h="1004" w="3223">
                  <a:moveTo>
                    <a:pt x="3223" y="487"/>
                  </a:moveTo>
                  <a:cubicBezTo>
                    <a:pt x="2189" y="0"/>
                    <a:pt x="852" y="213"/>
                    <a:pt x="1" y="1004"/>
                  </a:cubicBezTo>
                </a:path>
              </a:pathLst>
            </a:custGeom>
            <a:solidFill>
              <a:srgbClr val="344372"/>
            </a:solidFill>
            <a:ln cap="rnd"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1"/>
            <p:cNvSpPr/>
            <p:nvPr/>
          </p:nvSpPr>
          <p:spPr>
            <a:xfrm>
              <a:off x="7971402" y="2695700"/>
              <a:ext cx="122665" cy="246895"/>
            </a:xfrm>
            <a:custGeom>
              <a:rect b="b" l="l" r="r" t="t"/>
              <a:pathLst>
                <a:path extrusionOk="0" fill="none" h="8147" w="4044">
                  <a:moveTo>
                    <a:pt x="122" y="8147"/>
                  </a:moveTo>
                  <a:cubicBezTo>
                    <a:pt x="31" y="7752"/>
                    <a:pt x="1" y="7326"/>
                    <a:pt x="1" y="6931"/>
                  </a:cubicBezTo>
                  <a:cubicBezTo>
                    <a:pt x="61" y="5351"/>
                    <a:pt x="548" y="3800"/>
                    <a:pt x="1429" y="2493"/>
                  </a:cubicBezTo>
                  <a:cubicBezTo>
                    <a:pt x="2098" y="1490"/>
                    <a:pt x="3010" y="639"/>
                    <a:pt x="4043" y="1"/>
                  </a:cubicBezTo>
                </a:path>
              </a:pathLst>
            </a:custGeom>
            <a:solidFill>
              <a:srgbClr val="344372"/>
            </a:solidFill>
            <a:ln cap="rnd"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1"/>
            <p:cNvSpPr/>
            <p:nvPr/>
          </p:nvSpPr>
          <p:spPr>
            <a:xfrm>
              <a:off x="7972342" y="2107983"/>
              <a:ext cx="161369" cy="300323"/>
            </a:xfrm>
            <a:custGeom>
              <a:rect b="b" l="l" r="r" t="t"/>
              <a:pathLst>
                <a:path extrusionOk="0" fill="none" h="9910" w="5320">
                  <a:moveTo>
                    <a:pt x="365" y="1"/>
                  </a:moveTo>
                  <a:cubicBezTo>
                    <a:pt x="0" y="3952"/>
                    <a:pt x="2097" y="7569"/>
                    <a:pt x="5319" y="990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1"/>
            <p:cNvSpPr/>
            <p:nvPr/>
          </p:nvSpPr>
          <p:spPr>
            <a:xfrm>
              <a:off x="8618670" y="235178"/>
              <a:ext cx="86690" cy="117008"/>
            </a:xfrm>
            <a:custGeom>
              <a:rect b="b" l="l" r="r" t="t"/>
              <a:pathLst>
                <a:path extrusionOk="0" fill="none" h="3861" w="2858">
                  <a:moveTo>
                    <a:pt x="2858" y="0"/>
                  </a:moveTo>
                  <a:cubicBezTo>
                    <a:pt x="1520" y="912"/>
                    <a:pt x="487" y="2310"/>
                    <a:pt x="0" y="386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1"/>
            <p:cNvSpPr/>
            <p:nvPr/>
          </p:nvSpPr>
          <p:spPr>
            <a:xfrm>
              <a:off x="8614059" y="290459"/>
              <a:ext cx="104222" cy="109643"/>
            </a:xfrm>
            <a:custGeom>
              <a:rect b="b" l="l" r="r" t="t"/>
              <a:pathLst>
                <a:path extrusionOk="0" fill="none" h="3618" w="3436">
                  <a:moveTo>
                    <a:pt x="244" y="3617"/>
                  </a:moveTo>
                  <a:cubicBezTo>
                    <a:pt x="0" y="3192"/>
                    <a:pt x="244" y="2644"/>
                    <a:pt x="517" y="2249"/>
                  </a:cubicBezTo>
                  <a:cubicBezTo>
                    <a:pt x="1247" y="1246"/>
                    <a:pt x="2280" y="456"/>
                    <a:pt x="3435"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1"/>
            <p:cNvSpPr/>
            <p:nvPr/>
          </p:nvSpPr>
          <p:spPr>
            <a:xfrm>
              <a:off x="8233276" y="402838"/>
              <a:ext cx="133706" cy="31335"/>
            </a:xfrm>
            <a:custGeom>
              <a:rect b="b" l="l" r="r" t="t"/>
              <a:pathLst>
                <a:path extrusionOk="0" fill="none" h="1034" w="4408">
                  <a:moveTo>
                    <a:pt x="0" y="0"/>
                  </a:moveTo>
                  <a:cubicBezTo>
                    <a:pt x="1520" y="92"/>
                    <a:pt x="3009" y="456"/>
                    <a:pt x="4407" y="103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1"/>
            <p:cNvSpPr/>
            <p:nvPr/>
          </p:nvSpPr>
          <p:spPr>
            <a:xfrm>
              <a:off x="8354036" y="403747"/>
              <a:ext cx="56267" cy="22153"/>
            </a:xfrm>
            <a:custGeom>
              <a:rect b="b" l="l" r="r" t="t"/>
              <a:pathLst>
                <a:path extrusionOk="0" fill="none" h="731" w="1855">
                  <a:moveTo>
                    <a:pt x="1855" y="730"/>
                  </a:moveTo>
                  <a:cubicBezTo>
                    <a:pt x="1247" y="487"/>
                    <a:pt x="609" y="244"/>
                    <a:pt x="1"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1"/>
            <p:cNvSpPr/>
            <p:nvPr/>
          </p:nvSpPr>
          <p:spPr>
            <a:xfrm>
              <a:off x="8903567" y="501397"/>
              <a:ext cx="27694" cy="25820"/>
            </a:xfrm>
            <a:custGeom>
              <a:rect b="b" l="l" r="r" t="t"/>
              <a:pathLst>
                <a:path extrusionOk="0" fill="none" h="852" w="913">
                  <a:moveTo>
                    <a:pt x="913" y="1"/>
                  </a:moveTo>
                  <a:cubicBezTo>
                    <a:pt x="609" y="305"/>
                    <a:pt x="305" y="578"/>
                    <a:pt x="1" y="85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1"/>
            <p:cNvSpPr/>
            <p:nvPr/>
          </p:nvSpPr>
          <p:spPr>
            <a:xfrm>
              <a:off x="8436120" y="914090"/>
              <a:ext cx="256340" cy="88460"/>
            </a:xfrm>
            <a:custGeom>
              <a:rect b="b" l="l" r="r" t="t"/>
              <a:pathLst>
                <a:path extrusionOk="0" fill="none" h="2919" w="8451">
                  <a:moveTo>
                    <a:pt x="0" y="2919"/>
                  </a:moveTo>
                  <a:cubicBezTo>
                    <a:pt x="2249" y="882"/>
                    <a:pt x="5502" y="1"/>
                    <a:pt x="8450" y="60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1"/>
            <p:cNvSpPr/>
            <p:nvPr/>
          </p:nvSpPr>
          <p:spPr>
            <a:xfrm>
              <a:off x="8449952" y="1030167"/>
              <a:ext cx="279362" cy="38730"/>
            </a:xfrm>
            <a:custGeom>
              <a:rect b="b" l="l" r="r" t="t"/>
              <a:pathLst>
                <a:path extrusionOk="0" fill="none" h="1278" w="9210">
                  <a:moveTo>
                    <a:pt x="0" y="1034"/>
                  </a:moveTo>
                  <a:cubicBezTo>
                    <a:pt x="3100" y="1277"/>
                    <a:pt x="6231" y="913"/>
                    <a:pt x="9210"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1"/>
            <p:cNvSpPr/>
            <p:nvPr/>
          </p:nvSpPr>
          <p:spPr>
            <a:xfrm>
              <a:off x="8846418" y="677361"/>
              <a:ext cx="80229" cy="215559"/>
            </a:xfrm>
            <a:custGeom>
              <a:rect b="b" l="l" r="r" t="t"/>
              <a:pathLst>
                <a:path extrusionOk="0" fill="none" h="7113" w="2645">
                  <a:moveTo>
                    <a:pt x="1733" y="0"/>
                  </a:moveTo>
                  <a:cubicBezTo>
                    <a:pt x="1186" y="122"/>
                    <a:pt x="730" y="547"/>
                    <a:pt x="578" y="1064"/>
                  </a:cubicBezTo>
                  <a:cubicBezTo>
                    <a:pt x="395" y="1611"/>
                    <a:pt x="517" y="2219"/>
                    <a:pt x="882" y="2645"/>
                  </a:cubicBezTo>
                  <a:cubicBezTo>
                    <a:pt x="1064" y="2857"/>
                    <a:pt x="1307" y="3040"/>
                    <a:pt x="1398" y="3313"/>
                  </a:cubicBezTo>
                  <a:cubicBezTo>
                    <a:pt x="1490" y="3648"/>
                    <a:pt x="1307" y="3982"/>
                    <a:pt x="1064" y="4225"/>
                  </a:cubicBezTo>
                  <a:cubicBezTo>
                    <a:pt x="821" y="4468"/>
                    <a:pt x="517" y="4651"/>
                    <a:pt x="335" y="4924"/>
                  </a:cubicBezTo>
                  <a:cubicBezTo>
                    <a:pt x="0" y="5380"/>
                    <a:pt x="0" y="6079"/>
                    <a:pt x="365" y="6505"/>
                  </a:cubicBezTo>
                  <a:cubicBezTo>
                    <a:pt x="699" y="6930"/>
                    <a:pt x="1368" y="7113"/>
                    <a:pt x="1885" y="6839"/>
                  </a:cubicBezTo>
                  <a:cubicBezTo>
                    <a:pt x="2401" y="6566"/>
                    <a:pt x="2645" y="5927"/>
                    <a:pt x="2462" y="541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1"/>
            <p:cNvSpPr/>
            <p:nvPr/>
          </p:nvSpPr>
          <p:spPr>
            <a:xfrm>
              <a:off x="8184408" y="729853"/>
              <a:ext cx="88541" cy="220196"/>
            </a:xfrm>
            <a:custGeom>
              <a:rect b="b" l="l" r="r" t="t"/>
              <a:pathLst>
                <a:path extrusionOk="0" fill="none" h="7266" w="2919">
                  <a:moveTo>
                    <a:pt x="0" y="1642"/>
                  </a:moveTo>
                  <a:cubicBezTo>
                    <a:pt x="122" y="1186"/>
                    <a:pt x="274" y="730"/>
                    <a:pt x="638" y="426"/>
                  </a:cubicBezTo>
                  <a:cubicBezTo>
                    <a:pt x="973" y="122"/>
                    <a:pt x="1520" y="1"/>
                    <a:pt x="1885" y="274"/>
                  </a:cubicBezTo>
                  <a:cubicBezTo>
                    <a:pt x="2219" y="548"/>
                    <a:pt x="2280" y="1065"/>
                    <a:pt x="2128" y="1460"/>
                  </a:cubicBezTo>
                  <a:cubicBezTo>
                    <a:pt x="2006" y="1855"/>
                    <a:pt x="1733" y="2220"/>
                    <a:pt x="1489" y="2584"/>
                  </a:cubicBezTo>
                  <a:cubicBezTo>
                    <a:pt x="1277" y="2949"/>
                    <a:pt x="1094" y="3375"/>
                    <a:pt x="1185" y="3800"/>
                  </a:cubicBezTo>
                  <a:cubicBezTo>
                    <a:pt x="1307" y="4287"/>
                    <a:pt x="1763" y="4621"/>
                    <a:pt x="2128" y="4925"/>
                  </a:cubicBezTo>
                  <a:cubicBezTo>
                    <a:pt x="2462" y="5259"/>
                    <a:pt x="2796" y="5624"/>
                    <a:pt x="2857" y="6110"/>
                  </a:cubicBezTo>
                  <a:cubicBezTo>
                    <a:pt x="2918" y="6566"/>
                    <a:pt x="2675" y="7083"/>
                    <a:pt x="2219" y="7205"/>
                  </a:cubicBezTo>
                  <a:cubicBezTo>
                    <a:pt x="1854" y="7265"/>
                    <a:pt x="1489" y="7053"/>
                    <a:pt x="1277" y="6779"/>
                  </a:cubicBezTo>
                  <a:cubicBezTo>
                    <a:pt x="1064" y="6505"/>
                    <a:pt x="942" y="6171"/>
                    <a:pt x="851" y="583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1"/>
            <p:cNvSpPr/>
            <p:nvPr/>
          </p:nvSpPr>
          <p:spPr>
            <a:xfrm>
              <a:off x="8659227" y="1738568"/>
              <a:ext cx="12952" cy="123463"/>
            </a:xfrm>
            <a:custGeom>
              <a:rect b="b" l="l" r="r" t="t"/>
              <a:pathLst>
                <a:path extrusionOk="0" fill="none" h="4074" w="427">
                  <a:moveTo>
                    <a:pt x="1" y="1"/>
                  </a:moveTo>
                  <a:lnTo>
                    <a:pt x="426" y="4074"/>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1"/>
            <p:cNvSpPr/>
            <p:nvPr/>
          </p:nvSpPr>
          <p:spPr>
            <a:xfrm>
              <a:off x="8537526" y="4668003"/>
              <a:ext cx="53507" cy="65428"/>
            </a:xfrm>
            <a:custGeom>
              <a:rect b="b" l="l" r="r" t="t"/>
              <a:pathLst>
                <a:path extrusionOk="0" fill="none" h="2159" w="1764">
                  <a:moveTo>
                    <a:pt x="1764" y="1"/>
                  </a:moveTo>
                  <a:cubicBezTo>
                    <a:pt x="1186" y="730"/>
                    <a:pt x="578" y="1460"/>
                    <a:pt x="1" y="215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1"/>
            <p:cNvSpPr/>
            <p:nvPr/>
          </p:nvSpPr>
          <p:spPr>
            <a:xfrm>
              <a:off x="8544897" y="4609055"/>
              <a:ext cx="24933" cy="74641"/>
            </a:xfrm>
            <a:custGeom>
              <a:rect b="b" l="l" r="r" t="t"/>
              <a:pathLst>
                <a:path extrusionOk="0" fill="none" h="2463" w="822">
                  <a:moveTo>
                    <a:pt x="821" y="1"/>
                  </a:moveTo>
                  <a:cubicBezTo>
                    <a:pt x="791" y="882"/>
                    <a:pt x="518" y="1763"/>
                    <a:pt x="1" y="246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1"/>
            <p:cNvSpPr/>
            <p:nvPr/>
          </p:nvSpPr>
          <p:spPr>
            <a:xfrm>
              <a:off x="8967208" y="4611813"/>
              <a:ext cx="56267" cy="91218"/>
            </a:xfrm>
            <a:custGeom>
              <a:rect b="b" l="l" r="r" t="t"/>
              <a:pathLst>
                <a:path extrusionOk="0" fill="none" h="3010" w="1855">
                  <a:moveTo>
                    <a:pt x="0" y="1"/>
                  </a:moveTo>
                  <a:cubicBezTo>
                    <a:pt x="608" y="1004"/>
                    <a:pt x="1216" y="2007"/>
                    <a:pt x="1854" y="301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1"/>
            <p:cNvSpPr/>
            <p:nvPr/>
          </p:nvSpPr>
          <p:spPr>
            <a:xfrm>
              <a:off x="8995783" y="4712221"/>
              <a:ext cx="45195" cy="52549"/>
            </a:xfrm>
            <a:custGeom>
              <a:rect b="b" l="l" r="r" t="t"/>
              <a:pathLst>
                <a:path extrusionOk="0" fill="none" h="1734" w="1490">
                  <a:moveTo>
                    <a:pt x="0" y="1"/>
                  </a:moveTo>
                  <a:cubicBezTo>
                    <a:pt x="335" y="670"/>
                    <a:pt x="851" y="1277"/>
                    <a:pt x="1490" y="173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1"/>
            <p:cNvSpPr/>
            <p:nvPr/>
          </p:nvSpPr>
          <p:spPr>
            <a:xfrm>
              <a:off x="8716406" y="3724691"/>
              <a:ext cx="212995" cy="79248"/>
            </a:xfrm>
            <a:custGeom>
              <a:rect b="b" l="l" r="r" t="t"/>
              <a:pathLst>
                <a:path extrusionOk="0" fill="none" h="2615" w="7022">
                  <a:moveTo>
                    <a:pt x="0" y="2615"/>
                  </a:moveTo>
                  <a:cubicBezTo>
                    <a:pt x="304" y="1764"/>
                    <a:pt x="943" y="1034"/>
                    <a:pt x="1763" y="578"/>
                  </a:cubicBezTo>
                  <a:cubicBezTo>
                    <a:pt x="2554" y="153"/>
                    <a:pt x="3496" y="1"/>
                    <a:pt x="4408" y="183"/>
                  </a:cubicBezTo>
                  <a:cubicBezTo>
                    <a:pt x="5380" y="396"/>
                    <a:pt x="6201" y="943"/>
                    <a:pt x="7022" y="149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1"/>
            <p:cNvSpPr/>
            <p:nvPr/>
          </p:nvSpPr>
          <p:spPr>
            <a:xfrm>
              <a:off x="8248018" y="1812275"/>
              <a:ext cx="30" cy="70974"/>
            </a:xfrm>
            <a:custGeom>
              <a:rect b="b" l="l" r="r" t="t"/>
              <a:pathLst>
                <a:path extrusionOk="0" fill="none" h="2342" w="1">
                  <a:moveTo>
                    <a:pt x="0" y="1"/>
                  </a:moveTo>
                  <a:lnTo>
                    <a:pt x="0" y="2341"/>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1"/>
            <p:cNvSpPr/>
            <p:nvPr/>
          </p:nvSpPr>
          <p:spPr>
            <a:xfrm>
              <a:off x="8292276" y="1807668"/>
              <a:ext cx="7401" cy="75581"/>
            </a:xfrm>
            <a:custGeom>
              <a:rect b="b" l="l" r="r" t="t"/>
              <a:pathLst>
                <a:path extrusionOk="0" fill="none" h="2494" w="244">
                  <a:moveTo>
                    <a:pt x="0" y="1"/>
                  </a:moveTo>
                  <a:lnTo>
                    <a:pt x="244" y="2493"/>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1"/>
            <p:cNvSpPr/>
            <p:nvPr/>
          </p:nvSpPr>
          <p:spPr>
            <a:xfrm>
              <a:off x="8116156" y="1859251"/>
              <a:ext cx="336569" cy="196225"/>
            </a:xfrm>
            <a:custGeom>
              <a:rect b="b" l="l" r="r" t="t"/>
              <a:pathLst>
                <a:path extrusionOk="0" fill="none" h="6475" w="11096">
                  <a:moveTo>
                    <a:pt x="4195" y="1"/>
                  </a:moveTo>
                  <a:lnTo>
                    <a:pt x="274" y="821"/>
                  </a:lnTo>
                  <a:lnTo>
                    <a:pt x="1" y="6475"/>
                  </a:lnTo>
                  <a:lnTo>
                    <a:pt x="11095" y="5958"/>
                  </a:lnTo>
                  <a:lnTo>
                    <a:pt x="10548" y="92"/>
                  </a:lnTo>
                  <a:lnTo>
                    <a:pt x="6050" y="1"/>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1"/>
            <p:cNvSpPr/>
            <p:nvPr/>
          </p:nvSpPr>
          <p:spPr>
            <a:xfrm>
              <a:off x="8720077" y="3714689"/>
              <a:ext cx="126365" cy="306656"/>
            </a:xfrm>
            <a:custGeom>
              <a:rect b="b" l="l" r="r" t="t"/>
              <a:pathLst>
                <a:path extrusionOk="0" h="10119" w="4166">
                  <a:moveTo>
                    <a:pt x="2907" y="1"/>
                  </a:moveTo>
                  <a:cubicBezTo>
                    <a:pt x="1615" y="1"/>
                    <a:pt x="1" y="878"/>
                    <a:pt x="1" y="878"/>
                  </a:cubicBezTo>
                  <a:cubicBezTo>
                    <a:pt x="1" y="878"/>
                    <a:pt x="518" y="1607"/>
                    <a:pt x="183" y="2033"/>
                  </a:cubicBezTo>
                  <a:cubicBezTo>
                    <a:pt x="1582" y="3340"/>
                    <a:pt x="1338" y="10118"/>
                    <a:pt x="1338" y="10118"/>
                  </a:cubicBezTo>
                  <a:lnTo>
                    <a:pt x="2037" y="817"/>
                  </a:lnTo>
                  <a:cubicBezTo>
                    <a:pt x="2037" y="817"/>
                    <a:pt x="2220" y="1486"/>
                    <a:pt x="2706" y="7291"/>
                  </a:cubicBezTo>
                  <a:cubicBezTo>
                    <a:pt x="3010" y="4373"/>
                    <a:pt x="4165" y="513"/>
                    <a:pt x="4165" y="513"/>
                  </a:cubicBezTo>
                  <a:cubicBezTo>
                    <a:pt x="3874" y="136"/>
                    <a:pt x="3415" y="1"/>
                    <a:pt x="2907"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1"/>
            <p:cNvSpPr/>
            <p:nvPr/>
          </p:nvSpPr>
          <p:spPr>
            <a:xfrm>
              <a:off x="8442550" y="1158215"/>
              <a:ext cx="295075" cy="111492"/>
            </a:xfrm>
            <a:custGeom>
              <a:rect b="b" l="l" r="r" t="t"/>
              <a:pathLst>
                <a:path extrusionOk="0" h="3679" w="9728">
                  <a:moveTo>
                    <a:pt x="9120" y="1"/>
                  </a:moveTo>
                  <a:cubicBezTo>
                    <a:pt x="9120" y="1"/>
                    <a:pt x="8937" y="578"/>
                    <a:pt x="5259" y="1034"/>
                  </a:cubicBezTo>
                  <a:cubicBezTo>
                    <a:pt x="5089" y="1053"/>
                    <a:pt x="4910" y="1061"/>
                    <a:pt x="4726" y="1061"/>
                  </a:cubicBezTo>
                  <a:cubicBezTo>
                    <a:pt x="2781" y="1061"/>
                    <a:pt x="244" y="122"/>
                    <a:pt x="244" y="122"/>
                  </a:cubicBezTo>
                  <a:lnTo>
                    <a:pt x="1" y="3679"/>
                  </a:lnTo>
                  <a:cubicBezTo>
                    <a:pt x="1" y="3679"/>
                    <a:pt x="2584" y="2068"/>
                    <a:pt x="5442" y="1976"/>
                  </a:cubicBezTo>
                  <a:cubicBezTo>
                    <a:pt x="5546" y="1973"/>
                    <a:pt x="5648" y="1972"/>
                    <a:pt x="5749" y="1972"/>
                  </a:cubicBezTo>
                  <a:cubicBezTo>
                    <a:pt x="8429" y="1972"/>
                    <a:pt x="9727" y="3101"/>
                    <a:pt x="9727" y="3101"/>
                  </a:cubicBezTo>
                  <a:lnTo>
                    <a:pt x="9120" y="1"/>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1" name="Google Shape;491;p31"/>
          <p:cNvSpPr txBox="1"/>
          <p:nvPr>
            <p:ph idx="1" type="subTitle"/>
          </p:nvPr>
        </p:nvSpPr>
        <p:spPr>
          <a:xfrm>
            <a:off x="123997" y="6969750"/>
            <a:ext cx="4397100" cy="16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Georgia"/>
                <a:ea typeface="Georgia"/>
                <a:cs typeface="Georgia"/>
                <a:sym typeface="Georgia"/>
              </a:rPr>
              <a:t>Team Leader:</a:t>
            </a:r>
            <a:r>
              <a:rPr lang="en">
                <a:latin typeface="Georgia"/>
                <a:ea typeface="Georgia"/>
                <a:cs typeface="Georgia"/>
                <a:sym typeface="Georgia"/>
              </a:rPr>
              <a:t> </a:t>
            </a:r>
            <a:r>
              <a:rPr lang="en">
                <a:latin typeface="Georgia"/>
                <a:ea typeface="Georgia"/>
                <a:cs typeface="Georgia"/>
                <a:sym typeface="Georgia"/>
              </a:rPr>
              <a:t>Rawan Mishal</a:t>
            </a:r>
            <a:endParaRPr>
              <a:latin typeface="Georgia"/>
              <a:ea typeface="Georgia"/>
              <a:cs typeface="Georgia"/>
              <a:sym typeface="Georgia"/>
            </a:endParaRPr>
          </a:p>
          <a:p>
            <a:pPr indent="0" lvl="0" marL="0" rtl="0" algn="l">
              <a:spcBef>
                <a:spcPts val="0"/>
              </a:spcBef>
              <a:spcAft>
                <a:spcPts val="0"/>
              </a:spcAft>
              <a:buNone/>
            </a:pPr>
            <a:r>
              <a:rPr lang="en">
                <a:solidFill>
                  <a:schemeClr val="dk2"/>
                </a:solidFill>
                <a:latin typeface="Georgia"/>
                <a:ea typeface="Georgia"/>
                <a:cs typeface="Georgia"/>
                <a:sym typeface="Georgia"/>
              </a:rPr>
              <a:t>Team Members:</a:t>
            </a:r>
            <a:r>
              <a:rPr lang="en">
                <a:latin typeface="Georgia"/>
                <a:ea typeface="Georgia"/>
                <a:cs typeface="Georgia"/>
                <a:sym typeface="Georgia"/>
              </a:rPr>
              <a:t> Elham Alami, Sara AlEnezy</a:t>
            </a:r>
            <a:endParaRPr>
              <a:latin typeface="Georgia"/>
              <a:ea typeface="Georgia"/>
              <a:cs typeface="Georgia"/>
              <a:sym typeface="Georgia"/>
            </a:endParaRPr>
          </a:p>
          <a:p>
            <a:pPr indent="0" lvl="0" marL="0" rtl="0" algn="l">
              <a:spcBef>
                <a:spcPts val="0"/>
              </a:spcBef>
              <a:spcAft>
                <a:spcPts val="0"/>
              </a:spcAft>
              <a:buNone/>
            </a:pPr>
            <a:r>
              <a:rPr lang="en">
                <a:solidFill>
                  <a:schemeClr val="dk2"/>
                </a:solidFill>
                <a:latin typeface="Georgia"/>
                <a:ea typeface="Georgia"/>
                <a:cs typeface="Georgia"/>
                <a:sym typeface="Georgia"/>
              </a:rPr>
              <a:t>Revised By:</a:t>
            </a:r>
            <a:r>
              <a:rPr lang="en">
                <a:latin typeface="Georgia"/>
                <a:ea typeface="Georgia"/>
                <a:cs typeface="Georgia"/>
                <a:sym typeface="Georgia"/>
              </a:rPr>
              <a:t> Arwa aljohany</a:t>
            </a:r>
            <a:endParaRPr>
              <a:latin typeface="Georgia"/>
              <a:ea typeface="Georgia"/>
              <a:cs typeface="Georgia"/>
              <a:sym typeface="Georgia"/>
            </a:endParaRPr>
          </a:p>
        </p:txBody>
      </p:sp>
      <p:sp>
        <p:nvSpPr>
          <p:cNvPr id="492" name="Google Shape;492;p31"/>
          <p:cNvSpPr txBox="1"/>
          <p:nvPr/>
        </p:nvSpPr>
        <p:spPr>
          <a:xfrm>
            <a:off x="76200" y="77700"/>
            <a:ext cx="15699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Caveat"/>
                <a:ea typeface="Caveat"/>
                <a:cs typeface="Caveat"/>
                <a:sym typeface="Caveat"/>
              </a:rPr>
              <a:t>Surgery Team</a:t>
            </a:r>
            <a:endParaRPr b="1" sz="2200">
              <a:latin typeface="Caveat"/>
              <a:ea typeface="Caveat"/>
              <a:cs typeface="Caveat"/>
              <a:sym typeface="Caveat"/>
            </a:endParaRPr>
          </a:p>
          <a:p>
            <a:pPr indent="0" lvl="0" marL="0" rtl="0" algn="l">
              <a:spcBef>
                <a:spcPts val="0"/>
              </a:spcBef>
              <a:spcAft>
                <a:spcPts val="0"/>
              </a:spcAft>
              <a:buNone/>
            </a:pPr>
            <a:r>
              <a:rPr lang="en" sz="1900">
                <a:latin typeface="Caveat"/>
                <a:ea typeface="Caveat"/>
                <a:cs typeface="Caveat"/>
                <a:sym typeface="Caveat"/>
              </a:rPr>
              <a:t>MED437</a:t>
            </a:r>
            <a:endParaRPr sz="1900">
              <a:latin typeface="Caveat"/>
              <a:ea typeface="Caveat"/>
              <a:cs typeface="Caveat"/>
              <a:sym typeface="Cave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40"/>
          <p:cNvPicPr preferRelativeResize="0"/>
          <p:nvPr/>
        </p:nvPicPr>
        <p:blipFill rotWithShape="1">
          <a:blip r:embed="rId3">
            <a:alphaModFix/>
          </a:blip>
          <a:srcRect b="0" l="24118" r="16608" t="4489"/>
          <a:stretch/>
        </p:blipFill>
        <p:spPr>
          <a:xfrm>
            <a:off x="5263050" y="321650"/>
            <a:ext cx="1102148" cy="1642676"/>
          </a:xfrm>
          <a:prstGeom prst="rect">
            <a:avLst/>
          </a:prstGeom>
          <a:noFill/>
          <a:ln cap="flat" cmpd="sng" w="9525">
            <a:solidFill>
              <a:srgbClr val="999999"/>
            </a:solidFill>
            <a:prstDash val="solid"/>
            <a:round/>
            <a:headEnd len="sm" w="sm" type="none"/>
            <a:tailEnd len="sm" w="sm" type="none"/>
          </a:ln>
        </p:spPr>
      </p:pic>
      <p:sp>
        <p:nvSpPr>
          <p:cNvPr id="563" name="Google Shape;563;p40"/>
          <p:cNvSpPr txBox="1"/>
          <p:nvPr>
            <p:ph idx="1" type="body"/>
          </p:nvPr>
        </p:nvSpPr>
        <p:spPr>
          <a:xfrm>
            <a:off x="2425" y="-73750"/>
            <a:ext cx="5337000" cy="967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accent6"/>
                </a:solidFill>
                <a:latin typeface="Times New Roman"/>
                <a:ea typeface="Times New Roman"/>
                <a:cs typeface="Times New Roman"/>
                <a:sym typeface="Times New Roman"/>
              </a:rPr>
              <a:t>2- Laryngeal </a:t>
            </a:r>
            <a:r>
              <a:rPr lang="en" sz="1400">
                <a:solidFill>
                  <a:schemeClr val="accent6"/>
                </a:solidFill>
                <a:latin typeface="Times New Roman"/>
                <a:ea typeface="Times New Roman"/>
                <a:cs typeface="Times New Roman"/>
                <a:sym typeface="Times New Roman"/>
              </a:rPr>
              <a:t>mask</a:t>
            </a:r>
            <a:r>
              <a:rPr lang="en" sz="1400">
                <a:solidFill>
                  <a:schemeClr val="accent6"/>
                </a:solidFill>
                <a:latin typeface="Times New Roman"/>
                <a:ea typeface="Times New Roman"/>
                <a:cs typeface="Times New Roman"/>
                <a:sym typeface="Times New Roman"/>
              </a:rPr>
              <a:t> airway:</a:t>
            </a:r>
            <a:endParaRPr sz="1400">
              <a:solidFill>
                <a:schemeClr val="accent6"/>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Not a replacement for orotracheal intubation.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However, can provide an airway for oxygenation and ventilation for brief periods of time.</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Increased risk of aspiration.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One disadvantage to this is that you are also ventilating the stomach so you will get some distension, but at least the pt is still alive.</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rPr lang="en" sz="1400">
                <a:solidFill>
                  <a:schemeClr val="accent6"/>
                </a:solidFill>
                <a:latin typeface="Times New Roman"/>
                <a:ea typeface="Times New Roman"/>
                <a:cs typeface="Times New Roman"/>
                <a:sym typeface="Times New Roman"/>
              </a:rPr>
              <a:t>2- Endotracheal intubation:</a:t>
            </a:r>
            <a:endParaRPr sz="1200">
              <a:solidFill>
                <a:schemeClr val="accent6"/>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A definitive airway.</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Life saving.</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Protect from aspiration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Every effort should be spent in learning this maneuver</a:t>
            </a:r>
            <a:r>
              <a:rPr lang="en" sz="1200">
                <a:solidFill>
                  <a:srgbClr val="000000"/>
                </a:solidFill>
                <a:latin typeface="Times New Roman"/>
                <a:ea typeface="Times New Roman"/>
                <a:cs typeface="Times New Roman"/>
                <a:sym typeface="Times New Roman"/>
              </a:rPr>
              <a:t>.</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Complications of prolonged intubation specially in peds is tracheomalacia.</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It is the only definitive airway, protects you from aspiration, if failed we go to surgical airways.</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400">
                <a:solidFill>
                  <a:schemeClr val="accent6"/>
                </a:solidFill>
                <a:latin typeface="Times New Roman"/>
                <a:ea typeface="Times New Roman"/>
                <a:cs typeface="Times New Roman"/>
                <a:sym typeface="Times New Roman"/>
              </a:rPr>
              <a:t>3</a:t>
            </a:r>
            <a:r>
              <a:rPr lang="en" sz="1400">
                <a:solidFill>
                  <a:schemeClr val="accent6"/>
                </a:solidFill>
                <a:latin typeface="Times New Roman"/>
                <a:ea typeface="Times New Roman"/>
                <a:cs typeface="Times New Roman"/>
                <a:sym typeface="Times New Roman"/>
              </a:rPr>
              <a:t>- Surgical airway:</a:t>
            </a:r>
            <a:endParaRPr sz="1400">
              <a:solidFill>
                <a:schemeClr val="accent6"/>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Lifesaving procedures in case of difficult  airway or failure to incubate.. (Burns, severe facial trauma, etc.).</a:t>
            </a:r>
            <a:endParaRPr sz="1200">
              <a:solidFill>
                <a:srgbClr val="00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Needle Cricothyroidotomy: needle insertion in the cricothyroid membrane and jet ventilation.</a:t>
            </a:r>
            <a:endParaRPr sz="1200">
              <a:solidFill>
                <a:srgbClr val="00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Surgical Cricothyroidotomy: incision in the  neck and  cricothyroid membrane and insertion of tracheostomy tube. - Contraindicated age&lt;12.</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a:solidFill>
                  <a:srgbClr val="999999"/>
                </a:solidFill>
                <a:latin typeface="Times New Roman"/>
                <a:ea typeface="Times New Roman"/>
                <a:cs typeface="Times New Roman"/>
                <a:sym typeface="Times New Roman"/>
              </a:rPr>
              <a:t>It is used when ET is impossible like facial trauma, broken jaw, big hematoma. The landmark here is cricothyroid membrane You can either use a needle or surgical longitudinal incision When is it a bad idea? In children so you just do tracheostomy.</a:t>
            </a:r>
            <a:endParaRPr>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6AA84F"/>
                </a:solidFill>
                <a:latin typeface="Times New Roman"/>
                <a:ea typeface="Times New Roman"/>
                <a:cs typeface="Times New Roman"/>
                <a:sym typeface="Times New Roman"/>
              </a:rPr>
              <a:t>None of the above was mentioned by Watidy</a:t>
            </a:r>
            <a:endParaRPr>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rPr lang="en" sz="1600">
                <a:latin typeface="Times New Roman"/>
                <a:ea typeface="Times New Roman"/>
                <a:cs typeface="Times New Roman"/>
                <a:sym typeface="Times New Roman"/>
              </a:rPr>
              <a:t>Thoracic procedure:</a:t>
            </a:r>
            <a:endParaRPr sz="1600">
              <a:latin typeface="Times New Roman"/>
              <a:ea typeface="Times New Roman"/>
              <a:cs typeface="Times New Roman"/>
              <a:sym typeface="Times New Roman"/>
            </a:endParaRPr>
          </a:p>
          <a:p>
            <a:pPr indent="0" lvl="0" marL="0" rtl="0" algn="l">
              <a:spcBef>
                <a:spcPts val="300"/>
              </a:spcBef>
              <a:spcAft>
                <a:spcPts val="0"/>
              </a:spcAft>
              <a:buNone/>
            </a:pPr>
            <a:r>
              <a:rPr lang="en" sz="1400">
                <a:solidFill>
                  <a:schemeClr val="accent6"/>
                </a:solidFill>
                <a:latin typeface="Times New Roman"/>
                <a:ea typeface="Times New Roman"/>
                <a:cs typeface="Times New Roman"/>
                <a:sym typeface="Times New Roman"/>
              </a:rPr>
              <a:t>1- Chest tube insertion:</a:t>
            </a:r>
            <a:endParaRPr sz="1400">
              <a:solidFill>
                <a:schemeClr val="accent6"/>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6AA84F"/>
                </a:solidFill>
                <a:latin typeface="Times New Roman"/>
                <a:ea typeface="Times New Roman"/>
                <a:cs typeface="Times New Roman"/>
                <a:sym typeface="Times New Roman"/>
              </a:rPr>
              <a:t>Indicated for drainage of pleural cavity. (Pneumothorax, hemothorax, effusion, Empyema etc.).</a:t>
            </a:r>
            <a:r>
              <a:rPr lang="en" sz="1200">
                <a:solidFill>
                  <a:srgbClr val="000000"/>
                </a:solidFill>
                <a:latin typeface="Times New Roman"/>
                <a:ea typeface="Times New Roman"/>
                <a:cs typeface="Times New Roman"/>
                <a:sym typeface="Times New Roman"/>
              </a:rPr>
              <a:t> </a:t>
            </a:r>
            <a:r>
              <a:rPr lang="en" sz="1200">
                <a:solidFill>
                  <a:srgbClr val="999999"/>
                </a:solidFill>
                <a:latin typeface="Times New Roman"/>
                <a:ea typeface="Times New Roman"/>
                <a:cs typeface="Times New Roman"/>
                <a:sym typeface="Times New Roman"/>
              </a:rPr>
              <a:t>anything that fills up the pleural cavity (air or fluid)</a:t>
            </a:r>
            <a:r>
              <a:rPr lang="en" sz="1200">
                <a:solidFill>
                  <a:srgbClr val="000000"/>
                </a:solidFill>
                <a:latin typeface="Times New Roman"/>
                <a:ea typeface="Times New Roman"/>
                <a:cs typeface="Times New Roman"/>
                <a:sym typeface="Times New Roman"/>
              </a:rPr>
              <a:t>.</a:t>
            </a:r>
            <a:endParaRPr sz="1200">
              <a:solidFill>
                <a:srgbClr val="00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For pneumothorax smaller size can be enough (14-16Fr)</a:t>
            </a:r>
            <a:r>
              <a:rPr lang="en">
                <a:solidFill>
                  <a:srgbClr val="000000"/>
                </a:solidFill>
                <a:latin typeface="Times New Roman"/>
                <a:ea typeface="Times New Roman"/>
                <a:cs typeface="Times New Roman"/>
                <a:sym typeface="Times New Roman"/>
              </a:rPr>
              <a:t>.</a:t>
            </a:r>
            <a:endParaRPr sz="1200">
              <a:solidFill>
                <a:srgbClr val="000000"/>
              </a:solidFill>
              <a:latin typeface="Times New Roman"/>
              <a:ea typeface="Times New Roman"/>
              <a:cs typeface="Times New Roman"/>
              <a:sym typeface="Times New Roman"/>
            </a:endParaRPr>
          </a:p>
          <a:p>
            <a:pPr indent="-304800" lvl="0" marL="9144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For trauma or hemothorax, a larger tube is indicated. </a:t>
            </a:r>
            <a:r>
              <a:rPr lang="en" sz="1200">
                <a:solidFill>
                  <a:srgbClr val="999999"/>
                </a:solidFill>
                <a:latin typeface="Times New Roman"/>
                <a:ea typeface="Times New Roman"/>
                <a:cs typeface="Times New Roman"/>
                <a:sym typeface="Times New Roman"/>
              </a:rPr>
              <a:t>In case of fluids or blood use a bigger tube size.</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FF0000"/>
              </a:buClr>
              <a:buSzPts val="1200"/>
              <a:buFont typeface="Times New Roman"/>
              <a:buChar char="-"/>
            </a:pPr>
            <a:r>
              <a:rPr b="1" lang="en" sz="1200">
                <a:solidFill>
                  <a:srgbClr val="FF0000"/>
                </a:solidFill>
                <a:latin typeface="Times New Roman"/>
                <a:ea typeface="Times New Roman"/>
                <a:cs typeface="Times New Roman"/>
                <a:sym typeface="Times New Roman"/>
              </a:rPr>
              <a:t>site:</a:t>
            </a:r>
            <a:endParaRPr b="1" sz="1200">
              <a:solidFill>
                <a:srgbClr val="FF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Char char="-"/>
            </a:pPr>
            <a:r>
              <a:rPr lang="en">
                <a:solidFill>
                  <a:srgbClr val="000000"/>
                </a:solidFill>
                <a:latin typeface="Times New Roman"/>
                <a:ea typeface="Times New Roman"/>
                <a:cs typeface="Times New Roman"/>
                <a:sym typeface="Times New Roman"/>
              </a:rPr>
              <a:t>Position as in the opposite figure. </a:t>
            </a:r>
            <a:endParaRPr>
              <a:solidFill>
                <a:srgbClr val="00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Char char="-"/>
            </a:pPr>
            <a:r>
              <a:rPr lang="en">
                <a:solidFill>
                  <a:srgbClr val="FF0000"/>
                </a:solidFill>
                <a:latin typeface="Times New Roman"/>
                <a:ea typeface="Times New Roman"/>
                <a:cs typeface="Times New Roman"/>
                <a:sym typeface="Times New Roman"/>
              </a:rPr>
              <a:t>4th or 5th intercostal space, between anterior and mid axillary line.</a:t>
            </a:r>
            <a:r>
              <a:rPr lang="en">
                <a:solidFill>
                  <a:srgbClr val="000000"/>
                </a:solidFill>
                <a:latin typeface="Times New Roman"/>
                <a:ea typeface="Times New Roman"/>
                <a:cs typeface="Times New Roman"/>
                <a:sym typeface="Times New Roman"/>
              </a:rPr>
              <a:t> </a:t>
            </a:r>
            <a:endParaRPr>
              <a:solidFill>
                <a:srgbClr val="00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Char char="-"/>
            </a:pPr>
            <a:r>
              <a:rPr lang="en">
                <a:solidFill>
                  <a:srgbClr val="000000"/>
                </a:solidFill>
                <a:latin typeface="Times New Roman"/>
                <a:ea typeface="Times New Roman"/>
                <a:cs typeface="Times New Roman"/>
                <a:sym typeface="Times New Roman"/>
              </a:rPr>
              <a:t>Nipple line in males. </a:t>
            </a:r>
            <a:r>
              <a:rPr lang="en">
                <a:solidFill>
                  <a:srgbClr val="999999"/>
                </a:solidFill>
                <a:latin typeface="Times New Roman"/>
                <a:ea typeface="Times New Roman"/>
                <a:cs typeface="Times New Roman"/>
                <a:sym typeface="Times New Roman"/>
              </a:rPr>
              <a:t>In case of emergency.</a:t>
            </a:r>
            <a:endParaRPr>
              <a:solidFill>
                <a:srgbClr val="999999"/>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Char char="-"/>
            </a:pPr>
            <a:r>
              <a:rPr lang="en">
                <a:solidFill>
                  <a:srgbClr val="000000"/>
                </a:solidFill>
                <a:latin typeface="Times New Roman"/>
                <a:ea typeface="Times New Roman"/>
                <a:cs typeface="Times New Roman"/>
                <a:sym typeface="Times New Roman"/>
              </a:rPr>
              <a:t>Infra-mammary fold in females. </a:t>
            </a:r>
            <a:r>
              <a:rPr lang="en">
                <a:solidFill>
                  <a:srgbClr val="999999"/>
                </a:solidFill>
                <a:latin typeface="Times New Roman"/>
                <a:ea typeface="Times New Roman"/>
                <a:cs typeface="Times New Roman"/>
                <a:sym typeface="Times New Roman"/>
              </a:rPr>
              <a:t>In case of emergency.</a:t>
            </a:r>
            <a:endParaRPr>
              <a:solidFill>
                <a:srgbClr val="999999"/>
              </a:solidFill>
              <a:latin typeface="Times New Roman"/>
              <a:ea typeface="Times New Roman"/>
              <a:cs typeface="Times New Roman"/>
              <a:sym typeface="Times New Roman"/>
            </a:endParaRPr>
          </a:p>
          <a:p>
            <a:pPr indent="-304800" lvl="1" marL="914400" rtl="0" algn="l">
              <a:spcBef>
                <a:spcPts val="0"/>
              </a:spcBef>
              <a:spcAft>
                <a:spcPts val="0"/>
              </a:spcAft>
              <a:buClr>
                <a:srgbClr val="999999"/>
              </a:buClr>
              <a:buSzPts val="1200"/>
              <a:buFont typeface="Times New Roman"/>
              <a:buChar char="-"/>
            </a:pPr>
            <a:r>
              <a:rPr lang="en">
                <a:solidFill>
                  <a:srgbClr val="999999"/>
                </a:solidFill>
                <a:latin typeface="Times New Roman"/>
                <a:ea typeface="Times New Roman"/>
                <a:cs typeface="Times New Roman"/>
                <a:sym typeface="Times New Roman"/>
              </a:rPr>
              <a:t>Chest tube is always the same site but the direction might differ.</a:t>
            </a:r>
            <a:endParaRPr>
              <a:solidFill>
                <a:srgbClr val="999999"/>
              </a:solidFill>
              <a:latin typeface="Times New Roman"/>
              <a:ea typeface="Times New Roman"/>
              <a:cs typeface="Times New Roman"/>
              <a:sym typeface="Times New Roman"/>
            </a:endParaRPr>
          </a:p>
          <a:p>
            <a:pPr indent="-304800" lvl="1" marL="914400" rtl="0" algn="l">
              <a:spcBef>
                <a:spcPts val="0"/>
              </a:spcBef>
              <a:spcAft>
                <a:spcPts val="0"/>
              </a:spcAft>
              <a:buClr>
                <a:srgbClr val="999999"/>
              </a:buClr>
              <a:buSzPts val="1200"/>
              <a:buFont typeface="Times New Roman"/>
              <a:buChar char="-"/>
            </a:pPr>
            <a:r>
              <a:rPr lang="en">
                <a:solidFill>
                  <a:srgbClr val="999999"/>
                </a:solidFill>
                <a:latin typeface="Times New Roman"/>
                <a:ea typeface="Times New Roman"/>
                <a:cs typeface="Times New Roman"/>
                <a:sym typeface="Times New Roman"/>
              </a:rPr>
              <a:t>The same position for all patients. mark down base of axilla and latissimus dorsi and 5th intercostal space, insert it between middle and anterior axillary lines (never go posterior or inferior or superior)</a:t>
            </a:r>
            <a:endParaRPr sz="1200">
              <a:solidFill>
                <a:srgbClr val="000000"/>
              </a:solidFill>
              <a:latin typeface="Times New Roman"/>
              <a:ea typeface="Times New Roman"/>
              <a:cs typeface="Times New Roman"/>
              <a:sym typeface="Times New Roman"/>
            </a:endParaRPr>
          </a:p>
        </p:txBody>
      </p:sp>
      <p:pic>
        <p:nvPicPr>
          <p:cNvPr id="564" name="Google Shape;564;p40"/>
          <p:cNvPicPr preferRelativeResize="0"/>
          <p:nvPr/>
        </p:nvPicPr>
        <p:blipFill rotWithShape="1">
          <a:blip r:embed="rId4">
            <a:alphaModFix/>
          </a:blip>
          <a:srcRect b="0" l="28254" r="14187" t="7321"/>
          <a:stretch/>
        </p:blipFill>
        <p:spPr>
          <a:xfrm>
            <a:off x="5186975" y="2223175"/>
            <a:ext cx="1178225" cy="1360275"/>
          </a:xfrm>
          <a:prstGeom prst="rect">
            <a:avLst/>
          </a:prstGeom>
          <a:noFill/>
          <a:ln cap="flat" cmpd="sng" w="9525">
            <a:solidFill>
              <a:srgbClr val="999999"/>
            </a:solidFill>
            <a:prstDash val="solid"/>
            <a:round/>
            <a:headEnd len="sm" w="sm" type="none"/>
            <a:tailEnd len="sm" w="sm" type="none"/>
          </a:ln>
        </p:spPr>
      </p:pic>
      <p:pic>
        <p:nvPicPr>
          <p:cNvPr id="565" name="Google Shape;565;p40"/>
          <p:cNvPicPr preferRelativeResize="0"/>
          <p:nvPr/>
        </p:nvPicPr>
        <p:blipFill rotWithShape="1">
          <a:blip r:embed="rId5">
            <a:alphaModFix/>
          </a:blip>
          <a:srcRect b="5670" l="31673" r="13242" t="8026"/>
          <a:stretch/>
        </p:blipFill>
        <p:spPr>
          <a:xfrm>
            <a:off x="5263050" y="4052775"/>
            <a:ext cx="1178225" cy="1360275"/>
          </a:xfrm>
          <a:prstGeom prst="rect">
            <a:avLst/>
          </a:prstGeom>
          <a:noFill/>
          <a:ln cap="flat" cmpd="sng" w="9525">
            <a:solidFill>
              <a:srgbClr val="999999"/>
            </a:solidFill>
            <a:prstDash val="solid"/>
            <a:round/>
            <a:headEnd len="sm" w="sm" type="none"/>
            <a:tailEnd len="sm" w="sm" type="none"/>
          </a:ln>
        </p:spPr>
      </p:pic>
      <p:pic>
        <p:nvPicPr>
          <p:cNvPr id="566" name="Google Shape;566;p40"/>
          <p:cNvPicPr preferRelativeResize="0"/>
          <p:nvPr/>
        </p:nvPicPr>
        <p:blipFill rotWithShape="1">
          <a:blip r:embed="rId6">
            <a:alphaModFix/>
          </a:blip>
          <a:srcRect b="27208" l="39692" r="13845" t="31710"/>
          <a:stretch/>
        </p:blipFill>
        <p:spPr>
          <a:xfrm>
            <a:off x="5299075" y="7040575"/>
            <a:ext cx="1147451" cy="1509698"/>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41"/>
          <p:cNvSpPr txBox="1"/>
          <p:nvPr>
            <p:ph idx="1" type="body"/>
          </p:nvPr>
        </p:nvSpPr>
        <p:spPr>
          <a:xfrm>
            <a:off x="0" y="2852400"/>
            <a:ext cx="6301500" cy="232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rgbClr val="000000"/>
              </a:solidFill>
              <a:latin typeface="Times New Roman"/>
              <a:ea typeface="Times New Roman"/>
              <a:cs typeface="Times New Roman"/>
              <a:sym typeface="Times New Roman"/>
            </a:endParaRPr>
          </a:p>
          <a:p>
            <a:pPr indent="-304800" lvl="0" marL="457200" rtl="0" algn="l">
              <a:spcBef>
                <a:spcPts val="300"/>
              </a:spcBef>
              <a:spcAft>
                <a:spcPts val="0"/>
              </a:spcAft>
              <a:buSzPts val="1200"/>
              <a:buFont typeface="Times New Roman"/>
              <a:buChar char="-"/>
            </a:pPr>
            <a:r>
              <a:rPr b="1" lang="en" sz="1200">
                <a:latin typeface="Times New Roman"/>
                <a:ea typeface="Times New Roman"/>
                <a:cs typeface="Times New Roman"/>
                <a:sym typeface="Times New Roman"/>
              </a:rPr>
              <a:t>Technique:</a:t>
            </a:r>
            <a:endParaRPr b="1" sz="1200">
              <a:latin typeface="Times New Roman"/>
              <a:ea typeface="Times New Roman"/>
              <a:cs typeface="Times New Roman"/>
              <a:sym typeface="Times New Roman"/>
            </a:endParaRPr>
          </a:p>
          <a:p>
            <a:pPr indent="-304800" lvl="1" marL="9144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First thing you use anesthesia →  Cut the skin → When you reach the cavity then you should insert your finger to check for any adhesions → YOU HAVE TO PALPATE THE LUNG WITH YOUR FINGER →</a:t>
            </a:r>
            <a:r>
              <a:rPr lang="en">
                <a:solidFill>
                  <a:srgbClr val="999999"/>
                </a:solidFill>
                <a:latin typeface="Times New Roman"/>
                <a:ea typeface="Times New Roman"/>
                <a:cs typeface="Times New Roman"/>
                <a:sym typeface="Times New Roman"/>
              </a:rPr>
              <a:t> </a:t>
            </a:r>
            <a:r>
              <a:rPr lang="en">
                <a:solidFill>
                  <a:srgbClr val="6AA84F"/>
                </a:solidFill>
                <a:latin typeface="Times New Roman"/>
                <a:ea typeface="Times New Roman"/>
                <a:cs typeface="Times New Roman"/>
                <a:sym typeface="Times New Roman"/>
              </a:rPr>
              <a:t>insert above the rib so as not to injure the intercostal bundle (artery, vein, nerve).</a:t>
            </a:r>
            <a:endParaRPr sz="1200">
              <a:solidFill>
                <a:srgbClr val="6AA84F"/>
              </a:solidFill>
              <a:latin typeface="Times New Roman"/>
              <a:ea typeface="Times New Roman"/>
              <a:cs typeface="Times New Roman"/>
              <a:sym typeface="Times New Roman"/>
            </a:endParaRPr>
          </a:p>
          <a:p>
            <a:pPr indent="0" lvl="0" marL="0" rtl="0" algn="l">
              <a:spcBef>
                <a:spcPts val="0"/>
              </a:spcBef>
              <a:spcAft>
                <a:spcPts val="300"/>
              </a:spcAft>
              <a:buNone/>
            </a:pPr>
            <a:r>
              <a:t/>
            </a:r>
            <a:endParaRPr sz="1200">
              <a:solidFill>
                <a:srgbClr val="000000"/>
              </a:solidFill>
              <a:latin typeface="Times New Roman"/>
              <a:ea typeface="Times New Roman"/>
              <a:cs typeface="Times New Roman"/>
              <a:sym typeface="Times New Roman"/>
            </a:endParaRPr>
          </a:p>
        </p:txBody>
      </p:sp>
      <p:pic>
        <p:nvPicPr>
          <p:cNvPr id="572" name="Google Shape;572;p41"/>
          <p:cNvPicPr preferRelativeResize="0"/>
          <p:nvPr/>
        </p:nvPicPr>
        <p:blipFill rotWithShape="1">
          <a:blip r:embed="rId3">
            <a:alphaModFix/>
          </a:blip>
          <a:srcRect b="25706" l="9935" r="33162" t="21453"/>
          <a:stretch/>
        </p:blipFill>
        <p:spPr>
          <a:xfrm>
            <a:off x="764150" y="4193350"/>
            <a:ext cx="2269175" cy="1165248"/>
          </a:xfrm>
          <a:prstGeom prst="rect">
            <a:avLst/>
          </a:prstGeom>
          <a:noFill/>
          <a:ln cap="flat" cmpd="sng" w="9525">
            <a:solidFill>
              <a:srgbClr val="999999"/>
            </a:solidFill>
            <a:prstDash val="solid"/>
            <a:round/>
            <a:headEnd len="sm" w="sm" type="none"/>
            <a:tailEnd len="sm" w="sm" type="none"/>
          </a:ln>
        </p:spPr>
      </p:pic>
      <p:pic>
        <p:nvPicPr>
          <p:cNvPr id="573" name="Google Shape;573;p41"/>
          <p:cNvPicPr preferRelativeResize="0"/>
          <p:nvPr/>
        </p:nvPicPr>
        <p:blipFill rotWithShape="1">
          <a:blip r:embed="rId4">
            <a:alphaModFix/>
          </a:blip>
          <a:srcRect b="25077" l="2960" r="31973" t="22081"/>
          <a:stretch/>
        </p:blipFill>
        <p:spPr>
          <a:xfrm>
            <a:off x="3715300" y="4193350"/>
            <a:ext cx="2269175" cy="1165248"/>
          </a:xfrm>
          <a:prstGeom prst="rect">
            <a:avLst/>
          </a:prstGeom>
          <a:noFill/>
          <a:ln>
            <a:noFill/>
          </a:ln>
        </p:spPr>
      </p:pic>
      <p:sp>
        <p:nvSpPr>
          <p:cNvPr id="574" name="Google Shape;574;p41"/>
          <p:cNvSpPr txBox="1"/>
          <p:nvPr/>
        </p:nvSpPr>
        <p:spPr>
          <a:xfrm>
            <a:off x="320550" y="5465925"/>
            <a:ext cx="5838900" cy="3365400"/>
          </a:xfrm>
          <a:prstGeom prst="rect">
            <a:avLst/>
          </a:prstGeom>
          <a:solidFill>
            <a:srgbClr val="F3F3F3"/>
          </a:solid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After taking the consent, pt preparation , local anesthesia. </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Location of the tube: </a:t>
            </a:r>
            <a:endParaRPr sz="12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rgbClr val="999999"/>
                </a:solidFill>
                <a:latin typeface="Times New Roman"/>
                <a:ea typeface="Times New Roman"/>
                <a:cs typeface="Times New Roman"/>
                <a:sym typeface="Times New Roman"/>
              </a:rPr>
              <a:t>5th or 4th intercostal space and the best landmark to locate them is the nipple line in males and the infra mammary line in females. And anywhere between the anterior and mid axillary line. If you approach the mid axillary line it will be uncomfortable for the patient when lying down and if you approach the anterior axillary line the rib space will be tight and it will be more painful. So you want anything in between.</a:t>
            </a:r>
            <a:endParaRPr sz="12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rgbClr val="999999"/>
                </a:solidFill>
                <a:latin typeface="Times New Roman"/>
                <a:ea typeface="Times New Roman"/>
                <a:cs typeface="Times New Roman"/>
                <a:sym typeface="Times New Roman"/>
              </a:rPr>
              <a:t>Incision is 2-2.5 cm after local anesthesia, you take it down to the ribs. After the rib you want to enter in a space where there are no vessels or nerves (they are usually located below the rib) and you do a controlled push (your other hand is holding the instrument) especially on the left side the heart is right there. You first insert the instrument then your fingers you check if there is a lung or adhesions are you in the space. </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Then you put the chest tube. </a:t>
            </a:r>
            <a:endParaRPr sz="1200">
              <a:solidFill>
                <a:srgbClr val="999999"/>
              </a:solidFill>
              <a:latin typeface="Times New Roman"/>
              <a:ea typeface="Times New Roman"/>
              <a:cs typeface="Times New Roman"/>
              <a:sym typeface="Times New Roman"/>
            </a:endParaRPr>
          </a:p>
          <a:p>
            <a:pPr indent="-304800" lvl="1" marL="9144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For air —&gt; Apical </a:t>
            </a:r>
            <a:endParaRPr sz="1200">
              <a:solidFill>
                <a:srgbClr val="999999"/>
              </a:solidFill>
              <a:latin typeface="Times New Roman"/>
              <a:ea typeface="Times New Roman"/>
              <a:cs typeface="Times New Roman"/>
              <a:sym typeface="Times New Roman"/>
            </a:endParaRPr>
          </a:p>
          <a:p>
            <a:pPr indent="-304800" lvl="1" marL="9144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For fluid —&gt; posterior </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6AA84F"/>
              </a:buClr>
              <a:buSzPts val="1200"/>
              <a:buFont typeface="Times New Roman"/>
              <a:buChar char="●"/>
            </a:pPr>
            <a:r>
              <a:rPr lang="en" sz="1200">
                <a:solidFill>
                  <a:srgbClr val="6AA84F"/>
                </a:solidFill>
                <a:latin typeface="Times New Roman"/>
                <a:ea typeface="Times New Roman"/>
                <a:cs typeface="Times New Roman"/>
                <a:sym typeface="Times New Roman"/>
              </a:rPr>
              <a:t>At the end make sure you secure the chest tube in place. And connect it to pleurovac underwater seal. To avoid tension pneumothorax.</a:t>
            </a:r>
            <a:endParaRPr sz="1200">
              <a:solidFill>
                <a:srgbClr val="6AA84F"/>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Confirm the chest tube with misting and a chest x ray.</a:t>
            </a:r>
            <a:endParaRPr sz="12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575" name="Google Shape;575;p41"/>
          <p:cNvSpPr txBox="1"/>
          <p:nvPr/>
        </p:nvSpPr>
        <p:spPr>
          <a:xfrm>
            <a:off x="381001" y="0"/>
            <a:ext cx="5994300" cy="2852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3"/>
              </a:buClr>
              <a:buSzPts val="1200"/>
              <a:buFont typeface="Times New Roman"/>
              <a:buChar char="-"/>
            </a:pPr>
            <a:r>
              <a:rPr b="1" lang="en" sz="1200">
                <a:solidFill>
                  <a:schemeClr val="accent3"/>
                </a:solidFill>
                <a:latin typeface="Times New Roman"/>
                <a:ea typeface="Times New Roman"/>
                <a:cs typeface="Times New Roman"/>
                <a:sym typeface="Times New Roman"/>
              </a:rPr>
              <a:t>Equipments:</a:t>
            </a:r>
            <a:endParaRPr b="1" sz="1200">
              <a:solidFill>
                <a:schemeClr val="accent3"/>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Sterile gloves and gown.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Skin antiseptics. </a:t>
            </a: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Sterile drapes.</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Gauze swabs.      </a:t>
            </a: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Syringes and needles (21–25 gauge).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Local anaesthetic, e.g. lignocaine (lidocaine) 1% or 2%.</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Scalpel and 11 no. blade.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Suture (e.g. “1” silk).</a:t>
            </a: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Instrument for blunt dissection (e.g. curved Kelly clamps or artery forceps).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Chest tube of appropriate size.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Connecting tubing.</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Closed drainage system (including sterile water if underwater seal being used). </a:t>
            </a:r>
            <a:r>
              <a:rPr lang="en" sz="1000">
                <a:solidFill>
                  <a:srgbClr val="999999"/>
                </a:solidFill>
                <a:latin typeface="Times New Roman"/>
                <a:ea typeface="Times New Roman"/>
                <a:cs typeface="Times New Roman"/>
                <a:sym typeface="Times New Roman"/>
              </a:rPr>
              <a:t>To balance pressure as when the patient is taking a deep breath and pressure becomes negative we do not want the air to enter from this are so we use this seal.</a:t>
            </a:r>
            <a:endParaRPr sz="10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Dressing.</a:t>
            </a: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2"/>
          <p:cNvSpPr txBox="1"/>
          <p:nvPr>
            <p:ph idx="1" type="body"/>
          </p:nvPr>
        </p:nvSpPr>
        <p:spPr>
          <a:xfrm>
            <a:off x="265672" y="0"/>
            <a:ext cx="5150700" cy="96705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sz="1200">
                <a:solidFill>
                  <a:srgbClr val="6AA84F"/>
                </a:solidFill>
                <a:latin typeface="Times New Roman"/>
                <a:ea typeface="Times New Roman"/>
                <a:cs typeface="Times New Roman"/>
                <a:sym typeface="Times New Roman"/>
              </a:rPr>
              <a:t>Complications of chest tube:</a:t>
            </a:r>
            <a:endParaRPr b="1" sz="1200">
              <a:solidFill>
                <a:srgbClr val="6AA84F"/>
              </a:solidFill>
              <a:latin typeface="Times New Roman"/>
              <a:ea typeface="Times New Roman"/>
              <a:cs typeface="Times New Roman"/>
              <a:sym typeface="Times New Roman"/>
            </a:endParaRPr>
          </a:p>
          <a:p>
            <a:pPr indent="-304800" lvl="0" marL="914400" rtl="0" algn="l">
              <a:spcBef>
                <a:spcPts val="300"/>
              </a:spcBef>
              <a:spcAft>
                <a:spcPts val="0"/>
              </a:spcAft>
              <a:buClr>
                <a:srgbClr val="6AA84F"/>
              </a:buClr>
              <a:buSzPts val="1200"/>
              <a:buFont typeface="Times New Roman"/>
              <a:buAutoNum type="arabicPeriod"/>
            </a:pPr>
            <a:r>
              <a:rPr lang="en" sz="1200">
                <a:solidFill>
                  <a:srgbClr val="6AA84F"/>
                </a:solidFill>
                <a:latin typeface="Times New Roman"/>
                <a:ea typeface="Times New Roman"/>
                <a:cs typeface="Times New Roman"/>
                <a:sym typeface="Times New Roman"/>
              </a:rPr>
              <a:t>Infection</a:t>
            </a:r>
            <a:endParaRPr sz="1200">
              <a:solidFill>
                <a:srgbClr val="6AA84F"/>
              </a:solidFill>
              <a:latin typeface="Times New Roman"/>
              <a:ea typeface="Times New Roman"/>
              <a:cs typeface="Times New Roman"/>
              <a:sym typeface="Times New Roman"/>
            </a:endParaRPr>
          </a:p>
          <a:p>
            <a:pPr indent="-304800" lvl="0" marL="914400" rtl="0" algn="l">
              <a:spcBef>
                <a:spcPts val="0"/>
              </a:spcBef>
              <a:spcAft>
                <a:spcPts val="0"/>
              </a:spcAft>
              <a:buClr>
                <a:srgbClr val="6AA84F"/>
              </a:buClr>
              <a:buSzPts val="1200"/>
              <a:buFont typeface="Times New Roman"/>
              <a:buAutoNum type="arabicPeriod"/>
            </a:pPr>
            <a:r>
              <a:rPr lang="en" sz="1200">
                <a:solidFill>
                  <a:srgbClr val="6AA84F"/>
                </a:solidFill>
                <a:latin typeface="Times New Roman"/>
                <a:ea typeface="Times New Roman"/>
                <a:cs typeface="Times New Roman"/>
                <a:sym typeface="Times New Roman"/>
              </a:rPr>
              <a:t>Bleeding especially with costal artery injury.</a:t>
            </a:r>
            <a:endParaRPr sz="1200">
              <a:solidFill>
                <a:srgbClr val="6AA84F"/>
              </a:solidFill>
              <a:latin typeface="Times New Roman"/>
              <a:ea typeface="Times New Roman"/>
              <a:cs typeface="Times New Roman"/>
              <a:sym typeface="Times New Roman"/>
            </a:endParaRPr>
          </a:p>
          <a:p>
            <a:pPr indent="-304800" lvl="0" marL="914400" rtl="0" algn="l">
              <a:spcBef>
                <a:spcPts val="0"/>
              </a:spcBef>
              <a:spcAft>
                <a:spcPts val="0"/>
              </a:spcAft>
              <a:buClr>
                <a:srgbClr val="6AA84F"/>
              </a:buClr>
              <a:buSzPts val="1200"/>
              <a:buFont typeface="Times New Roman"/>
              <a:buAutoNum type="arabicPeriod"/>
            </a:pPr>
            <a:r>
              <a:rPr lang="en" sz="1200">
                <a:solidFill>
                  <a:srgbClr val="6AA84F"/>
                </a:solidFill>
                <a:latin typeface="Times New Roman"/>
                <a:ea typeface="Times New Roman"/>
                <a:cs typeface="Times New Roman"/>
                <a:sym typeface="Times New Roman"/>
              </a:rPr>
              <a:t>Liver injury, cardiac (atrial) injury depending on the side.</a:t>
            </a:r>
            <a:endParaRPr sz="1200">
              <a:solidFill>
                <a:srgbClr val="6AA84F"/>
              </a:solidFill>
              <a:latin typeface="Times New Roman"/>
              <a:ea typeface="Times New Roman"/>
              <a:cs typeface="Times New Roman"/>
              <a:sym typeface="Times New Roman"/>
            </a:endParaRPr>
          </a:p>
          <a:p>
            <a:pPr indent="-304800" lvl="0" marL="914400" rtl="0" algn="l">
              <a:spcBef>
                <a:spcPts val="300"/>
              </a:spcBef>
              <a:spcAft>
                <a:spcPts val="0"/>
              </a:spcAft>
              <a:buClr>
                <a:srgbClr val="6AA84F"/>
              </a:buClr>
              <a:buSzPts val="1200"/>
              <a:buFont typeface="Times New Roman"/>
              <a:buAutoNum type="arabicPeriod"/>
            </a:pPr>
            <a:r>
              <a:rPr lang="en" sz="1200">
                <a:solidFill>
                  <a:srgbClr val="6AA84F"/>
                </a:solidFill>
                <a:latin typeface="Times New Roman"/>
                <a:ea typeface="Times New Roman"/>
                <a:cs typeface="Times New Roman"/>
                <a:sym typeface="Times New Roman"/>
              </a:rPr>
              <a:t>Diaphragmatic injury.</a:t>
            </a:r>
            <a:endParaRPr sz="1200">
              <a:solidFill>
                <a:srgbClr val="6AA84F"/>
              </a:solidFill>
              <a:latin typeface="Times New Roman"/>
              <a:ea typeface="Times New Roman"/>
              <a:cs typeface="Times New Roman"/>
              <a:sym typeface="Times New Roman"/>
            </a:endParaRPr>
          </a:p>
          <a:p>
            <a:pPr indent="-304800" lvl="0" marL="914400" rtl="0" algn="l">
              <a:spcBef>
                <a:spcPts val="300"/>
              </a:spcBef>
              <a:spcAft>
                <a:spcPts val="0"/>
              </a:spcAft>
              <a:buClr>
                <a:srgbClr val="6AA84F"/>
              </a:buClr>
              <a:buSzPts val="1200"/>
              <a:buFont typeface="Times New Roman"/>
              <a:buAutoNum type="arabicPeriod"/>
            </a:pPr>
            <a:r>
              <a:rPr lang="en" sz="1200">
                <a:solidFill>
                  <a:srgbClr val="6AA84F"/>
                </a:solidFill>
                <a:latin typeface="Times New Roman"/>
                <a:ea typeface="Times New Roman"/>
                <a:cs typeface="Times New Roman"/>
                <a:sym typeface="Times New Roman"/>
              </a:rPr>
              <a:t>Empyema.</a:t>
            </a:r>
            <a:endParaRPr sz="1200">
              <a:solidFill>
                <a:srgbClr val="6AA84F"/>
              </a:solidFill>
              <a:latin typeface="Times New Roman"/>
              <a:ea typeface="Times New Roman"/>
              <a:cs typeface="Times New Roman"/>
              <a:sym typeface="Times New Roman"/>
            </a:endParaRPr>
          </a:p>
          <a:p>
            <a:pPr indent="-304800" lvl="0" marL="914400" rtl="0" algn="l">
              <a:spcBef>
                <a:spcPts val="300"/>
              </a:spcBef>
              <a:spcAft>
                <a:spcPts val="0"/>
              </a:spcAft>
              <a:buClr>
                <a:srgbClr val="6AA84F"/>
              </a:buClr>
              <a:buSzPts val="1200"/>
              <a:buFont typeface="Times New Roman"/>
              <a:buAutoNum type="arabicPeriod"/>
            </a:pPr>
            <a:r>
              <a:rPr lang="en" sz="1200">
                <a:solidFill>
                  <a:srgbClr val="6AA84F"/>
                </a:solidFill>
                <a:latin typeface="Times New Roman"/>
                <a:ea typeface="Times New Roman"/>
                <a:cs typeface="Times New Roman"/>
                <a:sym typeface="Times New Roman"/>
              </a:rPr>
              <a:t>Tension pneumothorax when it gets blocked.</a:t>
            </a:r>
            <a:endParaRPr b="1" sz="1600">
              <a:solidFill>
                <a:srgbClr val="6AA84F"/>
              </a:solidFill>
              <a:latin typeface="Times New Roman"/>
              <a:ea typeface="Times New Roman"/>
              <a:cs typeface="Times New Roman"/>
              <a:sym typeface="Times New Roman"/>
            </a:endParaRPr>
          </a:p>
          <a:p>
            <a:pPr indent="0" lvl="0" marL="0" rtl="0" algn="l">
              <a:spcBef>
                <a:spcPts val="30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600">
                <a:latin typeface="Times New Roman"/>
                <a:ea typeface="Times New Roman"/>
                <a:cs typeface="Times New Roman"/>
                <a:sym typeface="Times New Roman"/>
              </a:rPr>
              <a:t>Abdominal procedures:</a:t>
            </a:r>
            <a:endParaRPr sz="1200">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rPr lang="en" sz="1400">
                <a:solidFill>
                  <a:schemeClr val="accent6"/>
                </a:solidFill>
                <a:latin typeface="Times New Roman"/>
                <a:ea typeface="Times New Roman"/>
                <a:cs typeface="Times New Roman"/>
                <a:sym typeface="Times New Roman"/>
              </a:rPr>
              <a:t>1- Nasogastric tube insertion:</a:t>
            </a:r>
            <a:endParaRPr sz="1200">
              <a:solidFill>
                <a:schemeClr val="accent6"/>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A tube to drain stomach contents, or administer enteral nutrition.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Usually,  a 14–16 Fr single-lumen radio-opaque nasogastric tube with multiple distal openings is sufficient.</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Fine bore NG may be used if for enteral nutrition only.</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Could be therapeutic or diagnostic.</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We use it to drain the stomach like cases of bowel obstruction, bleeding, recurrent vomiting, ingestion of toxic material. Or we use it to feed the patient.</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Inspect nose for any deformity.</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Patient in sitting position.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Lubricate the tube and measure =</a:t>
            </a:r>
            <a:r>
              <a:rPr lang="en" sz="1000">
                <a:solidFill>
                  <a:srgbClr val="000000"/>
                </a:solidFill>
                <a:latin typeface="Times New Roman"/>
                <a:ea typeface="Times New Roman"/>
                <a:cs typeface="Times New Roman"/>
                <a:sym typeface="Times New Roman"/>
              </a:rPr>
              <a:t> </a:t>
            </a:r>
            <a:r>
              <a:rPr lang="en" sz="1000">
                <a:solidFill>
                  <a:srgbClr val="999999"/>
                </a:solidFill>
                <a:latin typeface="Times New Roman"/>
                <a:ea typeface="Times New Roman"/>
                <a:cs typeface="Times New Roman"/>
                <a:sym typeface="Times New Roman"/>
              </a:rPr>
              <a:t>from tip of nose behind ears to the stomach</a:t>
            </a:r>
            <a:r>
              <a:rPr lang="en" sz="1000">
                <a:solidFill>
                  <a:srgbClr val="000000"/>
                </a:solidFill>
                <a:latin typeface="Times New Roman"/>
                <a:ea typeface="Times New Roman"/>
                <a:cs typeface="Times New Roman"/>
                <a:sym typeface="Times New Roman"/>
              </a:rPr>
              <a:t>.</a:t>
            </a:r>
            <a:endParaRPr sz="10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Insert the tube along the floor of nose.</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Once in oropharynx, ask patient to swallow (water may help).</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Once in stomach, confirm position by aspiration </a:t>
            </a:r>
            <a:r>
              <a:rPr lang="en" sz="1200">
                <a:solidFill>
                  <a:srgbClr val="999999"/>
                </a:solidFill>
                <a:latin typeface="Times New Roman"/>
                <a:ea typeface="Times New Roman"/>
                <a:cs typeface="Times New Roman"/>
                <a:sym typeface="Times New Roman"/>
              </a:rPr>
              <a:t>(bile)</a:t>
            </a:r>
            <a:r>
              <a:rPr lang="en" sz="1200">
                <a:solidFill>
                  <a:srgbClr val="000000"/>
                </a:solidFill>
                <a:latin typeface="Times New Roman"/>
                <a:ea typeface="Times New Roman"/>
                <a:cs typeface="Times New Roman"/>
                <a:sym typeface="Times New Roman"/>
              </a:rPr>
              <a:t>, or by injecting air and auscultation</a:t>
            </a:r>
            <a:r>
              <a:rPr lang="en" sz="1200">
                <a:solidFill>
                  <a:srgbClr val="000000"/>
                </a:solidFill>
                <a:latin typeface="Times New Roman"/>
                <a:ea typeface="Times New Roman"/>
                <a:cs typeface="Times New Roman"/>
                <a:sym typeface="Times New Roman"/>
              </a:rPr>
              <a:t> </a:t>
            </a:r>
            <a:r>
              <a:rPr lang="en" sz="1200">
                <a:solidFill>
                  <a:srgbClr val="999999"/>
                </a:solidFill>
                <a:latin typeface="Times New Roman"/>
                <a:ea typeface="Times New Roman"/>
                <a:cs typeface="Times New Roman"/>
                <a:sym typeface="Times New Roman"/>
              </a:rPr>
              <a:t>or CXR</a:t>
            </a:r>
            <a:r>
              <a:rPr lang="en" sz="1200">
                <a:solidFill>
                  <a:srgbClr val="000000"/>
                </a:solidFill>
                <a:latin typeface="Times New Roman"/>
                <a:ea typeface="Times New Roman"/>
                <a:cs typeface="Times New Roman"/>
                <a:sym typeface="Times New Roman"/>
              </a:rPr>
              <a:t>.</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b="1" lang="en" sz="1200">
                <a:solidFill>
                  <a:srgbClr val="999999"/>
                </a:solidFill>
                <a:latin typeface="Times New Roman"/>
                <a:ea typeface="Times New Roman"/>
                <a:cs typeface="Times New Roman"/>
                <a:sym typeface="Times New Roman"/>
              </a:rPr>
              <a:t>Indications of NGT:</a:t>
            </a:r>
            <a:endParaRPr b="1" sz="1200">
              <a:solidFill>
                <a:srgbClr val="999999"/>
              </a:solidFill>
              <a:latin typeface="Times New Roman"/>
              <a:ea typeface="Times New Roman"/>
              <a:cs typeface="Times New Roman"/>
              <a:sym typeface="Times New Roman"/>
            </a:endParaRPr>
          </a:p>
          <a:p>
            <a:pPr indent="-304800" lvl="0" marL="457200" rtl="0" algn="l">
              <a:spcBef>
                <a:spcPts val="300"/>
              </a:spcBef>
              <a:spcAft>
                <a:spcPts val="0"/>
              </a:spcAft>
              <a:buClr>
                <a:srgbClr val="999999"/>
              </a:buClr>
              <a:buSzPts val="1200"/>
              <a:buFont typeface="Times New Roman"/>
              <a:buAutoNum type="arabicPeriod"/>
            </a:pPr>
            <a:r>
              <a:rPr lang="en" sz="1200">
                <a:solidFill>
                  <a:srgbClr val="999999"/>
                </a:solidFill>
                <a:latin typeface="Times New Roman"/>
                <a:ea typeface="Times New Roman"/>
                <a:cs typeface="Times New Roman"/>
                <a:sym typeface="Times New Roman"/>
              </a:rPr>
              <a:t>Bleeding.</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AutoNum type="arabicPeriod"/>
            </a:pPr>
            <a:r>
              <a:rPr lang="en" sz="1200">
                <a:solidFill>
                  <a:srgbClr val="999999"/>
                </a:solidFill>
                <a:latin typeface="Times New Roman"/>
                <a:ea typeface="Times New Roman"/>
                <a:cs typeface="Times New Roman"/>
                <a:sym typeface="Times New Roman"/>
              </a:rPr>
              <a:t>Stomach decompression.</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AutoNum type="arabicPeriod"/>
            </a:pPr>
            <a:r>
              <a:rPr lang="en" sz="1200">
                <a:solidFill>
                  <a:srgbClr val="999999"/>
                </a:solidFill>
                <a:latin typeface="Times New Roman"/>
                <a:ea typeface="Times New Roman"/>
                <a:cs typeface="Times New Roman"/>
                <a:sym typeface="Times New Roman"/>
              </a:rPr>
              <a:t>Bowel obstruction.</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AutoNum type="arabicPeriod"/>
            </a:pPr>
            <a:r>
              <a:rPr lang="en" sz="1200">
                <a:solidFill>
                  <a:srgbClr val="999999"/>
                </a:solidFill>
                <a:latin typeface="Times New Roman"/>
                <a:ea typeface="Times New Roman"/>
                <a:cs typeface="Times New Roman"/>
                <a:sym typeface="Times New Roman"/>
              </a:rPr>
              <a:t>GI bleeding (to rule out an upper GI bleed).</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AutoNum type="arabicPeriod"/>
            </a:pPr>
            <a:r>
              <a:rPr lang="en" sz="1200">
                <a:solidFill>
                  <a:srgbClr val="999999"/>
                </a:solidFill>
                <a:latin typeface="Times New Roman"/>
                <a:ea typeface="Times New Roman"/>
                <a:cs typeface="Times New Roman"/>
                <a:sym typeface="Times New Roman"/>
              </a:rPr>
              <a:t>Feeding.</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AutoNum type="arabicPeriod"/>
            </a:pPr>
            <a:r>
              <a:rPr lang="en" sz="1200">
                <a:solidFill>
                  <a:srgbClr val="999999"/>
                </a:solidFill>
                <a:latin typeface="Times New Roman"/>
                <a:ea typeface="Times New Roman"/>
                <a:cs typeface="Times New Roman"/>
                <a:sym typeface="Times New Roman"/>
              </a:rPr>
              <a:t>Medication (sometimes the pts cant take meds).</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AutoNum type="arabicPeriod"/>
            </a:pPr>
            <a:r>
              <a:rPr lang="en" sz="1200">
                <a:solidFill>
                  <a:srgbClr val="999999"/>
                </a:solidFill>
                <a:latin typeface="Times New Roman"/>
                <a:ea typeface="Times New Roman"/>
                <a:cs typeface="Times New Roman"/>
                <a:sym typeface="Times New Roman"/>
              </a:rPr>
              <a:t>Aspiration (decompression).</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rPr b="1" lang="en" sz="1200">
                <a:solidFill>
                  <a:srgbClr val="999999"/>
                </a:solidFill>
                <a:latin typeface="Times New Roman"/>
                <a:ea typeface="Times New Roman"/>
                <a:cs typeface="Times New Roman"/>
                <a:sym typeface="Times New Roman"/>
              </a:rPr>
              <a:t>Complications of NGT:</a:t>
            </a:r>
            <a:endParaRPr b="1" sz="1200">
              <a:solidFill>
                <a:srgbClr val="999999"/>
              </a:solidFill>
              <a:latin typeface="Times New Roman"/>
              <a:ea typeface="Times New Roman"/>
              <a:cs typeface="Times New Roman"/>
              <a:sym typeface="Times New Roman"/>
            </a:endParaRPr>
          </a:p>
          <a:p>
            <a:pPr indent="-304800" lvl="0" marL="457200" rtl="0" algn="l">
              <a:spcBef>
                <a:spcPts val="300"/>
              </a:spcBef>
              <a:spcAft>
                <a:spcPts val="0"/>
              </a:spcAft>
              <a:buClr>
                <a:srgbClr val="999999"/>
              </a:buClr>
              <a:buSzPts val="1200"/>
              <a:buFont typeface="Times New Roman"/>
              <a:buAutoNum type="arabicPeriod"/>
            </a:pPr>
            <a:r>
              <a:rPr lang="en" sz="1200">
                <a:solidFill>
                  <a:srgbClr val="999999"/>
                </a:solidFill>
                <a:latin typeface="Times New Roman"/>
                <a:ea typeface="Times New Roman"/>
                <a:cs typeface="Times New Roman"/>
                <a:sym typeface="Times New Roman"/>
              </a:rPr>
              <a:t>Insertion in the lungs.</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AutoNum type="arabicPeriod"/>
            </a:pPr>
            <a:r>
              <a:rPr lang="en" sz="1200">
                <a:solidFill>
                  <a:srgbClr val="999999"/>
                </a:solidFill>
                <a:latin typeface="Times New Roman"/>
                <a:ea typeface="Times New Roman"/>
                <a:cs typeface="Times New Roman"/>
                <a:sym typeface="Times New Roman"/>
              </a:rPr>
              <a:t>It closes the sinuses so they develop sinusitis.</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AutoNum type="arabicPeriod"/>
            </a:pPr>
            <a:r>
              <a:rPr lang="en" sz="1200">
                <a:solidFill>
                  <a:srgbClr val="000000"/>
                </a:solidFill>
                <a:latin typeface="Times New Roman"/>
                <a:ea typeface="Times New Roman"/>
                <a:cs typeface="Times New Roman"/>
                <a:sym typeface="Times New Roman"/>
              </a:rPr>
              <a:t>Contraindicated in patients with base of skull fracture.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6AA84F"/>
                </a:solidFill>
                <a:latin typeface="Times New Roman"/>
                <a:ea typeface="Times New Roman"/>
                <a:cs typeface="Times New Roman"/>
                <a:sym typeface="Times New Roman"/>
              </a:rPr>
              <a:t>None of the above was mentioned by dr. Watidy. Instead: Abdominal Paracentesis and Abdominal Diagnostic Peritoneal Lavage (open vs closed technique, indications, complications) </a:t>
            </a:r>
            <a:endParaRPr sz="1200">
              <a:solidFill>
                <a:srgbClr val="000000"/>
              </a:solidFill>
              <a:latin typeface="Times New Roman"/>
              <a:ea typeface="Times New Roman"/>
              <a:cs typeface="Times New Roman"/>
              <a:sym typeface="Times New Roman"/>
            </a:endParaRPr>
          </a:p>
          <a:p>
            <a:pPr indent="0" lvl="0" marL="457200" rtl="0" algn="l">
              <a:spcBef>
                <a:spcPts val="300"/>
              </a:spcBef>
              <a:spcAft>
                <a:spcPts val="300"/>
              </a:spcAft>
              <a:buNone/>
            </a:pPr>
            <a:r>
              <a:t/>
            </a:r>
            <a:endParaRPr sz="1200">
              <a:solidFill>
                <a:srgbClr val="000000"/>
              </a:solidFill>
              <a:latin typeface="Times New Roman"/>
              <a:ea typeface="Times New Roman"/>
              <a:cs typeface="Times New Roman"/>
              <a:sym typeface="Times New Roman"/>
            </a:endParaRPr>
          </a:p>
        </p:txBody>
      </p:sp>
      <p:pic>
        <p:nvPicPr>
          <p:cNvPr id="581" name="Google Shape;581;p42"/>
          <p:cNvPicPr preferRelativeResize="0"/>
          <p:nvPr/>
        </p:nvPicPr>
        <p:blipFill rotWithShape="1">
          <a:blip r:embed="rId3">
            <a:alphaModFix/>
          </a:blip>
          <a:srcRect b="21920" l="8548" r="6475" t="19967"/>
          <a:stretch/>
        </p:blipFill>
        <p:spPr>
          <a:xfrm>
            <a:off x="3795000" y="5486550"/>
            <a:ext cx="2612577" cy="1925927"/>
          </a:xfrm>
          <a:prstGeom prst="rect">
            <a:avLst/>
          </a:prstGeom>
          <a:noFill/>
          <a:ln cap="flat" cmpd="sng" w="9525">
            <a:solidFill>
              <a:srgbClr val="999999"/>
            </a:solidFill>
            <a:prstDash val="solid"/>
            <a:round/>
            <a:headEnd len="sm" w="sm" type="none"/>
            <a:tailEnd len="sm" w="sm" type="none"/>
          </a:ln>
        </p:spPr>
      </p:pic>
      <p:pic>
        <p:nvPicPr>
          <p:cNvPr id="582" name="Google Shape;582;p42"/>
          <p:cNvPicPr preferRelativeResize="0"/>
          <p:nvPr/>
        </p:nvPicPr>
        <p:blipFill rotWithShape="1">
          <a:blip r:embed="rId4">
            <a:alphaModFix/>
          </a:blip>
          <a:srcRect b="23055" l="0" r="59682" t="27235"/>
          <a:stretch/>
        </p:blipFill>
        <p:spPr>
          <a:xfrm>
            <a:off x="5261025" y="1838551"/>
            <a:ext cx="1146550" cy="1128068"/>
          </a:xfrm>
          <a:prstGeom prst="rect">
            <a:avLst/>
          </a:prstGeom>
          <a:noFill/>
          <a:ln cap="flat" cmpd="sng" w="9525">
            <a:solidFill>
              <a:srgbClr val="999999"/>
            </a:solidFill>
            <a:prstDash val="solid"/>
            <a:round/>
            <a:headEnd len="sm" w="sm" type="none"/>
            <a:tailEnd len="sm" w="sm" type="none"/>
          </a:ln>
        </p:spPr>
      </p:pic>
      <p:pic>
        <p:nvPicPr>
          <p:cNvPr id="583" name="Google Shape;583;p42"/>
          <p:cNvPicPr preferRelativeResize="0"/>
          <p:nvPr/>
        </p:nvPicPr>
        <p:blipFill rotWithShape="1">
          <a:blip r:embed="rId5">
            <a:alphaModFix/>
          </a:blip>
          <a:srcRect b="5303" l="23837" r="16417" t="17938"/>
          <a:stretch/>
        </p:blipFill>
        <p:spPr>
          <a:xfrm>
            <a:off x="5261025" y="3085375"/>
            <a:ext cx="1146550" cy="110480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3"/>
          <p:cNvSpPr txBox="1"/>
          <p:nvPr>
            <p:ph idx="1" type="body"/>
          </p:nvPr>
        </p:nvSpPr>
        <p:spPr>
          <a:xfrm>
            <a:off x="359000" y="3733750"/>
            <a:ext cx="5838900" cy="413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Times New Roman"/>
                <a:ea typeface="Times New Roman"/>
                <a:cs typeface="Times New Roman"/>
                <a:sym typeface="Times New Roman"/>
              </a:rPr>
              <a:t>Vascular procedure:</a:t>
            </a:r>
            <a:endParaRPr sz="1600">
              <a:latin typeface="Times New Roman"/>
              <a:ea typeface="Times New Roman"/>
              <a:cs typeface="Times New Roman"/>
              <a:sym typeface="Times New Roman"/>
            </a:endParaRPr>
          </a:p>
          <a:p>
            <a:pPr indent="0" lvl="0" marL="0" rtl="0" algn="l">
              <a:spcBef>
                <a:spcPts val="30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400">
                <a:solidFill>
                  <a:schemeClr val="accent6"/>
                </a:solidFill>
                <a:latin typeface="Times New Roman"/>
                <a:ea typeface="Times New Roman"/>
                <a:cs typeface="Times New Roman"/>
                <a:sym typeface="Times New Roman"/>
              </a:rPr>
              <a:t>Central line insertion:</a:t>
            </a:r>
            <a:endParaRPr sz="1400">
              <a:solidFill>
                <a:schemeClr val="accent6"/>
              </a:solidFill>
              <a:latin typeface="Times New Roman"/>
              <a:ea typeface="Times New Roman"/>
              <a:cs typeface="Times New Roman"/>
              <a:sym typeface="Times New Roman"/>
            </a:endParaRPr>
          </a:p>
          <a:p>
            <a:pPr indent="0" lvl="0" marL="0" rtl="0" algn="l">
              <a:spcBef>
                <a:spcPts val="300"/>
              </a:spcBef>
              <a:spcAft>
                <a:spcPts val="0"/>
              </a:spcAft>
              <a:buNone/>
            </a:pPr>
            <a:r>
              <a:rPr b="1" lang="en" sz="1200">
                <a:solidFill>
                  <a:srgbClr val="000000"/>
                </a:solidFill>
                <a:latin typeface="Times New Roman"/>
                <a:ea typeface="Times New Roman"/>
                <a:cs typeface="Times New Roman"/>
                <a:sym typeface="Times New Roman"/>
              </a:rPr>
              <a:t>Indications:</a:t>
            </a:r>
            <a:endParaRPr b="1" sz="1200">
              <a:solidFill>
                <a:srgbClr val="000000"/>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Hemodynamic monitoring. (CVP).</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Administration of inotropes, vasopressors </a:t>
            </a:r>
            <a:r>
              <a:rPr lang="en" sz="1200">
                <a:solidFill>
                  <a:srgbClr val="999999"/>
                </a:solidFill>
                <a:latin typeface="Times New Roman"/>
                <a:ea typeface="Times New Roman"/>
                <a:cs typeface="Times New Roman"/>
                <a:sym typeface="Times New Roman"/>
              </a:rPr>
              <a:t>most imp indication is inotropes and to elevate pressure like epinephrine, remember you cannot administer it peripherally because it is irritating and might cause vasoconstriction </a:t>
            </a:r>
            <a:r>
              <a:rPr lang="en" sz="1200">
                <a:solidFill>
                  <a:srgbClr val="999999"/>
                </a:solidFill>
                <a:latin typeface="Times New Roman"/>
                <a:ea typeface="Times New Roman"/>
                <a:cs typeface="Times New Roman"/>
                <a:sym typeface="Times New Roman"/>
              </a:rPr>
              <a:t>most common </a:t>
            </a:r>
            <a:r>
              <a:rPr lang="en" sz="1200">
                <a:solidFill>
                  <a:srgbClr val="999999"/>
                </a:solidFill>
                <a:latin typeface="Times New Roman"/>
                <a:ea typeface="Times New Roman"/>
                <a:cs typeface="Times New Roman"/>
                <a:sym typeface="Times New Roman"/>
              </a:rPr>
              <a:t>and ischemia</a:t>
            </a:r>
            <a:r>
              <a:rPr lang="en" sz="1200">
                <a:solidFill>
                  <a:srgbClr val="000000"/>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Parenteral nutrition.</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b="1" lang="en" sz="1200">
                <a:solidFill>
                  <a:srgbClr val="000000"/>
                </a:solidFill>
                <a:latin typeface="Times New Roman"/>
                <a:ea typeface="Times New Roman"/>
                <a:cs typeface="Times New Roman"/>
                <a:sym typeface="Times New Roman"/>
              </a:rPr>
              <a:t>Sites:</a:t>
            </a:r>
            <a:endParaRPr b="1" sz="1200">
              <a:solidFill>
                <a:srgbClr val="000000"/>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Internal jugular. </a:t>
            </a:r>
            <a:r>
              <a:rPr lang="en" sz="1200">
                <a:solidFill>
                  <a:srgbClr val="999999"/>
                </a:solidFill>
                <a:latin typeface="Times New Roman"/>
                <a:ea typeface="Times New Roman"/>
                <a:cs typeface="Times New Roman"/>
                <a:sym typeface="Times New Roman"/>
              </a:rPr>
              <a:t>Most </a:t>
            </a:r>
            <a:r>
              <a:rPr lang="en" sz="1200">
                <a:solidFill>
                  <a:srgbClr val="999999"/>
                </a:solidFill>
                <a:latin typeface="Times New Roman"/>
                <a:ea typeface="Times New Roman"/>
                <a:cs typeface="Times New Roman"/>
                <a:sym typeface="Times New Roman"/>
              </a:rPr>
              <a:t>common.</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 Subclavian.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 femoral. </a:t>
            </a:r>
            <a:r>
              <a:rPr lang="en" sz="1200">
                <a:solidFill>
                  <a:srgbClr val="999999"/>
                </a:solidFill>
                <a:latin typeface="Times New Roman"/>
                <a:ea typeface="Times New Roman"/>
                <a:cs typeface="Times New Roman"/>
                <a:sym typeface="Times New Roman"/>
              </a:rPr>
              <a:t>High infection.</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 PICC.</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•Should be done under aseptic sterile conditions.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•Should be done with ultrasound guidance.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•Watch for air embolism.</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•Always confirm placement by withdrawing blood from the catheter, and by xray.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•All lines should secured in place.</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300"/>
              </a:spcAft>
              <a:buNone/>
            </a:pPr>
            <a:r>
              <a:t/>
            </a:r>
            <a:endParaRPr sz="1200">
              <a:solidFill>
                <a:srgbClr val="000000"/>
              </a:solidFill>
              <a:latin typeface="Times New Roman"/>
              <a:ea typeface="Times New Roman"/>
              <a:cs typeface="Times New Roman"/>
              <a:sym typeface="Times New Roman"/>
            </a:endParaRPr>
          </a:p>
        </p:txBody>
      </p:sp>
      <p:sp>
        <p:nvSpPr>
          <p:cNvPr id="589" name="Google Shape;589;p43"/>
          <p:cNvSpPr txBox="1"/>
          <p:nvPr/>
        </p:nvSpPr>
        <p:spPr>
          <a:xfrm>
            <a:off x="511400" y="159551"/>
            <a:ext cx="5838900" cy="37473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Steps for NGT:</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consent</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Preparation: choose the size of your tube from 16 to18, for bleeding you take a smaller bore (18) for drainage a larger is better so it won’t get blocked (16 gauge).</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You  have to numb the area topical anesthesia you spray the nostrils and the back of the mouth because it is very uncomfortable.</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Try to calculate when the tube will be in the stomach. Usually it is 40 cm.</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You need the pt cooperation because at some point you will ask them to swallow. Give them a glass of water because when they swallow the water the NGT also gets swallowed to the esophagus otherwise it will go to the trachea.</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Initially you want to sit the patient up, and the direction is towards the head and then after approx 5cm you start pointing towards the back to avoid hitting the roof of the nose, once you are 10 to 15 cm in you are most likely behind the pharynx and now you ask the pt to swallow. With each swallow you push.</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Once you go in you check that it is in place by: 1. Aspirating bile or 2. You bring the big tumi syringe and you oscillate for the gas bubble.</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Dont forget to secure it in place.</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If the pt is in the ICU or they are not awake we usually get an x-ray confirmation especially if we were going to use it for feeding because we dont want it going into the chest.</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If you only want it for drainage (i.e. someone with a bowel obstruction) then usually the bile will come out and you confirm and start suctioning. Suction </a:t>
            </a:r>
            <a:r>
              <a:rPr lang="en" sz="1000" u="sng">
                <a:solidFill>
                  <a:srgbClr val="999999"/>
                </a:solidFill>
                <a:latin typeface="Times New Roman"/>
                <a:ea typeface="Times New Roman"/>
                <a:cs typeface="Times New Roman"/>
                <a:sym typeface="Times New Roman"/>
              </a:rPr>
              <a:t>should be intermittent</a:t>
            </a:r>
            <a:r>
              <a:rPr lang="en" sz="1000">
                <a:solidFill>
                  <a:srgbClr val="999999"/>
                </a:solidFill>
                <a:latin typeface="Times New Roman"/>
                <a:ea typeface="Times New Roman"/>
                <a:cs typeface="Times New Roman"/>
                <a:sym typeface="Times New Roman"/>
              </a:rPr>
              <a:t> if it were continuous suctioning like the chest tube the mucosa will develop an ulcer.</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latin typeface="Open Sans"/>
              <a:ea typeface="Open Sans"/>
              <a:cs typeface="Open Sans"/>
              <a:sym typeface="Open Sans"/>
            </a:endParaRPr>
          </a:p>
        </p:txBody>
      </p:sp>
      <p:pic>
        <p:nvPicPr>
          <p:cNvPr id="590" name="Google Shape;590;p43"/>
          <p:cNvPicPr preferRelativeResize="0"/>
          <p:nvPr/>
        </p:nvPicPr>
        <p:blipFill rotWithShape="1">
          <a:blip r:embed="rId3">
            <a:alphaModFix/>
          </a:blip>
          <a:srcRect b="22241" l="3429" r="54690" t="35801"/>
          <a:stretch/>
        </p:blipFill>
        <p:spPr>
          <a:xfrm>
            <a:off x="3875307" y="6029695"/>
            <a:ext cx="1632877" cy="1226977"/>
          </a:xfrm>
          <a:prstGeom prst="rect">
            <a:avLst/>
          </a:prstGeom>
          <a:noFill/>
          <a:ln>
            <a:noFill/>
          </a:ln>
        </p:spPr>
      </p:pic>
      <p:sp>
        <p:nvSpPr>
          <p:cNvPr id="591" name="Google Shape;591;p43"/>
          <p:cNvSpPr txBox="1"/>
          <p:nvPr/>
        </p:nvSpPr>
        <p:spPr>
          <a:xfrm>
            <a:off x="3815205" y="5729822"/>
            <a:ext cx="2767800" cy="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latin typeface="Times New Roman"/>
                <a:ea typeface="Times New Roman"/>
                <a:cs typeface="Times New Roman"/>
                <a:sym typeface="Times New Roman"/>
              </a:rPr>
              <a:t>Extra</a:t>
            </a:r>
            <a:r>
              <a:rPr lang="en">
                <a:latin typeface="Open Sans"/>
                <a:ea typeface="Open Sans"/>
                <a:cs typeface="Open Sans"/>
                <a:sym typeface="Open Sans"/>
              </a:rPr>
              <a:t> </a:t>
            </a: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44"/>
          <p:cNvSpPr txBox="1"/>
          <p:nvPr>
            <p:ph idx="1" type="body"/>
          </p:nvPr>
        </p:nvSpPr>
        <p:spPr>
          <a:xfrm>
            <a:off x="505350" y="511050"/>
            <a:ext cx="5469300" cy="797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00"/>
                </a:solidFill>
                <a:latin typeface="Times New Roman"/>
                <a:ea typeface="Times New Roman"/>
                <a:cs typeface="Times New Roman"/>
                <a:sym typeface="Times New Roman"/>
              </a:rPr>
              <a:t>Complications:</a:t>
            </a:r>
            <a:endParaRPr b="1" sz="1200">
              <a:solidFill>
                <a:srgbClr val="000000"/>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Arterial cannulation.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Hemo or pneumothorax. </a:t>
            </a:r>
            <a:r>
              <a:rPr lang="en" sz="1200">
                <a:solidFill>
                  <a:srgbClr val="999999"/>
                </a:solidFill>
                <a:latin typeface="Times New Roman"/>
                <a:ea typeface="Times New Roman"/>
                <a:cs typeface="Times New Roman"/>
                <a:sym typeface="Times New Roman"/>
              </a:rPr>
              <a:t>Check it when withdraw blood.</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Hematoma.</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Air embolism. </a:t>
            </a:r>
            <a:r>
              <a:rPr lang="en" sz="1200">
                <a:solidFill>
                  <a:srgbClr val="999999"/>
                </a:solidFill>
                <a:latin typeface="Times New Roman"/>
                <a:ea typeface="Times New Roman"/>
                <a:cs typeface="Times New Roman"/>
                <a:sym typeface="Times New Roman"/>
              </a:rPr>
              <a:t>Treat it by making the air go to top of the heart by letting pt stay head down until it dissolves.</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Infection.</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600">
                <a:latin typeface="Times New Roman"/>
                <a:ea typeface="Times New Roman"/>
                <a:cs typeface="Times New Roman"/>
                <a:sym typeface="Times New Roman"/>
              </a:rPr>
              <a:t>Urinary </a:t>
            </a:r>
            <a:r>
              <a:rPr lang="en" sz="1600">
                <a:latin typeface="Times New Roman"/>
                <a:ea typeface="Times New Roman"/>
                <a:cs typeface="Times New Roman"/>
                <a:sym typeface="Times New Roman"/>
              </a:rPr>
              <a:t>procedures:</a:t>
            </a:r>
            <a:endParaRPr sz="1600">
              <a:latin typeface="Times New Roman"/>
              <a:ea typeface="Times New Roman"/>
              <a:cs typeface="Times New Roman"/>
              <a:sym typeface="Times New Roman"/>
            </a:endParaRPr>
          </a:p>
          <a:p>
            <a:pPr indent="0" lvl="0" marL="0" rtl="0" algn="l">
              <a:spcBef>
                <a:spcPts val="30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400">
                <a:solidFill>
                  <a:schemeClr val="accent6"/>
                </a:solidFill>
                <a:latin typeface="Times New Roman"/>
                <a:ea typeface="Times New Roman"/>
                <a:cs typeface="Times New Roman"/>
                <a:sym typeface="Times New Roman"/>
              </a:rPr>
              <a:t>1- Urethral  catheterization:</a:t>
            </a:r>
            <a:endParaRPr sz="1400">
              <a:solidFill>
                <a:schemeClr val="accent6"/>
              </a:solidFill>
              <a:latin typeface="Times New Roman"/>
              <a:ea typeface="Times New Roman"/>
              <a:cs typeface="Times New Roman"/>
              <a:sym typeface="Times New Roman"/>
            </a:endParaRPr>
          </a:p>
          <a:p>
            <a:pPr indent="0" lvl="0" marL="0" rtl="0" algn="l">
              <a:spcBef>
                <a:spcPts val="300"/>
              </a:spcBef>
              <a:spcAft>
                <a:spcPts val="0"/>
              </a:spcAft>
              <a:buNone/>
            </a:pPr>
            <a:r>
              <a:rPr b="1" lang="en" sz="1200">
                <a:solidFill>
                  <a:srgbClr val="000000"/>
                </a:solidFill>
                <a:latin typeface="Times New Roman"/>
                <a:ea typeface="Times New Roman"/>
                <a:cs typeface="Times New Roman"/>
                <a:sym typeface="Times New Roman"/>
              </a:rPr>
              <a:t>Indications:</a:t>
            </a:r>
            <a:endParaRPr b="1" sz="1200">
              <a:solidFill>
                <a:srgbClr val="000000"/>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Relieve urinary retention.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Accurately measure urine output.</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Nursing of incontinent patients. </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Long procedures under GA.</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Sterile, aseptic technique.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Choose the appropriate catheter, usually 16-18Fr Foley.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Ensure catheter is lubricated.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Avoid using force, catheter should advance gently. </a:t>
            </a:r>
            <a:r>
              <a:rPr lang="en" sz="1200">
                <a:solidFill>
                  <a:srgbClr val="999999"/>
                </a:solidFill>
                <a:latin typeface="Times New Roman"/>
                <a:ea typeface="Times New Roman"/>
                <a:cs typeface="Times New Roman"/>
                <a:sym typeface="Times New Roman"/>
              </a:rPr>
              <a:t>if you have resistance uses smaller sizes; if still consult urology.</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rPr b="1" lang="en" sz="1200">
                <a:solidFill>
                  <a:srgbClr val="000000"/>
                </a:solidFill>
                <a:latin typeface="Times New Roman"/>
                <a:ea typeface="Times New Roman"/>
                <a:cs typeface="Times New Roman"/>
                <a:sym typeface="Times New Roman"/>
              </a:rPr>
              <a:t>Complications:</a:t>
            </a:r>
            <a:endParaRPr b="1" sz="1200">
              <a:solidFill>
                <a:srgbClr val="000000"/>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Trauma. </a:t>
            </a:r>
            <a:r>
              <a:rPr lang="en" sz="1200">
                <a:solidFill>
                  <a:srgbClr val="999999"/>
                </a:solidFill>
                <a:latin typeface="Times New Roman"/>
                <a:ea typeface="Times New Roman"/>
                <a:cs typeface="Times New Roman"/>
                <a:sym typeface="Times New Roman"/>
              </a:rPr>
              <a:t>Don't Injure the urethra. </a:t>
            </a:r>
            <a:r>
              <a:rPr lang="en" sz="1200">
                <a:solidFill>
                  <a:srgbClr val="000000"/>
                </a:solidFill>
                <a:latin typeface="Times New Roman"/>
                <a:ea typeface="Times New Roman"/>
                <a:cs typeface="Times New Roman"/>
                <a:sym typeface="Times New Roman"/>
              </a:rPr>
              <a:t> - False passage. - UTI happen.</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600">
                <a:solidFill>
                  <a:schemeClr val="accent6"/>
                </a:solidFill>
                <a:latin typeface="Times New Roman"/>
                <a:ea typeface="Times New Roman"/>
                <a:cs typeface="Times New Roman"/>
                <a:sym typeface="Times New Roman"/>
              </a:rPr>
              <a:t>2- Suprapubic catheterization:</a:t>
            </a:r>
            <a:endParaRPr sz="1600">
              <a:solidFill>
                <a:schemeClr val="accent6"/>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Indicated for bladder drainage or monitoring of urine output. </a:t>
            </a:r>
            <a:r>
              <a:rPr lang="en" sz="1200">
                <a:solidFill>
                  <a:srgbClr val="999999"/>
                </a:solidFill>
                <a:latin typeface="Times New Roman"/>
                <a:ea typeface="Times New Roman"/>
                <a:cs typeface="Times New Roman"/>
                <a:sym typeface="Times New Roman"/>
              </a:rPr>
              <a:t>same indication as fole</a:t>
            </a:r>
            <a:r>
              <a:rPr lang="en" sz="1200">
                <a:solidFill>
                  <a:srgbClr val="000000"/>
                </a:solidFill>
                <a:latin typeface="Times New Roman"/>
                <a:ea typeface="Times New Roman"/>
                <a:cs typeface="Times New Roman"/>
                <a:sym typeface="Times New Roman"/>
              </a:rPr>
              <a:t>y.</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When urethral catheterization has failed, or is contraindicated.</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1- Trauma.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2- False passage </a:t>
            </a:r>
            <a:r>
              <a:rPr lang="en" sz="1200">
                <a:solidFill>
                  <a:srgbClr val="999999"/>
                </a:solidFill>
                <a:latin typeface="Times New Roman"/>
                <a:ea typeface="Times New Roman"/>
                <a:cs typeface="Times New Roman"/>
                <a:sym typeface="Times New Roman"/>
              </a:rPr>
              <a:t>going through urethra to  soft tissue behind  urethra &amp; bladder.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3- Obstruction by tumor.</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999999"/>
                </a:solidFill>
                <a:latin typeface="Times New Roman"/>
                <a:ea typeface="Times New Roman"/>
                <a:cs typeface="Times New Roman"/>
                <a:sym typeface="Times New Roman"/>
              </a:rPr>
              <a:t>you need to have a full bladder to insert suprapubic cath to avoid injuring adjacent</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999999"/>
                </a:solidFill>
                <a:latin typeface="Times New Roman"/>
                <a:ea typeface="Times New Roman"/>
                <a:cs typeface="Times New Roman"/>
                <a:sym typeface="Times New Roman"/>
              </a:rPr>
              <a:t>organs.</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300"/>
              </a:spcAft>
              <a:buNone/>
            </a:pPr>
            <a:r>
              <a:t/>
            </a:r>
            <a:endParaRPr sz="1200">
              <a:solidFill>
                <a:srgbClr val="00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45"/>
          <p:cNvSpPr txBox="1"/>
          <p:nvPr>
            <p:ph idx="1" type="body"/>
          </p:nvPr>
        </p:nvSpPr>
        <p:spPr>
          <a:xfrm>
            <a:off x="505350" y="511050"/>
            <a:ext cx="5469300" cy="797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Times New Roman"/>
                <a:ea typeface="Times New Roman"/>
                <a:cs typeface="Times New Roman"/>
                <a:sym typeface="Times New Roman"/>
              </a:rPr>
              <a:t>Summary</a:t>
            </a:r>
            <a:r>
              <a:rPr b="1" lang="en" sz="1200">
                <a:solidFill>
                  <a:srgbClr val="000000"/>
                </a:solidFill>
                <a:latin typeface="Times New Roman"/>
                <a:ea typeface="Times New Roman"/>
                <a:cs typeface="Times New Roman"/>
                <a:sym typeface="Times New Roman"/>
              </a:rPr>
              <a:t> </a:t>
            </a:r>
            <a:endParaRPr b="1"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b="1" sz="1200">
              <a:solidFill>
                <a:srgbClr val="000000"/>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Protect yourself, colleagues and the patient. </a:t>
            </a:r>
            <a:r>
              <a:rPr lang="en" sz="1200">
                <a:solidFill>
                  <a:srgbClr val="999999"/>
                </a:solidFill>
                <a:latin typeface="Times New Roman"/>
                <a:ea typeface="Times New Roman"/>
                <a:cs typeface="Times New Roman"/>
                <a:sym typeface="Times New Roman"/>
              </a:rPr>
              <a:t>From infection, Transmission of viruses and diseases</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Aseptic technique.</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Talk to your patients, and the rest of the team. </a:t>
            </a:r>
            <a:r>
              <a:rPr lang="en" sz="1200">
                <a:solidFill>
                  <a:srgbClr val="999999"/>
                </a:solidFill>
                <a:latin typeface="Times New Roman"/>
                <a:ea typeface="Times New Roman"/>
                <a:cs typeface="Times New Roman"/>
                <a:sym typeface="Times New Roman"/>
              </a:rPr>
              <a:t>Get consent, explain the procedure, communicate.</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Know indications, alternatives, complications of the procedure you are performing.</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300"/>
              </a:spcAft>
              <a:buNone/>
            </a:pPr>
            <a:r>
              <a:t/>
            </a:r>
            <a:endParaRPr b="1" sz="1200">
              <a:solidFill>
                <a:srgbClr val="000000"/>
              </a:solidFill>
              <a:latin typeface="Times New Roman"/>
              <a:ea typeface="Times New Roman"/>
              <a:cs typeface="Times New Roman"/>
              <a:sym typeface="Times New Roman"/>
            </a:endParaRPr>
          </a:p>
        </p:txBody>
      </p:sp>
      <p:graphicFrame>
        <p:nvGraphicFramePr>
          <p:cNvPr id="602" name="Google Shape;602;p45"/>
          <p:cNvGraphicFramePr/>
          <p:nvPr/>
        </p:nvGraphicFramePr>
        <p:xfrm>
          <a:off x="261968" y="2661706"/>
          <a:ext cx="3000000" cy="3000000"/>
        </p:xfrm>
        <a:graphic>
          <a:graphicData uri="http://schemas.openxmlformats.org/drawingml/2006/table">
            <a:tbl>
              <a:tblPr>
                <a:noFill/>
                <a:tableStyleId>{BD06EA0F-EA0C-4C73-A230-8D30C3892180}</a:tableStyleId>
              </a:tblPr>
              <a:tblGrid>
                <a:gridCol w="993225"/>
                <a:gridCol w="3410325"/>
                <a:gridCol w="1602600"/>
              </a:tblGrid>
              <a:tr h="36572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procedure</a:t>
                      </a:r>
                      <a:endParaRPr sz="1200">
                        <a:latin typeface="Times New Roman"/>
                        <a:ea typeface="Times New Roman"/>
                        <a:cs typeface="Times New Roman"/>
                        <a:sym typeface="Times New Roman"/>
                      </a:endParaRPr>
                    </a:p>
                  </a:txBody>
                  <a:tcPr marT="91425" marB="91425" marR="91425" marL="91425">
                    <a:solidFill>
                      <a:srgbClr val="C3A297"/>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indications</a:t>
                      </a:r>
                      <a:endParaRPr sz="1200">
                        <a:latin typeface="Times New Roman"/>
                        <a:ea typeface="Times New Roman"/>
                        <a:cs typeface="Times New Roman"/>
                        <a:sym typeface="Times New Roman"/>
                      </a:endParaRPr>
                    </a:p>
                  </a:txBody>
                  <a:tcPr marT="91425" marB="91425" marR="91425" marL="91425">
                    <a:solidFill>
                      <a:srgbClr val="C3A297"/>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contra</a:t>
                      </a:r>
                      <a:r>
                        <a:rPr lang="en" sz="1200">
                          <a:latin typeface="Times New Roman"/>
                          <a:ea typeface="Times New Roman"/>
                          <a:cs typeface="Times New Roman"/>
                          <a:sym typeface="Times New Roman"/>
                        </a:rPr>
                        <a:t>indications</a:t>
                      </a:r>
                      <a:endParaRPr sz="1200">
                        <a:latin typeface="Times New Roman"/>
                        <a:ea typeface="Times New Roman"/>
                        <a:cs typeface="Times New Roman"/>
                        <a:sym typeface="Times New Roman"/>
                      </a:endParaRPr>
                    </a:p>
                  </a:txBody>
                  <a:tcPr marT="91425" marB="91425" marR="91425" marL="91425">
                    <a:solidFill>
                      <a:srgbClr val="C3A297"/>
                    </a:solidFill>
                  </a:tcPr>
                </a:tc>
              </a:tr>
              <a:tr h="3944675">
                <a:tc>
                  <a:txBody>
                    <a:bodyPr/>
                    <a:lstStyle/>
                    <a:p>
                      <a:pPr indent="0" lvl="0" marL="0" rtl="0" algn="l">
                        <a:spcBef>
                          <a:spcPts val="0"/>
                        </a:spcBef>
                        <a:spcAft>
                          <a:spcPts val="0"/>
                        </a:spcAft>
                        <a:buNone/>
                      </a:pPr>
                      <a:r>
                        <a:rPr lang="en" sz="1200">
                          <a:solidFill>
                            <a:srgbClr val="999999"/>
                          </a:solidFill>
                          <a:latin typeface="Times New Roman"/>
                          <a:ea typeface="Times New Roman"/>
                          <a:cs typeface="Times New Roman"/>
                          <a:sym typeface="Times New Roman"/>
                        </a:rPr>
                        <a:t>PDL</a:t>
                      </a:r>
                      <a:endParaRPr sz="12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solidFill>
                            <a:srgbClr val="999999"/>
                          </a:solidFill>
                          <a:latin typeface="Times New Roman"/>
                          <a:ea typeface="Times New Roman"/>
                          <a:cs typeface="Times New Roman"/>
                          <a:sym typeface="Times New Roman"/>
                        </a:rPr>
                        <a:t>Diagnostic peritoneal lavage (DPL): a diagnostic test used to assess for bleeding or viscus perforation in abdominal trauma. Highly sensitive, but invasive. Performed by placing a catheter into the abdomen, aspirating, then instilling a liter of warm saline. If fecal matter or significant blood are detected, this constitutes a positive test and emergent laparotomy is indicated.</a:t>
                      </a:r>
                      <a:endParaRPr sz="12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200" u="sng">
                          <a:solidFill>
                            <a:srgbClr val="999999"/>
                          </a:solidFill>
                          <a:latin typeface="Times New Roman"/>
                          <a:ea typeface="Times New Roman"/>
                          <a:cs typeface="Times New Roman"/>
                          <a:sym typeface="Times New Roman"/>
                        </a:rPr>
                        <a:t>Typically performed after the primary survey if hemoperitoneum is suspected and FAST exam is unavailable or equivocal</a:t>
                      </a:r>
                      <a:endParaRPr sz="1200" u="sng">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200" u="sng">
                          <a:solidFill>
                            <a:srgbClr val="999999"/>
                          </a:solidFill>
                          <a:latin typeface="Times New Roman"/>
                          <a:ea typeface="Times New Roman"/>
                          <a:cs typeface="Times New Roman"/>
                          <a:sym typeface="Times New Roman"/>
                        </a:rPr>
                        <a:t>Rarely performed given the greater sensitivity of the FAST exam</a:t>
                      </a:r>
                      <a:endParaRPr sz="1200" u="sng">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solidFill>
                            <a:srgbClr val="999999"/>
                          </a:solidFill>
                          <a:latin typeface="Times New Roman"/>
                          <a:ea typeface="Times New Roman"/>
                          <a:cs typeface="Times New Roman"/>
                          <a:sym typeface="Times New Roman"/>
                        </a:rPr>
                        <a:t>An obvious need for laparotomy is the only absolute contraindication for DPL. Lack of training or familiarity with performing DPL, prior abdominal surgery, abdominal-wall infections, coagulopathy, morbid obesity, and second- or third-trimester pregnancy are all relative contraindications.</a:t>
                      </a:r>
                      <a:endParaRPr sz="12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r>
              <a:tr h="365725">
                <a:tc>
                  <a:txBody>
                    <a:bodyPr/>
                    <a:lstStyle/>
                    <a:p>
                      <a:pPr indent="0" lvl="0" marL="0" rtl="0" algn="l">
                        <a:spcBef>
                          <a:spcPts val="0"/>
                        </a:spcBef>
                        <a:spcAft>
                          <a:spcPts val="0"/>
                        </a:spcAft>
                        <a:buNone/>
                      </a:pPr>
                      <a:r>
                        <a:rPr lang="en" sz="1200">
                          <a:solidFill>
                            <a:srgbClr val="999999"/>
                          </a:solidFill>
                          <a:latin typeface="Times New Roman"/>
                          <a:ea typeface="Times New Roman"/>
                          <a:cs typeface="Times New Roman"/>
                          <a:sym typeface="Times New Roman"/>
                        </a:rPr>
                        <a:t>Venous cut down</a:t>
                      </a:r>
                      <a:endParaRPr sz="12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solidFill>
                            <a:srgbClr val="999999"/>
                          </a:solidFill>
                          <a:latin typeface="Times New Roman"/>
                          <a:ea typeface="Times New Roman"/>
                          <a:cs typeface="Times New Roman"/>
                          <a:sym typeface="Times New Roman"/>
                        </a:rPr>
                        <a:t>Saphenous vein cutdown is indicated for the purpose of emergency venous access (when attempts to gain access via peripheral or percutaneous routes have failed).if percutaneous access cannot be obtained, a surgical cut-down at the saphenofemoral junction is preferable, although more time-consuming. Intraosseous access to long bones in the adult is a viable alternative for initial resuscitation.</a:t>
                      </a:r>
                      <a:endParaRPr sz="12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solidFill>
                            <a:srgbClr val="999999"/>
                          </a:solidFill>
                          <a:latin typeface="Times New Roman"/>
                          <a:ea typeface="Times New Roman"/>
                          <a:cs typeface="Times New Roman"/>
                          <a:sym typeface="Times New Roman"/>
                        </a:rPr>
                        <a:t>Coagulopathy or bleeding diathesis, Vein thrombosis, Overlying, cellulitis.</a:t>
                      </a:r>
                      <a:endParaRPr sz="12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32"/>
          <p:cNvSpPr txBox="1"/>
          <p:nvPr>
            <p:ph type="title"/>
          </p:nvPr>
        </p:nvSpPr>
        <p:spPr>
          <a:xfrm>
            <a:off x="291300" y="1171500"/>
            <a:ext cx="5993700" cy="1222800"/>
          </a:xfrm>
          <a:prstGeom prst="rect">
            <a:avLst/>
          </a:prstGeom>
        </p:spPr>
        <p:txBody>
          <a:bodyPr anchorCtr="0" anchor="t" bIns="91425" lIns="91425" spcFirstLastPara="1" rIns="91425" wrap="square" tIns="91425">
            <a:noAutofit/>
          </a:bodyPr>
          <a:lstStyle/>
          <a:p>
            <a:pPr indent="0" lvl="0" marL="0" rtl="1" algn="ctr">
              <a:lnSpc>
                <a:spcPct val="80000"/>
              </a:lnSpc>
              <a:spcBef>
                <a:spcPts val="0"/>
              </a:spcBef>
              <a:spcAft>
                <a:spcPts val="0"/>
              </a:spcAft>
              <a:buNone/>
            </a:pPr>
            <a:r>
              <a:rPr b="1" lang="en" sz="2400">
                <a:solidFill>
                  <a:schemeClr val="accent3"/>
                </a:solidFill>
                <a:latin typeface="Tajawal"/>
                <a:ea typeface="Tajawal"/>
                <a:cs typeface="Tajawal"/>
                <a:sym typeface="Tajawal"/>
              </a:rPr>
              <a:t>الحمدلله الذي بنعمته تتم الصالحات</a:t>
            </a:r>
            <a:r>
              <a:rPr lang="en" sz="2400">
                <a:solidFill>
                  <a:schemeClr val="accent3"/>
                </a:solidFill>
                <a:latin typeface="Tajawal Medium"/>
                <a:ea typeface="Tajawal Medium"/>
                <a:cs typeface="Tajawal Medium"/>
                <a:sym typeface="Tajawal Medium"/>
              </a:rPr>
              <a:t> </a:t>
            </a:r>
            <a:endParaRPr sz="2400">
              <a:solidFill>
                <a:schemeClr val="accent3"/>
              </a:solidFill>
              <a:latin typeface="Tajawal Medium"/>
              <a:ea typeface="Tajawal Medium"/>
              <a:cs typeface="Tajawal Medium"/>
              <a:sym typeface="Tajawal Medium"/>
            </a:endParaRPr>
          </a:p>
          <a:p>
            <a:pPr indent="0" lvl="0" marL="0" rtl="1" algn="ctr">
              <a:lnSpc>
                <a:spcPct val="90000"/>
              </a:lnSpc>
              <a:spcBef>
                <a:spcPts val="1000"/>
              </a:spcBef>
              <a:spcAft>
                <a:spcPts val="0"/>
              </a:spcAft>
              <a:buNone/>
            </a:pPr>
            <a:r>
              <a:rPr lang="en" sz="2300">
                <a:solidFill>
                  <a:schemeClr val="accent3"/>
                </a:solidFill>
                <a:latin typeface="Tajawal Medium"/>
                <a:ea typeface="Tajawal Medium"/>
                <a:cs typeface="Tajawal Medium"/>
                <a:sym typeface="Tajawal Medium"/>
              </a:rPr>
              <a:t>شكرًا لله ثم لكل من ساهم وتعاون على إنجاز هذا العمل، جعله الله عملاً صالحًا متقبلًا تؤجرون عليه</a:t>
            </a:r>
            <a:endParaRPr sz="3800">
              <a:solidFill>
                <a:schemeClr val="accent3"/>
              </a:solidFill>
              <a:latin typeface="Tajawal"/>
              <a:ea typeface="Tajawal"/>
              <a:cs typeface="Tajawal"/>
              <a:sym typeface="Tajawal"/>
            </a:endParaRPr>
          </a:p>
        </p:txBody>
      </p:sp>
      <p:sp>
        <p:nvSpPr>
          <p:cNvPr id="498" name="Google Shape;498;p32"/>
          <p:cNvSpPr txBox="1"/>
          <p:nvPr/>
        </p:nvSpPr>
        <p:spPr>
          <a:xfrm>
            <a:off x="1441725" y="2538000"/>
            <a:ext cx="3534600" cy="4831200"/>
          </a:xfrm>
          <a:prstGeom prst="rect">
            <a:avLst/>
          </a:prstGeom>
          <a:noFill/>
          <a:ln>
            <a:noFill/>
          </a:ln>
        </p:spPr>
        <p:txBody>
          <a:bodyPr anchorCtr="0" anchor="ctr" bIns="91425" lIns="91425" spcFirstLastPara="1" rIns="91425" wrap="square" tIns="91425">
            <a:noAutofit/>
          </a:bodyPr>
          <a:lstStyle/>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أسيل بادخن</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بتول الرحيمي </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مجد البراك</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رهف الشمري</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خلود الوهيبي</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منيره المسعد</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ديمة العريفي</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رهام الحلبي</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رناد الغريبي </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الهام علامي </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سارة العنزي</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ريما العنزي</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هديل عورتاني</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الهنوف الجلعود</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 روان الحربي</a:t>
            </a:r>
            <a:endParaRPr b="1" sz="1700">
              <a:solidFill>
                <a:srgbClr val="595959"/>
              </a:solidFill>
              <a:latin typeface="Ubuntu"/>
              <a:ea typeface="Ubuntu"/>
              <a:cs typeface="Ubuntu"/>
              <a:sym typeface="Ubuntu"/>
            </a:endParaRPr>
          </a:p>
          <a:p>
            <a:pPr indent="0" lvl="0" marL="0" rtl="1" algn="ctr">
              <a:lnSpc>
                <a:spcPct val="115000"/>
              </a:lnSpc>
              <a:spcBef>
                <a:spcPts val="0"/>
              </a:spcBef>
              <a:spcAft>
                <a:spcPts val="0"/>
              </a:spcAft>
              <a:buNone/>
            </a:pPr>
            <a:r>
              <a:rPr b="1" lang="en" sz="1700">
                <a:solidFill>
                  <a:srgbClr val="595959"/>
                </a:solidFill>
                <a:latin typeface="Ubuntu"/>
                <a:ea typeface="Ubuntu"/>
                <a:cs typeface="Ubuntu"/>
                <a:sym typeface="Ubuntu"/>
              </a:rPr>
              <a:t>دانة القاضي</a:t>
            </a:r>
            <a:endParaRPr b="1" sz="1700">
              <a:solidFill>
                <a:srgbClr val="595959"/>
              </a:solidFill>
              <a:latin typeface="Ubuntu"/>
              <a:ea typeface="Ubuntu"/>
              <a:cs typeface="Ubuntu"/>
              <a:sym typeface="Ubuntu"/>
            </a:endParaRPr>
          </a:p>
        </p:txBody>
      </p:sp>
      <p:sp>
        <p:nvSpPr>
          <p:cNvPr id="499" name="Google Shape;499;p32"/>
          <p:cNvSpPr txBox="1"/>
          <p:nvPr>
            <p:ph type="title"/>
          </p:nvPr>
        </p:nvSpPr>
        <p:spPr>
          <a:xfrm>
            <a:off x="254450" y="7815200"/>
            <a:ext cx="5897400" cy="659700"/>
          </a:xfrm>
          <a:prstGeom prst="rect">
            <a:avLst/>
          </a:prstGeom>
        </p:spPr>
        <p:txBody>
          <a:bodyPr anchorCtr="0" anchor="t" bIns="91425" lIns="91425" spcFirstLastPara="1" rIns="91425" wrap="square" tIns="91425">
            <a:noAutofit/>
          </a:bodyPr>
          <a:lstStyle/>
          <a:p>
            <a:pPr indent="0" lvl="0" marL="0" rtl="1" algn="ctr">
              <a:lnSpc>
                <a:spcPct val="80000"/>
              </a:lnSpc>
              <a:spcBef>
                <a:spcPts val="0"/>
              </a:spcBef>
              <a:spcAft>
                <a:spcPts val="0"/>
              </a:spcAft>
              <a:buNone/>
            </a:pPr>
            <a:r>
              <a:rPr b="1" lang="en" sz="2400">
                <a:latin typeface="Tajawal"/>
                <a:ea typeface="Tajawal"/>
                <a:cs typeface="Tajawal"/>
                <a:sym typeface="Tajawal"/>
              </a:rPr>
              <a:t>أروى الجهني      &amp;      روان مشـعل</a:t>
            </a:r>
            <a:endParaRPr sz="3900">
              <a:latin typeface="Tajawal"/>
              <a:ea typeface="Tajawal"/>
              <a:cs typeface="Tajawal"/>
              <a:sym typeface="Tajaw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33"/>
          <p:cNvSpPr txBox="1"/>
          <p:nvPr>
            <p:ph idx="1" type="body"/>
          </p:nvPr>
        </p:nvSpPr>
        <p:spPr>
          <a:xfrm>
            <a:off x="505350" y="511050"/>
            <a:ext cx="5469300" cy="797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Times New Roman"/>
                <a:ea typeface="Times New Roman"/>
                <a:cs typeface="Times New Roman"/>
                <a:sym typeface="Times New Roman"/>
              </a:rPr>
              <a:t>General Consideration:</a:t>
            </a:r>
            <a:endParaRPr sz="1600">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Every procedure should be preceded by adequate explanation. </a:t>
            </a:r>
            <a:r>
              <a:rPr lang="en" sz="1200">
                <a:solidFill>
                  <a:srgbClr val="999999"/>
                </a:solidFill>
                <a:latin typeface="Times New Roman"/>
                <a:ea typeface="Times New Roman"/>
                <a:cs typeface="Times New Roman"/>
                <a:sym typeface="Times New Roman"/>
              </a:rPr>
              <a:t>In any procedure from LP to central line to normal blood studies</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Reason for procedure, simplified steps, what is expected during the procedure.</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Communication and reassurance throughout the procedure. </a:t>
            </a:r>
            <a:r>
              <a:rPr lang="en" sz="1200">
                <a:solidFill>
                  <a:srgbClr val="999999"/>
                </a:solidFill>
                <a:latin typeface="Times New Roman"/>
                <a:ea typeface="Times New Roman"/>
                <a:cs typeface="Times New Roman"/>
                <a:sym typeface="Times New Roman"/>
              </a:rPr>
              <a:t>Helps the pt remain calm.</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Counselling regarding the need, the benefit and any alternatives to the procedure. </a:t>
            </a:r>
            <a:r>
              <a:rPr lang="en" sz="1200">
                <a:solidFill>
                  <a:srgbClr val="999999"/>
                </a:solidFill>
                <a:latin typeface="Times New Roman"/>
                <a:ea typeface="Times New Roman"/>
                <a:cs typeface="Times New Roman"/>
                <a:sym typeface="Times New Roman"/>
              </a:rPr>
              <a:t>Tell the patient all the options even if you know something is better than the other, because he will choose in the end and will sign a written informed consent.</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Written informed consent is required sometimes.</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600">
                <a:latin typeface="Times New Roman"/>
                <a:ea typeface="Times New Roman"/>
                <a:cs typeface="Times New Roman"/>
                <a:sym typeface="Times New Roman"/>
              </a:rPr>
              <a:t>General Precautions:</a:t>
            </a:r>
            <a:endParaRPr sz="1600">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Needles should not be resheathed. </a:t>
            </a:r>
            <a:r>
              <a:rPr lang="en" sz="1200">
                <a:solidFill>
                  <a:srgbClr val="999999"/>
                </a:solidFill>
                <a:latin typeface="Times New Roman"/>
                <a:ea typeface="Times New Roman"/>
                <a:cs typeface="Times New Roman"/>
                <a:sym typeface="Times New Roman"/>
              </a:rPr>
              <a:t>Chances of you pricking yourself with the needle are higher when you resheath it.</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Sharp instruments discarded by the operator should be placed in a special ‘sharps’ container. </a:t>
            </a:r>
            <a:r>
              <a:rPr lang="en" sz="1200">
                <a:solidFill>
                  <a:srgbClr val="999999"/>
                </a:solidFill>
                <a:latin typeface="Times New Roman"/>
                <a:ea typeface="Times New Roman"/>
                <a:cs typeface="Times New Roman"/>
                <a:sym typeface="Times New Roman"/>
              </a:rPr>
              <a:t>You should discard of them by yourself.</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Drapes and other soiled equipment should be placed in appropriate containers.</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Gloves and gown should only be removed after all used equipment / drapes have been placed in appropriate containers. </a:t>
            </a:r>
            <a:r>
              <a:rPr lang="en" sz="1200">
                <a:solidFill>
                  <a:srgbClr val="999999"/>
                </a:solidFill>
                <a:latin typeface="Times New Roman"/>
                <a:ea typeface="Times New Roman"/>
                <a:cs typeface="Times New Roman"/>
                <a:sym typeface="Times New Roman"/>
              </a:rPr>
              <a:t>Because of a biohazard or a risk of infection. The last step is removing the gloves and gown.</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600">
                <a:latin typeface="Times New Roman"/>
                <a:ea typeface="Times New Roman"/>
                <a:cs typeface="Times New Roman"/>
                <a:sym typeface="Times New Roman"/>
              </a:rPr>
              <a:t>Aseptic</a:t>
            </a:r>
            <a:r>
              <a:rPr lang="en" sz="1600">
                <a:latin typeface="Times New Roman"/>
                <a:ea typeface="Times New Roman"/>
                <a:cs typeface="Times New Roman"/>
                <a:sym typeface="Times New Roman"/>
              </a:rPr>
              <a:t> Technique:</a:t>
            </a:r>
            <a:endParaRPr sz="1600">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Using practices and procedures to prevent contamination from pathogens. It involves applying the strictest rules to minimize the risk of infection’.</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As a minimum precaution, the skin should be cleansed with an antiseptic solution, and sterile instruments used.</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For some procedures, full aseptic technique should be employed. </a:t>
            </a:r>
            <a:r>
              <a:rPr lang="en" sz="1200">
                <a:solidFill>
                  <a:srgbClr val="999999"/>
                </a:solidFill>
                <a:latin typeface="Times New Roman"/>
                <a:ea typeface="Times New Roman"/>
                <a:cs typeface="Times New Roman"/>
                <a:sym typeface="Times New Roman"/>
              </a:rPr>
              <a:t>Whenever you bypass the skin.</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6AA84F"/>
              </a:buClr>
              <a:buSzPts val="1200"/>
              <a:buFont typeface="Times New Roman"/>
              <a:buChar char="●"/>
            </a:pPr>
            <a:r>
              <a:rPr lang="en" sz="1200">
                <a:solidFill>
                  <a:srgbClr val="6AA84F"/>
                </a:solidFill>
                <a:latin typeface="Times New Roman"/>
                <a:ea typeface="Times New Roman"/>
                <a:cs typeface="Times New Roman"/>
                <a:sym typeface="Times New Roman"/>
              </a:rPr>
              <a:t>Means doing surgery without causing infection. The surgeon, the patient and the technique should be sterile. </a:t>
            </a:r>
            <a:endParaRPr sz="1200">
              <a:solidFill>
                <a:srgbClr val="6AA84F"/>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When the nurse is drawing blood it doesn’t need a full sterile technique. It is done with an aseptic technique using clean (sterile) needles, wearing gloves, cleaning the area with alcohol or chlorhexidine. This is a basic aseptic technique.</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Some procedures need to be a full aseptic technique especially if you are entering a sterile medium and it passed the barriers such as lumbar puncture, central lines, chest tubes, catheterization, ascites drain. These procedures you are passing most of the bodies defenses i.e. the skin. And if you introduce an infection the chances of the body defending it are low.</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300"/>
              </a:spcAft>
              <a:buNone/>
            </a:pPr>
            <a:r>
              <a:t/>
            </a:r>
            <a:endParaRPr b="1" sz="1600">
              <a:solidFill>
                <a:srgbClr val="000000"/>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4"/>
          <p:cNvSpPr txBox="1"/>
          <p:nvPr>
            <p:ph idx="1" type="body"/>
          </p:nvPr>
        </p:nvSpPr>
        <p:spPr>
          <a:xfrm>
            <a:off x="601265" y="242653"/>
            <a:ext cx="5469300" cy="759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Times New Roman"/>
                <a:ea typeface="Times New Roman"/>
                <a:cs typeface="Times New Roman"/>
                <a:sym typeface="Times New Roman"/>
              </a:rPr>
              <a:t>Cont...:</a:t>
            </a:r>
            <a:endParaRPr sz="1600">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You have dry and wet sterilization, if you need to wear something (mask or protective goggles) wear them before because you cant after that.</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When you wash your hands your direction must be away from the hands upwards because we want to remove the pathogens from our hands.</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You clean your fingernails the first time you sterilize, the following procedures you’re not required to do it  again just resterilize.</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Once your done your arms should not be below your waist or above your shoulders.</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b="1" lang="en" sz="1200">
                <a:solidFill>
                  <a:srgbClr val="000000"/>
                </a:solidFill>
                <a:latin typeface="Times New Roman"/>
                <a:ea typeface="Times New Roman"/>
                <a:cs typeface="Times New Roman"/>
                <a:sym typeface="Times New Roman"/>
              </a:rPr>
              <a:t>Key points:</a:t>
            </a:r>
            <a:endParaRPr b="1" sz="1200">
              <a:solidFill>
                <a:srgbClr val="000000"/>
              </a:solidFill>
              <a:latin typeface="Times New Roman"/>
              <a:ea typeface="Times New Roman"/>
              <a:cs typeface="Times New Roman"/>
              <a:sym typeface="Times New Roman"/>
            </a:endParaRPr>
          </a:p>
          <a:p>
            <a:pPr indent="-304800" lvl="0" marL="914400" rtl="0" algn="l">
              <a:spcBef>
                <a:spcPts val="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Explain the procedure to the patient.</a:t>
            </a:r>
            <a:endParaRPr sz="1200">
              <a:solidFill>
                <a:srgbClr val="000000"/>
              </a:solidFill>
              <a:latin typeface="Times New Roman"/>
              <a:ea typeface="Times New Roman"/>
              <a:cs typeface="Times New Roman"/>
              <a:sym typeface="Times New Roman"/>
            </a:endParaRPr>
          </a:p>
          <a:p>
            <a:pPr indent="-304800" lvl="0" marL="914400" rtl="0" algn="l">
              <a:spcBef>
                <a:spcPts val="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Take consent</a:t>
            </a:r>
            <a:endParaRPr sz="1200">
              <a:solidFill>
                <a:srgbClr val="000000"/>
              </a:solidFill>
              <a:latin typeface="Times New Roman"/>
              <a:ea typeface="Times New Roman"/>
              <a:cs typeface="Times New Roman"/>
              <a:sym typeface="Times New Roman"/>
            </a:endParaRPr>
          </a:p>
          <a:p>
            <a:pPr indent="-304800" lvl="0" marL="914400" rtl="0" algn="l">
              <a:spcBef>
                <a:spcPts val="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Prepare everything before you start.</a:t>
            </a:r>
            <a:endParaRPr sz="1200">
              <a:solidFill>
                <a:srgbClr val="000000"/>
              </a:solidFill>
              <a:latin typeface="Times New Roman"/>
              <a:ea typeface="Times New Roman"/>
              <a:cs typeface="Times New Roman"/>
              <a:sym typeface="Times New Roman"/>
            </a:endParaRPr>
          </a:p>
          <a:p>
            <a:pPr indent="-304800" lvl="0" marL="914400" rtl="0" algn="l">
              <a:spcBef>
                <a:spcPts val="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Maintain sterility. </a:t>
            </a:r>
            <a:endParaRPr sz="1200">
              <a:solidFill>
                <a:srgbClr val="000000"/>
              </a:solidFill>
              <a:latin typeface="Times New Roman"/>
              <a:ea typeface="Times New Roman"/>
              <a:cs typeface="Times New Roman"/>
              <a:sym typeface="Times New Roman"/>
            </a:endParaRPr>
          </a:p>
          <a:p>
            <a:pPr indent="-304800" lvl="0" marL="914400" rtl="0" algn="l">
              <a:spcBef>
                <a:spcPts val="0"/>
              </a:spcBef>
              <a:spcAft>
                <a:spcPts val="0"/>
              </a:spcAft>
              <a:buClr>
                <a:srgbClr val="6AA84F"/>
              </a:buClr>
              <a:buSzPts val="1200"/>
              <a:buFont typeface="Times New Roman"/>
              <a:buAutoNum type="arabicPeriod"/>
            </a:pPr>
            <a:r>
              <a:rPr lang="en" sz="1200">
                <a:solidFill>
                  <a:srgbClr val="6AA84F"/>
                </a:solidFill>
                <a:latin typeface="Times New Roman"/>
                <a:ea typeface="Times New Roman"/>
                <a:cs typeface="Times New Roman"/>
                <a:sym typeface="Times New Roman"/>
              </a:rPr>
              <a:t>You should know how to scrub in and sterilize the site of incision </a:t>
            </a:r>
            <a:endParaRPr sz="1200">
              <a:solidFill>
                <a:srgbClr val="6AA84F"/>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b="1" lang="en" sz="1200">
                <a:solidFill>
                  <a:srgbClr val="000000"/>
                </a:solidFill>
                <a:latin typeface="Times New Roman"/>
                <a:ea typeface="Times New Roman"/>
                <a:cs typeface="Times New Roman"/>
                <a:sym typeface="Times New Roman"/>
              </a:rPr>
              <a:t>Central line placement:</a:t>
            </a:r>
            <a:endParaRPr sz="1000">
              <a:solidFill>
                <a:srgbClr val="00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This is how you set up for any procedure. </a:t>
            </a:r>
            <a:endParaRPr sz="1200">
              <a:solidFill>
                <a:srgbClr val="00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If it were a central line, incision and drainage, lumbar puncture, chest tube, ascites drain it’s all the same.</a:t>
            </a:r>
            <a:endParaRPr sz="12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600">
                <a:latin typeface="Times New Roman"/>
                <a:ea typeface="Times New Roman"/>
                <a:cs typeface="Times New Roman"/>
                <a:sym typeface="Times New Roman"/>
              </a:rPr>
              <a:t>Local anaesthetic: </a:t>
            </a:r>
            <a:endParaRPr sz="1600">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Local anaesthetic agents </a:t>
            </a:r>
            <a:r>
              <a:rPr lang="en" sz="1200">
                <a:solidFill>
                  <a:srgbClr val="999999"/>
                </a:solidFill>
                <a:latin typeface="Times New Roman"/>
                <a:ea typeface="Times New Roman"/>
                <a:cs typeface="Times New Roman"/>
                <a:sym typeface="Times New Roman"/>
              </a:rPr>
              <a:t>-most of them are sodium channel blockers-</a:t>
            </a:r>
            <a:r>
              <a:rPr lang="en" sz="1200">
                <a:solidFill>
                  <a:srgbClr val="000000"/>
                </a:solidFill>
                <a:latin typeface="Times New Roman"/>
                <a:ea typeface="Times New Roman"/>
                <a:cs typeface="Times New Roman"/>
                <a:sym typeface="Times New Roman"/>
              </a:rPr>
              <a:t> </a:t>
            </a:r>
            <a:r>
              <a:rPr lang="en" sz="1200">
                <a:solidFill>
                  <a:srgbClr val="CC0000"/>
                </a:solidFill>
                <a:latin typeface="Times New Roman"/>
                <a:ea typeface="Times New Roman"/>
                <a:cs typeface="Times New Roman"/>
                <a:sym typeface="Times New Roman"/>
              </a:rPr>
              <a:t>inhibit membrane depolarization</a:t>
            </a:r>
            <a:r>
              <a:rPr lang="en" sz="1200">
                <a:solidFill>
                  <a:srgbClr val="000000"/>
                </a:solidFill>
                <a:latin typeface="Times New Roman"/>
                <a:ea typeface="Times New Roman"/>
                <a:cs typeface="Times New Roman"/>
                <a:sym typeface="Times New Roman"/>
              </a:rPr>
              <a:t> and hence block the transmission of nerve impulses. </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Either topical, or local infiltration. </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Local anaesthetic drugs are potentially toxic and care must be taken to avoid inadvertent intravascular injection. </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6AA84F"/>
                </a:solidFill>
                <a:latin typeface="Times New Roman"/>
                <a:ea typeface="Times New Roman"/>
                <a:cs typeface="Times New Roman"/>
                <a:sym typeface="Times New Roman"/>
              </a:rPr>
              <a:t>The most common local anesthetic, Lidocaine, comes in a preparation with additional epinephrine to vasoconstrict the area. This prolongs the anesthetic effect (inhibits anesthetic uptake), and decreases bleeding. Do not use Adrenaline in any hand/foot artery as this can lead to ischemia.</a:t>
            </a:r>
            <a:endParaRPr sz="1200">
              <a:solidFill>
                <a:srgbClr val="6AA84F"/>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CC0000"/>
                </a:solidFill>
                <a:latin typeface="Times New Roman"/>
                <a:ea typeface="Times New Roman"/>
                <a:cs typeface="Times New Roman"/>
                <a:sym typeface="Times New Roman"/>
              </a:rPr>
              <a:t>Signs of toxicity: </a:t>
            </a:r>
            <a:endParaRPr sz="1200">
              <a:solidFill>
                <a:srgbClr val="CC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AutoNum type="alphaLcPeriod"/>
            </a:pPr>
            <a:r>
              <a:rPr lang="en">
                <a:solidFill>
                  <a:srgbClr val="000000"/>
                </a:solidFill>
                <a:latin typeface="Times New Roman"/>
                <a:ea typeface="Times New Roman"/>
                <a:cs typeface="Times New Roman"/>
                <a:sym typeface="Times New Roman"/>
              </a:rPr>
              <a:t>N</a:t>
            </a:r>
            <a:r>
              <a:rPr lang="en" sz="1200">
                <a:solidFill>
                  <a:srgbClr val="000000"/>
                </a:solidFill>
                <a:latin typeface="Times New Roman"/>
                <a:ea typeface="Times New Roman"/>
                <a:cs typeface="Times New Roman"/>
                <a:sym typeface="Times New Roman"/>
              </a:rPr>
              <a:t>umbness. </a:t>
            </a:r>
            <a:r>
              <a:rPr lang="en" sz="1000">
                <a:solidFill>
                  <a:srgbClr val="FF0000"/>
                </a:solidFill>
                <a:latin typeface="Times New Roman"/>
                <a:ea typeface="Times New Roman"/>
                <a:cs typeface="Times New Roman"/>
                <a:sym typeface="Times New Roman"/>
              </a:rPr>
              <a:t>“Perioral numbness is the first sign”</a:t>
            </a:r>
            <a:endParaRPr sz="1000">
              <a:solidFill>
                <a:srgbClr val="FF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AutoNum type="alphaLcPeriod"/>
            </a:pPr>
            <a:r>
              <a:rPr lang="en">
                <a:solidFill>
                  <a:srgbClr val="000000"/>
                </a:solidFill>
                <a:latin typeface="Times New Roman"/>
                <a:ea typeface="Times New Roman"/>
                <a:cs typeface="Times New Roman"/>
                <a:sym typeface="Times New Roman"/>
              </a:rPr>
              <a:t>T</a:t>
            </a:r>
            <a:r>
              <a:rPr lang="en" sz="1200">
                <a:solidFill>
                  <a:srgbClr val="000000"/>
                </a:solidFill>
                <a:latin typeface="Times New Roman"/>
                <a:ea typeface="Times New Roman"/>
                <a:cs typeface="Times New Roman"/>
                <a:sym typeface="Times New Roman"/>
              </a:rPr>
              <a:t>ingling.</a:t>
            </a:r>
            <a:endParaRPr sz="1200">
              <a:solidFill>
                <a:srgbClr val="00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AutoNum type="alphaLcPeriod"/>
            </a:pPr>
            <a:r>
              <a:rPr lang="en">
                <a:solidFill>
                  <a:srgbClr val="000000"/>
                </a:solidFill>
                <a:latin typeface="Times New Roman"/>
                <a:ea typeface="Times New Roman"/>
                <a:cs typeface="Times New Roman"/>
                <a:sym typeface="Times New Roman"/>
              </a:rPr>
              <a:t>T</a:t>
            </a:r>
            <a:r>
              <a:rPr lang="en" sz="1200">
                <a:solidFill>
                  <a:srgbClr val="000000"/>
                </a:solidFill>
                <a:latin typeface="Times New Roman"/>
                <a:ea typeface="Times New Roman"/>
                <a:cs typeface="Times New Roman"/>
                <a:sym typeface="Times New Roman"/>
              </a:rPr>
              <a:t>innitus.</a:t>
            </a:r>
            <a:endParaRPr sz="1200">
              <a:solidFill>
                <a:srgbClr val="000000"/>
              </a:solidFill>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AutoNum type="alphaLcPeriod"/>
            </a:pPr>
            <a:r>
              <a:rPr lang="en">
                <a:solidFill>
                  <a:srgbClr val="000000"/>
                </a:solidFill>
                <a:latin typeface="Times New Roman"/>
                <a:ea typeface="Times New Roman"/>
                <a:cs typeface="Times New Roman"/>
                <a:sym typeface="Times New Roman"/>
              </a:rPr>
              <a:t>L</a:t>
            </a:r>
            <a:r>
              <a:rPr lang="en" sz="1200">
                <a:solidFill>
                  <a:srgbClr val="000000"/>
                </a:solidFill>
                <a:latin typeface="Times New Roman"/>
                <a:ea typeface="Times New Roman"/>
                <a:cs typeface="Times New Roman"/>
                <a:sym typeface="Times New Roman"/>
              </a:rPr>
              <a:t>ightheadedness. </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Symptoms appear gradually, you should stop and monitor the patient and sometimes get a  consultation for an antidote.</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When you infiltrate you must first withdraw the needle to check for the presence of blood, which indicates you are inside the vein and this might cause earlier toxicity because its injected directly in the blood. If there was no blood when you withdrew then you can go ahead and inject.</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CC0000"/>
                </a:solidFill>
                <a:latin typeface="Times New Roman"/>
                <a:ea typeface="Times New Roman"/>
                <a:cs typeface="Times New Roman"/>
                <a:sym typeface="Times New Roman"/>
              </a:rPr>
              <a:t>Higher doses: </a:t>
            </a:r>
            <a:endParaRPr sz="1200">
              <a:solidFill>
                <a:srgbClr val="CC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AutoNum type="alphaLcPeriod"/>
            </a:pPr>
            <a:r>
              <a:rPr lang="en" sz="1200">
                <a:solidFill>
                  <a:srgbClr val="000000"/>
                </a:solidFill>
                <a:latin typeface="Times New Roman"/>
                <a:ea typeface="Times New Roman"/>
                <a:cs typeface="Times New Roman"/>
                <a:sym typeface="Times New Roman"/>
              </a:rPr>
              <a:t>LOC.</a:t>
            </a:r>
            <a:endParaRPr sz="1200">
              <a:solidFill>
                <a:srgbClr val="00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AutoNum type="alphaLcPeriod"/>
            </a:pPr>
            <a:r>
              <a:rPr lang="en" sz="1200">
                <a:solidFill>
                  <a:srgbClr val="000000"/>
                </a:solidFill>
                <a:latin typeface="Times New Roman"/>
                <a:ea typeface="Times New Roman"/>
                <a:cs typeface="Times New Roman"/>
                <a:sym typeface="Times New Roman"/>
              </a:rPr>
              <a:t>Convulsions.</a:t>
            </a:r>
            <a:endParaRPr sz="1200">
              <a:solidFill>
                <a:srgbClr val="000000"/>
              </a:solidFill>
              <a:latin typeface="Times New Roman"/>
              <a:ea typeface="Times New Roman"/>
              <a:cs typeface="Times New Roman"/>
              <a:sym typeface="Times New Roman"/>
            </a:endParaRPr>
          </a:p>
          <a:p>
            <a:pPr indent="-304800" lvl="1" marL="914400" rtl="0" algn="l">
              <a:spcBef>
                <a:spcPts val="0"/>
              </a:spcBef>
              <a:spcAft>
                <a:spcPts val="0"/>
              </a:spcAft>
              <a:buClr>
                <a:srgbClr val="000000"/>
              </a:buClr>
              <a:buSzPts val="1200"/>
              <a:buFont typeface="Times New Roman"/>
              <a:buAutoNum type="alphaLcPeriod"/>
            </a:pPr>
            <a:r>
              <a:rPr lang="en" sz="1200">
                <a:solidFill>
                  <a:srgbClr val="000000"/>
                </a:solidFill>
                <a:latin typeface="Times New Roman"/>
                <a:ea typeface="Times New Roman"/>
                <a:cs typeface="Times New Roman"/>
                <a:sym typeface="Times New Roman"/>
              </a:rPr>
              <a:t>Arrhythmias </a:t>
            </a:r>
            <a:r>
              <a:rPr lang="en">
                <a:solidFill>
                  <a:srgbClr val="999999"/>
                </a:solidFill>
                <a:latin typeface="Times New Roman"/>
                <a:ea typeface="Times New Roman"/>
                <a:cs typeface="Times New Roman"/>
                <a:sym typeface="Times New Roman"/>
              </a:rPr>
              <a:t>is the</a:t>
            </a:r>
            <a:r>
              <a:rPr lang="en" sz="1200">
                <a:solidFill>
                  <a:srgbClr val="999999"/>
                </a:solidFill>
                <a:latin typeface="Times New Roman"/>
                <a:ea typeface="Times New Roman"/>
                <a:cs typeface="Times New Roman"/>
                <a:sym typeface="Times New Roman"/>
              </a:rPr>
              <a:t> worst</a:t>
            </a:r>
            <a:r>
              <a:rPr lang="en" sz="1200">
                <a:solidFill>
                  <a:srgbClr val="000000"/>
                </a:solidFill>
                <a:latin typeface="Times New Roman"/>
                <a:ea typeface="Times New Roman"/>
                <a:cs typeface="Times New Roman"/>
                <a:sym typeface="Times New Roman"/>
              </a:rPr>
              <a:t>.</a:t>
            </a:r>
            <a:endParaRPr sz="1200">
              <a:solidFill>
                <a:srgbClr val="000000"/>
              </a:solidFill>
              <a:latin typeface="Times New Roman"/>
              <a:ea typeface="Times New Roman"/>
              <a:cs typeface="Times New Roman"/>
              <a:sym typeface="Times New Roman"/>
            </a:endParaRPr>
          </a:p>
          <a:p>
            <a:pPr indent="0" lvl="0" marL="0" rtl="0" algn="l">
              <a:spcBef>
                <a:spcPts val="0"/>
              </a:spcBef>
              <a:spcAft>
                <a:spcPts val="300"/>
              </a:spcAft>
              <a:buNone/>
            </a:pPr>
            <a:r>
              <a:t/>
            </a:r>
            <a:endParaRPr sz="1200">
              <a:solidFill>
                <a:srgbClr val="000000"/>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35"/>
          <p:cNvSpPr txBox="1"/>
          <p:nvPr>
            <p:ph idx="1" type="body"/>
          </p:nvPr>
        </p:nvSpPr>
        <p:spPr>
          <a:xfrm>
            <a:off x="505350" y="590672"/>
            <a:ext cx="5469300" cy="759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Times New Roman"/>
                <a:ea typeface="Times New Roman"/>
                <a:cs typeface="Times New Roman"/>
                <a:sym typeface="Times New Roman"/>
              </a:rPr>
              <a:t>Cont...:</a:t>
            </a:r>
            <a:endParaRPr sz="1600">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rgbClr val="999999"/>
                </a:solidFill>
                <a:latin typeface="Times New Roman"/>
                <a:ea typeface="Times New Roman"/>
                <a:cs typeface="Times New Roman"/>
                <a:sym typeface="Times New Roman"/>
              </a:rPr>
              <a:t>Esters are old we only use amides now</a:t>
            </a:r>
            <a:endParaRPr b="1" sz="1600">
              <a:solidFill>
                <a:srgbClr val="999999"/>
              </a:solidFill>
              <a:latin typeface="Times New Roman"/>
              <a:ea typeface="Times New Roman"/>
              <a:cs typeface="Times New Roman"/>
              <a:sym typeface="Times New Roman"/>
            </a:endParaRPr>
          </a:p>
        </p:txBody>
      </p:sp>
      <p:graphicFrame>
        <p:nvGraphicFramePr>
          <p:cNvPr id="515" name="Google Shape;515;p35"/>
          <p:cNvGraphicFramePr/>
          <p:nvPr/>
        </p:nvGraphicFramePr>
        <p:xfrm>
          <a:off x="534455" y="1922436"/>
          <a:ext cx="3000000" cy="3000000"/>
        </p:xfrm>
        <a:graphic>
          <a:graphicData uri="http://schemas.openxmlformats.org/drawingml/2006/table">
            <a:tbl>
              <a:tblPr>
                <a:noFill/>
                <a:tableStyleId>{BD06EA0F-EA0C-4C73-A230-8D30C3892180}</a:tableStyleId>
              </a:tblPr>
              <a:tblGrid>
                <a:gridCol w="2450775"/>
                <a:gridCol w="1663225"/>
                <a:gridCol w="1254975"/>
              </a:tblGrid>
              <a:tr h="278100">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Esters</a:t>
                      </a:r>
                      <a:endParaRPr b="1"/>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3A297"/>
                    </a:solidFill>
                  </a:tcPr>
                </a:tc>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Max Dose (mg/kg)</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3A297"/>
                    </a:solidFill>
                  </a:tcPr>
                </a:tc>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Duration (h)</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C3A297"/>
                    </a:solidFill>
                  </a:tcPr>
                </a:tc>
              </a:tr>
              <a:tr h="3301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Chloroprocaine</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12</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0.5 - 1</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r>
              <a:tr h="3301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Procaine</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12</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0.5 - 1</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r>
              <a:tr h="3301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Cocaine</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3</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0.5 - 1</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r>
              <a:tr h="3301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Tetracaine</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3</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1.5 - 6</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r>
            </a:tbl>
          </a:graphicData>
        </a:graphic>
      </p:graphicFrame>
      <p:graphicFrame>
        <p:nvGraphicFramePr>
          <p:cNvPr id="516" name="Google Shape;516;p35"/>
          <p:cNvGraphicFramePr/>
          <p:nvPr/>
        </p:nvGraphicFramePr>
        <p:xfrm>
          <a:off x="182013" y="4039626"/>
          <a:ext cx="3000000" cy="3000000"/>
        </p:xfrm>
        <a:graphic>
          <a:graphicData uri="http://schemas.openxmlformats.org/drawingml/2006/table">
            <a:tbl>
              <a:tblPr>
                <a:noFill/>
                <a:tableStyleId>{BD06EA0F-EA0C-4C73-A230-8D30C3892180}</a:tableStyleId>
              </a:tblPr>
              <a:tblGrid>
                <a:gridCol w="3536175"/>
                <a:gridCol w="1450675"/>
                <a:gridCol w="1160525"/>
              </a:tblGrid>
              <a:tr h="294625">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Amides</a:t>
                      </a:r>
                      <a:endParaRPr b="1"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3A297"/>
                    </a:solidFill>
                  </a:tcPr>
                </a:tc>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Max Dose (mg/kg)</a:t>
                      </a:r>
                      <a:endParaRPr b="1">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3A297"/>
                    </a:solidFill>
                  </a:tcPr>
                </a:tc>
                <a:tc>
                  <a:txBody>
                    <a:bodyPr/>
                    <a:lstStyle/>
                    <a:p>
                      <a:pPr indent="0" lvl="0" marL="0" rtl="0" algn="ctr">
                        <a:spcBef>
                          <a:spcPts val="0"/>
                        </a:spcBef>
                        <a:spcAft>
                          <a:spcPts val="0"/>
                        </a:spcAft>
                        <a:buNone/>
                      </a:pPr>
                      <a:r>
                        <a:rPr b="1" lang="en" sz="1200">
                          <a:solidFill>
                            <a:srgbClr val="CC0000"/>
                          </a:solidFill>
                          <a:latin typeface="Times New Roman"/>
                          <a:ea typeface="Times New Roman"/>
                          <a:cs typeface="Times New Roman"/>
                          <a:sym typeface="Times New Roman"/>
                        </a:rPr>
                        <a:t>Duration (h)</a:t>
                      </a:r>
                      <a:endParaRPr b="1">
                        <a:solidFill>
                          <a:srgbClr val="CC0000"/>
                        </a:solidFill>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3A297"/>
                    </a:solidFill>
                  </a:tcPr>
                </a:tc>
              </a:tr>
              <a:tr h="115975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Lidocaine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solidFill>
                            <a:srgbClr val="6AA84F"/>
                          </a:solidFill>
                          <a:latin typeface="Times New Roman"/>
                          <a:ea typeface="Times New Roman"/>
                          <a:cs typeface="Times New Roman"/>
                          <a:sym typeface="Times New Roman"/>
                        </a:rPr>
                        <a:t>-Fast acting with a short duration of action.</a:t>
                      </a:r>
                      <a:endParaRPr sz="12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-C</a:t>
                      </a:r>
                      <a:r>
                        <a:rPr lang="en" sz="1000">
                          <a:solidFill>
                            <a:srgbClr val="999999"/>
                          </a:solidFill>
                          <a:latin typeface="Times New Roman"/>
                          <a:ea typeface="Times New Roman"/>
                          <a:cs typeface="Times New Roman"/>
                          <a:sym typeface="Times New Roman"/>
                        </a:rPr>
                        <a:t>an be mixed with epinephrine which is important because it causes vasoconstriction which means lidocaine will stay in place and not go systemic and will also decrease bleeding. Contraindicated in end arteries like toes or finger because it might lead to ischemia.</a:t>
                      </a:r>
                      <a:endParaRPr sz="1000">
                        <a:solidFill>
                          <a:srgbClr val="999999"/>
                        </a:solidFill>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4.5/(7 with epi)</a:t>
                      </a:r>
                      <a:endParaRPr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0.75 </a:t>
                      </a:r>
                      <a:r>
                        <a:rPr lang="en" sz="1200">
                          <a:latin typeface="Times New Roman"/>
                          <a:ea typeface="Times New Roman"/>
                          <a:cs typeface="Times New Roman"/>
                          <a:sym typeface="Times New Roman"/>
                        </a:rPr>
                        <a:t> - 1.5</a:t>
                      </a:r>
                      <a:endParaRPr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r h="25877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Mepivacaine</a:t>
                      </a:r>
                      <a:endParaRPr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4.5/(7 with epi)</a:t>
                      </a:r>
                      <a:endParaRPr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1 - 2</a:t>
                      </a:r>
                      <a:endParaRPr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r h="25877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Prilocaine</a:t>
                      </a:r>
                      <a:endParaRPr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8</a:t>
                      </a:r>
                      <a:endParaRPr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0.5 - 1</a:t>
                      </a:r>
                      <a:endParaRPr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r h="90232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Bupivacaine </a:t>
                      </a:r>
                      <a:r>
                        <a:rPr lang="en" sz="1000">
                          <a:solidFill>
                            <a:srgbClr val="FF0000"/>
                          </a:solidFill>
                          <a:latin typeface="Times New Roman"/>
                          <a:ea typeface="Times New Roman"/>
                          <a:cs typeface="Times New Roman"/>
                          <a:sym typeface="Times New Roman"/>
                        </a:rPr>
                        <a:t>it is the longest acting local anesthesia</a:t>
                      </a:r>
                      <a:endParaRPr sz="10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 Long acting.</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 If you want something to stay longer. You want to perform a nerve block or apply an epidural  then you use it because it lasts longer for 8 hours and more.</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 Used in epidural catheters</a:t>
                      </a:r>
                      <a:r>
                        <a:rPr lang="en" sz="1200">
                          <a:solidFill>
                            <a:srgbClr val="999999"/>
                          </a:solidFill>
                          <a:latin typeface="Times New Roman"/>
                          <a:ea typeface="Times New Roman"/>
                          <a:cs typeface="Times New Roman"/>
                          <a:sym typeface="Times New Roman"/>
                        </a:rPr>
                        <a:t>.</a:t>
                      </a:r>
                      <a:endParaRPr sz="1200">
                        <a:solidFill>
                          <a:srgbClr val="999999"/>
                        </a:solidFill>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3</a:t>
                      </a:r>
                      <a:endParaRPr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0.5 - 8</a:t>
                      </a:r>
                      <a:endParaRPr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r h="38747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Ropivacaine</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-Used in epidural catheters.</a:t>
                      </a:r>
                      <a:endParaRPr sz="10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3</a:t>
                      </a:r>
                      <a:endParaRPr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1.5 - 8</a:t>
                      </a:r>
                      <a:endParaRPr sz="1200">
                        <a:latin typeface="Times New Roman"/>
                        <a:ea typeface="Times New Roman"/>
                        <a:cs typeface="Times New Roman"/>
                        <a:sym typeface="Times New Roman"/>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bl>
          </a:graphicData>
        </a:graphic>
      </p:graphicFrame>
      <p:sp>
        <p:nvSpPr>
          <p:cNvPr id="517" name="Google Shape;517;p35"/>
          <p:cNvSpPr/>
          <p:nvPr/>
        </p:nvSpPr>
        <p:spPr>
          <a:xfrm>
            <a:off x="1492950" y="396000"/>
            <a:ext cx="4206300" cy="1048200"/>
          </a:xfrm>
          <a:prstGeom prst="snip1Rect">
            <a:avLst>
              <a:gd fmla="val 16667" name="adj"/>
            </a:avLst>
          </a:prstGeom>
          <a:solidFill>
            <a:srgbClr val="EFEFE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CC0000"/>
                </a:solidFill>
                <a:latin typeface="Times New Roman"/>
                <a:ea typeface="Times New Roman"/>
                <a:cs typeface="Times New Roman"/>
                <a:sym typeface="Times New Roman"/>
              </a:rPr>
              <a:t>What is important from these two slides “local anesthesia” ?</a:t>
            </a:r>
            <a:endParaRPr b="1" sz="1200">
              <a:solidFill>
                <a:srgbClr val="CC0000"/>
              </a:solidFill>
              <a:latin typeface="Times New Roman"/>
              <a:ea typeface="Times New Roman"/>
              <a:cs typeface="Times New Roman"/>
              <a:sym typeface="Times New Roman"/>
            </a:endParaRPr>
          </a:p>
          <a:p>
            <a:pPr indent="-304800" lvl="0" marL="457200" rtl="0" algn="l">
              <a:spcBef>
                <a:spcPts val="0"/>
              </a:spcBef>
              <a:spcAft>
                <a:spcPts val="0"/>
              </a:spcAft>
              <a:buClr>
                <a:srgbClr val="CC0000"/>
              </a:buClr>
              <a:buSzPts val="1200"/>
              <a:buFont typeface="Times New Roman"/>
              <a:buAutoNum type="arabicPeriod"/>
            </a:pPr>
            <a:r>
              <a:rPr lang="en" sz="1200">
                <a:solidFill>
                  <a:srgbClr val="CC0000"/>
                </a:solidFill>
                <a:latin typeface="Times New Roman"/>
                <a:ea typeface="Times New Roman"/>
                <a:cs typeface="Times New Roman"/>
                <a:sym typeface="Times New Roman"/>
              </a:rPr>
              <a:t>Mechanism of action (inhibiting depolarization).</a:t>
            </a:r>
            <a:endParaRPr sz="1200">
              <a:solidFill>
                <a:srgbClr val="CC0000"/>
              </a:solidFill>
              <a:latin typeface="Times New Roman"/>
              <a:ea typeface="Times New Roman"/>
              <a:cs typeface="Times New Roman"/>
              <a:sym typeface="Times New Roman"/>
            </a:endParaRPr>
          </a:p>
          <a:p>
            <a:pPr indent="-304800" lvl="0" marL="457200" rtl="0" algn="l">
              <a:spcBef>
                <a:spcPts val="0"/>
              </a:spcBef>
              <a:spcAft>
                <a:spcPts val="0"/>
              </a:spcAft>
              <a:buClr>
                <a:srgbClr val="CC0000"/>
              </a:buClr>
              <a:buSzPts val="1200"/>
              <a:buFont typeface="Times New Roman"/>
              <a:buAutoNum type="arabicPeriod"/>
            </a:pPr>
            <a:r>
              <a:rPr lang="en" sz="1200">
                <a:solidFill>
                  <a:srgbClr val="CC0000"/>
                </a:solidFill>
                <a:latin typeface="Times New Roman"/>
                <a:ea typeface="Times New Roman"/>
                <a:cs typeface="Times New Roman"/>
                <a:sym typeface="Times New Roman"/>
              </a:rPr>
              <a:t>Toxicity (numbness, tingling, tinnitus, arrhythmias).</a:t>
            </a:r>
            <a:endParaRPr sz="1200">
              <a:solidFill>
                <a:srgbClr val="CC0000"/>
              </a:solidFill>
              <a:latin typeface="Times New Roman"/>
              <a:ea typeface="Times New Roman"/>
              <a:cs typeface="Times New Roman"/>
              <a:sym typeface="Times New Roman"/>
            </a:endParaRPr>
          </a:p>
          <a:p>
            <a:pPr indent="-304800" lvl="0" marL="457200" rtl="0" algn="l">
              <a:spcBef>
                <a:spcPts val="0"/>
              </a:spcBef>
              <a:spcAft>
                <a:spcPts val="0"/>
              </a:spcAft>
              <a:buClr>
                <a:srgbClr val="CC0000"/>
              </a:buClr>
              <a:buSzPts val="1200"/>
              <a:buFont typeface="Times New Roman"/>
              <a:buAutoNum type="arabicPeriod"/>
            </a:pPr>
            <a:r>
              <a:rPr lang="en" sz="1200">
                <a:solidFill>
                  <a:srgbClr val="CC0000"/>
                </a:solidFill>
                <a:latin typeface="Times New Roman"/>
                <a:ea typeface="Times New Roman"/>
                <a:cs typeface="Times New Roman"/>
                <a:sym typeface="Times New Roman"/>
              </a:rPr>
              <a:t>Duration for each one</a:t>
            </a:r>
            <a:endParaRPr sz="1200">
              <a:solidFill>
                <a:srgbClr val="CC0000"/>
              </a:solidFill>
              <a:latin typeface="Times New Roman"/>
              <a:ea typeface="Times New Roman"/>
              <a:cs typeface="Times New Roman"/>
              <a:sym typeface="Times New Roman"/>
            </a:endParaRPr>
          </a:p>
          <a:p>
            <a:pPr indent="0" lvl="0" marL="0" rtl="0" algn="ctr">
              <a:spcBef>
                <a:spcPts val="0"/>
              </a:spcBef>
              <a:spcAft>
                <a:spcPts val="0"/>
              </a:spcAft>
              <a:buNone/>
            </a:pPr>
            <a:r>
              <a:rPr lang="en" sz="1200">
                <a:solidFill>
                  <a:srgbClr val="6AA84F"/>
                </a:solidFill>
                <a:latin typeface="Times New Roman"/>
                <a:ea typeface="Times New Roman"/>
                <a:cs typeface="Times New Roman"/>
                <a:sym typeface="Times New Roman"/>
              </a:rPr>
              <a:t>None of this was mentioned by dr.W</a:t>
            </a:r>
            <a:r>
              <a:rPr lang="en" sz="1200">
                <a:solidFill>
                  <a:srgbClr val="6AA84F"/>
                </a:solidFill>
                <a:latin typeface="Times New Roman"/>
                <a:ea typeface="Times New Roman"/>
                <a:cs typeface="Times New Roman"/>
                <a:sym typeface="Times New Roman"/>
              </a:rPr>
              <a:t>atidy </a:t>
            </a:r>
            <a:endParaRPr b="1" sz="1200">
              <a:solidFill>
                <a:srgbClr val="6AA84F"/>
              </a:solidFill>
              <a:latin typeface="Times New Roman"/>
              <a:ea typeface="Times New Roman"/>
              <a:cs typeface="Times New Roman"/>
              <a:sym typeface="Times New Roman"/>
            </a:endParaRPr>
          </a:p>
        </p:txBody>
      </p:sp>
      <p:pic>
        <p:nvPicPr>
          <p:cNvPr id="518" name="Google Shape;518;p35"/>
          <p:cNvPicPr preferRelativeResize="0"/>
          <p:nvPr/>
        </p:nvPicPr>
        <p:blipFill>
          <a:blip r:embed="rId3">
            <a:alphaModFix/>
          </a:blip>
          <a:stretch>
            <a:fillRect/>
          </a:stretch>
        </p:blipFill>
        <p:spPr>
          <a:xfrm flipH="1" rot="2700000">
            <a:off x="5517646" y="103036"/>
            <a:ext cx="467558" cy="53617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36"/>
          <p:cNvSpPr txBox="1"/>
          <p:nvPr>
            <p:ph idx="1" type="body"/>
          </p:nvPr>
        </p:nvSpPr>
        <p:spPr>
          <a:xfrm>
            <a:off x="505350" y="557923"/>
            <a:ext cx="5469300" cy="39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accent6"/>
                </a:solidFill>
                <a:latin typeface="Times New Roman"/>
                <a:ea typeface="Times New Roman"/>
                <a:cs typeface="Times New Roman"/>
                <a:sym typeface="Times New Roman"/>
              </a:rPr>
              <a:t>Suturing:</a:t>
            </a:r>
            <a:endParaRPr sz="1600">
              <a:solidFill>
                <a:schemeClr val="accent6"/>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304800" lvl="0" marL="457200" rtl="0" algn="l">
              <a:spcBef>
                <a:spcPts val="30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Whether you are approximating a vessel to prevent rebleeding or the skin for wound healing or for </a:t>
            </a:r>
            <a:r>
              <a:rPr lang="en" sz="1200">
                <a:solidFill>
                  <a:srgbClr val="999999"/>
                </a:solidFill>
                <a:latin typeface="Times New Roman"/>
                <a:ea typeface="Times New Roman"/>
                <a:cs typeface="Times New Roman"/>
                <a:sym typeface="Times New Roman"/>
              </a:rPr>
              <a:t>anastomosis</a:t>
            </a:r>
            <a:r>
              <a:rPr lang="en" sz="1200">
                <a:solidFill>
                  <a:srgbClr val="999999"/>
                </a:solidFill>
                <a:latin typeface="Times New Roman"/>
                <a:ea typeface="Times New Roman"/>
                <a:cs typeface="Times New Roman"/>
                <a:sym typeface="Times New Roman"/>
              </a:rPr>
              <a:t>.</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b="1" sz="1200" u="sng">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b="1" sz="1200" u="sng">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b="1" sz="1200" u="sng">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300"/>
              </a:spcAft>
              <a:buNone/>
            </a:pPr>
            <a:r>
              <a:t/>
            </a:r>
            <a:endParaRPr sz="1200">
              <a:solidFill>
                <a:srgbClr val="000000"/>
              </a:solidFill>
              <a:latin typeface="Times New Roman"/>
              <a:ea typeface="Times New Roman"/>
              <a:cs typeface="Times New Roman"/>
              <a:sym typeface="Times New Roman"/>
            </a:endParaRPr>
          </a:p>
        </p:txBody>
      </p:sp>
      <p:graphicFrame>
        <p:nvGraphicFramePr>
          <p:cNvPr id="524" name="Google Shape;524;p36"/>
          <p:cNvGraphicFramePr/>
          <p:nvPr/>
        </p:nvGraphicFramePr>
        <p:xfrm>
          <a:off x="1948190" y="1691780"/>
          <a:ext cx="3000000" cy="3000000"/>
        </p:xfrm>
        <a:graphic>
          <a:graphicData uri="http://schemas.openxmlformats.org/drawingml/2006/table">
            <a:tbl>
              <a:tblPr>
                <a:noFill/>
                <a:tableStyleId>{BD06EA0F-EA0C-4C73-A230-8D30C3892180}</a:tableStyleId>
              </a:tblPr>
              <a:tblGrid>
                <a:gridCol w="2583575"/>
              </a:tblGrid>
              <a:tr h="392400">
                <a:tc>
                  <a:txBody>
                    <a:bodyPr/>
                    <a:lstStyle/>
                    <a:p>
                      <a:pPr indent="0" lvl="0" marL="0" rtl="0" algn="ctr">
                        <a:spcBef>
                          <a:spcPts val="0"/>
                        </a:spcBef>
                        <a:spcAft>
                          <a:spcPts val="0"/>
                        </a:spcAft>
                        <a:buNone/>
                      </a:pPr>
                      <a:r>
                        <a:rPr b="1" lang="en">
                          <a:solidFill>
                            <a:srgbClr val="CC0000"/>
                          </a:solidFill>
                          <a:latin typeface="Times New Roman"/>
                          <a:ea typeface="Times New Roman"/>
                          <a:cs typeface="Times New Roman"/>
                          <a:sym typeface="Times New Roman"/>
                        </a:rPr>
                        <a:t>Suture types</a:t>
                      </a:r>
                      <a:endParaRPr b="1">
                        <a:solidFill>
                          <a:srgbClr val="CC0000"/>
                        </a:solidFill>
                        <a:latin typeface="Times New Roman"/>
                        <a:ea typeface="Times New Roman"/>
                        <a:cs typeface="Times New Roman"/>
                        <a:sym typeface="Times New Roman"/>
                      </a:endParaRPr>
                    </a:p>
                  </a:txBody>
                  <a:tcPr marT="91425" marB="91425" marR="91425" marL="91425">
                    <a:solidFill>
                      <a:srgbClr val="C3A297"/>
                    </a:solidFill>
                  </a:tcPr>
                </a:tc>
              </a:tr>
            </a:tbl>
          </a:graphicData>
        </a:graphic>
      </p:graphicFrame>
      <p:cxnSp>
        <p:nvCxnSpPr>
          <p:cNvPr id="525" name="Google Shape;525;p36"/>
          <p:cNvCxnSpPr/>
          <p:nvPr/>
        </p:nvCxnSpPr>
        <p:spPr>
          <a:xfrm flipH="1" rot="10800000">
            <a:off x="1134752" y="2226880"/>
            <a:ext cx="4210500" cy="12000"/>
          </a:xfrm>
          <a:prstGeom prst="straightConnector1">
            <a:avLst/>
          </a:prstGeom>
          <a:noFill/>
          <a:ln cap="flat" cmpd="sng" w="9525">
            <a:solidFill>
              <a:srgbClr val="999999"/>
            </a:solidFill>
            <a:prstDash val="solid"/>
            <a:round/>
            <a:headEnd len="med" w="med" type="none"/>
            <a:tailEnd len="med" w="med" type="none"/>
          </a:ln>
        </p:spPr>
      </p:cxnSp>
      <p:graphicFrame>
        <p:nvGraphicFramePr>
          <p:cNvPr id="526" name="Google Shape;526;p36"/>
          <p:cNvGraphicFramePr/>
          <p:nvPr/>
        </p:nvGraphicFramePr>
        <p:xfrm>
          <a:off x="805456" y="2279332"/>
          <a:ext cx="3000000" cy="3000000"/>
        </p:xfrm>
        <a:graphic>
          <a:graphicData uri="http://schemas.openxmlformats.org/drawingml/2006/table">
            <a:tbl>
              <a:tblPr>
                <a:noFill/>
                <a:tableStyleId>{BD06EA0F-EA0C-4C73-A230-8D30C3892180}</a:tableStyleId>
              </a:tblPr>
              <a:tblGrid>
                <a:gridCol w="2073775"/>
              </a:tblGrid>
              <a:tr h="392400">
                <a:tc>
                  <a:txBody>
                    <a:bodyPr/>
                    <a:lstStyle/>
                    <a:p>
                      <a:pPr indent="0" lvl="0" marL="0" rtl="0" algn="ctr">
                        <a:spcBef>
                          <a:spcPts val="0"/>
                        </a:spcBef>
                        <a:spcAft>
                          <a:spcPts val="0"/>
                        </a:spcAft>
                        <a:buNone/>
                      </a:pPr>
                      <a:r>
                        <a:rPr lang="en" sz="1200">
                          <a:latin typeface="Times New Roman"/>
                          <a:ea typeface="Times New Roman"/>
                          <a:cs typeface="Times New Roman"/>
                          <a:sym typeface="Times New Roman"/>
                        </a:rPr>
                        <a:t>Absorbable </a:t>
                      </a:r>
                      <a:endParaRPr sz="1200">
                        <a:latin typeface="Times New Roman"/>
                        <a:ea typeface="Times New Roman"/>
                        <a:cs typeface="Times New Roman"/>
                        <a:sym typeface="Times New Roman"/>
                      </a:endParaRPr>
                    </a:p>
                  </a:txBody>
                  <a:tcPr marT="91425" marB="91425" marR="91425" marL="91425">
                    <a:solidFill>
                      <a:srgbClr val="C3A297"/>
                    </a:solidFill>
                  </a:tcPr>
                </a:tc>
              </a:tr>
            </a:tbl>
          </a:graphicData>
        </a:graphic>
      </p:graphicFrame>
      <p:graphicFrame>
        <p:nvGraphicFramePr>
          <p:cNvPr id="527" name="Google Shape;527;p36"/>
          <p:cNvGraphicFramePr/>
          <p:nvPr/>
        </p:nvGraphicFramePr>
        <p:xfrm>
          <a:off x="3900873" y="2279313"/>
          <a:ext cx="3000000" cy="3000000"/>
        </p:xfrm>
        <a:graphic>
          <a:graphicData uri="http://schemas.openxmlformats.org/drawingml/2006/table">
            <a:tbl>
              <a:tblPr>
                <a:noFill/>
                <a:tableStyleId>{BD06EA0F-EA0C-4C73-A230-8D30C3892180}</a:tableStyleId>
              </a:tblPr>
              <a:tblGrid>
                <a:gridCol w="2073775"/>
              </a:tblGrid>
              <a:tr h="392400">
                <a:tc>
                  <a:txBody>
                    <a:bodyPr/>
                    <a:lstStyle/>
                    <a:p>
                      <a:pPr indent="0" lvl="0" marL="0" rtl="0" algn="ctr">
                        <a:spcBef>
                          <a:spcPts val="0"/>
                        </a:spcBef>
                        <a:spcAft>
                          <a:spcPts val="0"/>
                        </a:spcAft>
                        <a:buNone/>
                      </a:pPr>
                      <a:r>
                        <a:rPr lang="en" sz="1200">
                          <a:latin typeface="Times New Roman"/>
                          <a:ea typeface="Times New Roman"/>
                          <a:cs typeface="Times New Roman"/>
                          <a:sym typeface="Times New Roman"/>
                        </a:rPr>
                        <a:t>Non-</a:t>
                      </a:r>
                      <a:r>
                        <a:rPr lang="en" sz="1200">
                          <a:latin typeface="Times New Roman"/>
                          <a:ea typeface="Times New Roman"/>
                          <a:cs typeface="Times New Roman"/>
                          <a:sym typeface="Times New Roman"/>
                        </a:rPr>
                        <a:t>absorbable </a:t>
                      </a:r>
                      <a:endParaRPr sz="1200">
                        <a:latin typeface="Times New Roman"/>
                        <a:ea typeface="Times New Roman"/>
                        <a:cs typeface="Times New Roman"/>
                        <a:sym typeface="Times New Roman"/>
                      </a:endParaRPr>
                    </a:p>
                  </a:txBody>
                  <a:tcPr marT="91425" marB="91425" marR="91425" marL="91425">
                    <a:solidFill>
                      <a:srgbClr val="C3A297"/>
                    </a:solidFill>
                  </a:tcPr>
                </a:tc>
              </a:tr>
            </a:tbl>
          </a:graphicData>
        </a:graphic>
      </p:graphicFrame>
      <p:graphicFrame>
        <p:nvGraphicFramePr>
          <p:cNvPr id="528" name="Google Shape;528;p36"/>
          <p:cNvGraphicFramePr/>
          <p:nvPr/>
        </p:nvGraphicFramePr>
        <p:xfrm>
          <a:off x="163963" y="2712187"/>
          <a:ext cx="3000000" cy="3000000"/>
        </p:xfrm>
        <a:graphic>
          <a:graphicData uri="http://schemas.openxmlformats.org/drawingml/2006/table">
            <a:tbl>
              <a:tblPr>
                <a:noFill/>
                <a:tableStyleId>{BD06EA0F-EA0C-4C73-A230-8D30C3892180}</a:tableStyleId>
              </a:tblPr>
              <a:tblGrid>
                <a:gridCol w="1207450"/>
                <a:gridCol w="1716950"/>
              </a:tblGrid>
              <a:tr h="365725">
                <a:tc>
                  <a:txBody>
                    <a:bodyPr/>
                    <a:lstStyle/>
                    <a:p>
                      <a:pPr indent="0" lvl="0" marL="0" rtl="0" algn="ctr">
                        <a:spcBef>
                          <a:spcPts val="0"/>
                        </a:spcBef>
                        <a:spcAft>
                          <a:spcPts val="0"/>
                        </a:spcAft>
                        <a:buNone/>
                      </a:pPr>
                      <a:r>
                        <a:rPr lang="en" sz="1200">
                          <a:latin typeface="Times New Roman"/>
                          <a:ea typeface="Times New Roman"/>
                          <a:cs typeface="Times New Roman"/>
                          <a:sym typeface="Times New Roman"/>
                        </a:rPr>
                        <a:t>Braided</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ctr">
                        <a:spcBef>
                          <a:spcPts val="0"/>
                        </a:spcBef>
                        <a:spcAft>
                          <a:spcPts val="0"/>
                        </a:spcAft>
                        <a:buNone/>
                      </a:pPr>
                      <a:r>
                        <a:rPr lang="en" sz="1200">
                          <a:latin typeface="Times New Roman"/>
                          <a:ea typeface="Times New Roman"/>
                          <a:cs typeface="Times New Roman"/>
                          <a:sym typeface="Times New Roman"/>
                        </a:rPr>
                        <a:t>Monofilament </a:t>
                      </a:r>
                      <a:r>
                        <a:rPr lang="en" sz="1200">
                          <a:solidFill>
                            <a:srgbClr val="6AA84F"/>
                          </a:solidFill>
                          <a:latin typeface="Times New Roman"/>
                          <a:ea typeface="Times New Roman"/>
                          <a:cs typeface="Times New Roman"/>
                          <a:sym typeface="Times New Roman"/>
                        </a:rPr>
                        <a:t>(skin) </a:t>
                      </a:r>
                      <a:endParaRPr sz="1200">
                        <a:solidFill>
                          <a:srgbClr val="6AA84F"/>
                        </a:solidFill>
                        <a:latin typeface="Times New Roman"/>
                        <a:ea typeface="Times New Roman"/>
                        <a:cs typeface="Times New Roman"/>
                        <a:sym typeface="Times New Roman"/>
                      </a:endParaRPr>
                    </a:p>
                  </a:txBody>
                  <a:tcPr marT="91425" marB="91425" marR="91425" marL="91425">
                    <a:solidFill>
                      <a:srgbClr val="F3F3F3"/>
                    </a:solidFill>
                  </a:tcPr>
                </a:tc>
              </a:tr>
              <a:tr h="8887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 Vicryl.</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2- Vicryl rapids.</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Bowel anastomosis</a:t>
                      </a:r>
                      <a:endParaRPr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 Monocryl.</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2- Fasting absorbing gut.</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3- Chromic gut.</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Face, </a:t>
                      </a:r>
                      <a:r>
                        <a:rPr lang="en" sz="1000">
                          <a:solidFill>
                            <a:srgbClr val="FF0000"/>
                          </a:solidFill>
                          <a:latin typeface="Times New Roman"/>
                          <a:ea typeface="Times New Roman"/>
                          <a:cs typeface="Times New Roman"/>
                          <a:sym typeface="Times New Roman"/>
                        </a:rPr>
                        <a:t>forearm</a:t>
                      </a:r>
                      <a:endParaRPr sz="1200">
                        <a:solidFill>
                          <a:srgbClr val="FF0000"/>
                        </a:solidFill>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graphicFrame>
        <p:nvGraphicFramePr>
          <p:cNvPr id="529" name="Google Shape;529;p36"/>
          <p:cNvGraphicFramePr/>
          <p:nvPr/>
        </p:nvGraphicFramePr>
        <p:xfrm>
          <a:off x="3326453" y="2712171"/>
          <a:ext cx="3000000" cy="3000000"/>
        </p:xfrm>
        <a:graphic>
          <a:graphicData uri="http://schemas.openxmlformats.org/drawingml/2006/table">
            <a:tbl>
              <a:tblPr>
                <a:noFill/>
                <a:tableStyleId>{BD06EA0F-EA0C-4C73-A230-8D30C3892180}</a:tableStyleId>
              </a:tblPr>
              <a:tblGrid>
                <a:gridCol w="1537625"/>
                <a:gridCol w="1540625"/>
              </a:tblGrid>
              <a:tr h="630125">
                <a:tc>
                  <a:txBody>
                    <a:bodyPr/>
                    <a:lstStyle/>
                    <a:p>
                      <a:pPr indent="0" lvl="0" marL="0" rtl="0" algn="ctr">
                        <a:spcBef>
                          <a:spcPts val="0"/>
                        </a:spcBef>
                        <a:spcAft>
                          <a:spcPts val="0"/>
                        </a:spcAft>
                        <a:buNone/>
                      </a:pPr>
                      <a:r>
                        <a:rPr lang="en" sz="1200">
                          <a:latin typeface="Times New Roman"/>
                          <a:ea typeface="Times New Roman"/>
                          <a:cs typeface="Times New Roman"/>
                          <a:sym typeface="Times New Roman"/>
                        </a:rPr>
                        <a:t>Braided</a:t>
                      </a:r>
                      <a:endParaRPr sz="1200">
                        <a:latin typeface="Times New Roman"/>
                        <a:ea typeface="Times New Roman"/>
                        <a:cs typeface="Times New Roman"/>
                        <a:sym typeface="Times New Roman"/>
                      </a:endParaRPr>
                    </a:p>
                    <a:p>
                      <a:pPr indent="0" lvl="0" marL="0" rtl="0" algn="ctr">
                        <a:spcBef>
                          <a:spcPts val="0"/>
                        </a:spcBef>
                        <a:spcAft>
                          <a:spcPts val="0"/>
                        </a:spcAft>
                        <a:buNone/>
                      </a:pPr>
                      <a:r>
                        <a:rPr lang="en" sz="1000">
                          <a:solidFill>
                            <a:srgbClr val="6AA84F"/>
                          </a:solidFill>
                          <a:latin typeface="Times New Roman"/>
                          <a:ea typeface="Times New Roman"/>
                          <a:cs typeface="Times New Roman"/>
                          <a:sym typeface="Times New Roman"/>
                        </a:rPr>
                        <a:t>(skin if we are not worried about infection +“TR”)</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ctr">
                        <a:spcBef>
                          <a:spcPts val="0"/>
                        </a:spcBef>
                        <a:spcAft>
                          <a:spcPts val="0"/>
                        </a:spcAft>
                        <a:buNone/>
                      </a:pPr>
                      <a:r>
                        <a:rPr lang="en" sz="1200">
                          <a:latin typeface="Times New Roman"/>
                          <a:ea typeface="Times New Roman"/>
                          <a:cs typeface="Times New Roman"/>
                          <a:sym typeface="Times New Roman"/>
                        </a:rPr>
                        <a:t>Monofilament </a:t>
                      </a:r>
                      <a:r>
                        <a:rPr lang="en" sz="1000">
                          <a:solidFill>
                            <a:srgbClr val="6AA84F"/>
                          </a:solidFill>
                          <a:latin typeface="Times New Roman"/>
                          <a:ea typeface="Times New Roman"/>
                          <a:cs typeface="Times New Roman"/>
                          <a:sym typeface="Times New Roman"/>
                        </a:rPr>
                        <a:t>(skin if we are not worried about </a:t>
                      </a:r>
                      <a:r>
                        <a:rPr lang="en" sz="1000">
                          <a:solidFill>
                            <a:srgbClr val="6AA84F"/>
                          </a:solidFill>
                          <a:latin typeface="Times New Roman"/>
                          <a:ea typeface="Times New Roman"/>
                          <a:cs typeface="Times New Roman"/>
                          <a:sym typeface="Times New Roman"/>
                        </a:rPr>
                        <a:t>tissue</a:t>
                      </a:r>
                      <a:r>
                        <a:rPr lang="en" sz="1000">
                          <a:solidFill>
                            <a:srgbClr val="6AA84F"/>
                          </a:solidFill>
                          <a:latin typeface="Times New Roman"/>
                          <a:ea typeface="Times New Roman"/>
                          <a:cs typeface="Times New Roman"/>
                          <a:sym typeface="Times New Roman"/>
                        </a:rPr>
                        <a:t> reaction “TR”)</a:t>
                      </a:r>
                      <a:endParaRPr sz="1000">
                        <a:solidFill>
                          <a:srgbClr val="6AA84F"/>
                        </a:solidFill>
                        <a:latin typeface="Times New Roman"/>
                        <a:ea typeface="Times New Roman"/>
                        <a:cs typeface="Times New Roman"/>
                        <a:sym typeface="Times New Roman"/>
                      </a:endParaRPr>
                    </a:p>
                  </a:txBody>
                  <a:tcPr marT="91425" marB="91425" marR="91425" marL="91425">
                    <a:solidFill>
                      <a:srgbClr val="F3F3F3"/>
                    </a:solidFill>
                  </a:tcPr>
                </a:tc>
              </a:tr>
              <a:tr h="6874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 </a:t>
                      </a:r>
                      <a:r>
                        <a:rPr lang="en" sz="1200">
                          <a:latin typeface="Times New Roman"/>
                          <a:ea typeface="Times New Roman"/>
                          <a:cs typeface="Times New Roman"/>
                          <a:sym typeface="Times New Roman"/>
                        </a:rPr>
                        <a:t>Ethibond</a:t>
                      </a:r>
                      <a:r>
                        <a:rPr lang="en"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2- Silk.</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 Ethilon.</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B7B7B7"/>
                          </a:solidFill>
                          <a:latin typeface="Times New Roman"/>
                          <a:ea typeface="Times New Roman"/>
                          <a:cs typeface="Times New Roman"/>
                          <a:sym typeface="Times New Roman"/>
                        </a:rPr>
                        <a:t>2- </a:t>
                      </a:r>
                      <a:r>
                        <a:rPr lang="en" sz="1000">
                          <a:solidFill>
                            <a:srgbClr val="B7B7B7"/>
                          </a:solidFill>
                          <a:latin typeface="Times New Roman"/>
                          <a:ea typeface="Times New Roman"/>
                          <a:cs typeface="Times New Roman"/>
                          <a:sym typeface="Times New Roman"/>
                        </a:rPr>
                        <a:t>Prolene.</a:t>
                      </a:r>
                      <a:endParaRPr sz="10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B7B7B7"/>
                          </a:solidFill>
                          <a:latin typeface="Times New Roman"/>
                          <a:ea typeface="Times New Roman"/>
                          <a:cs typeface="Times New Roman"/>
                          <a:sym typeface="Times New Roman"/>
                        </a:rPr>
                        <a:t>Vascular anastomosis</a:t>
                      </a:r>
                      <a:endParaRPr sz="1000">
                        <a:solidFill>
                          <a:srgbClr val="B7B7B7"/>
                        </a:solidFill>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graphicFrame>
        <p:nvGraphicFramePr>
          <p:cNvPr id="530" name="Google Shape;530;p36"/>
          <p:cNvGraphicFramePr/>
          <p:nvPr/>
        </p:nvGraphicFramePr>
        <p:xfrm>
          <a:off x="266550" y="4508200"/>
          <a:ext cx="3000000" cy="3000000"/>
        </p:xfrm>
        <a:graphic>
          <a:graphicData uri="http://schemas.openxmlformats.org/drawingml/2006/table">
            <a:tbl>
              <a:tblPr>
                <a:noFill/>
                <a:tableStyleId>{BD06EA0F-EA0C-4C73-A230-8D30C3892180}</a:tableStyleId>
              </a:tblPr>
              <a:tblGrid>
                <a:gridCol w="5910350"/>
              </a:tblGrid>
              <a:tr h="486250">
                <a:tc>
                  <a:txBody>
                    <a:bodyPr/>
                    <a:lstStyle/>
                    <a:p>
                      <a:pPr indent="0" lvl="0" marL="0" rtl="0" algn="l">
                        <a:spcBef>
                          <a:spcPts val="0"/>
                        </a:spcBef>
                        <a:spcAft>
                          <a:spcPts val="300"/>
                        </a:spcAft>
                        <a:buNone/>
                      </a:pPr>
                      <a:r>
                        <a:rPr b="1" lang="en" sz="1000" u="sng">
                          <a:solidFill>
                            <a:srgbClr val="999999"/>
                          </a:solidFill>
                          <a:latin typeface="Times New Roman"/>
                          <a:ea typeface="Times New Roman"/>
                          <a:cs typeface="Times New Roman"/>
                          <a:sym typeface="Times New Roman"/>
                        </a:rPr>
                        <a:t>Absorbable</a:t>
                      </a:r>
                      <a:r>
                        <a:rPr b="1" lang="en" sz="1000">
                          <a:solidFill>
                            <a:srgbClr val="999999"/>
                          </a:solidFill>
                          <a:latin typeface="Times New Roman"/>
                          <a:ea typeface="Times New Roman"/>
                          <a:cs typeface="Times New Roman"/>
                          <a:sym typeface="Times New Roman"/>
                        </a:rPr>
                        <a:t>:</a:t>
                      </a:r>
                      <a:r>
                        <a:rPr lang="en" sz="1000">
                          <a:solidFill>
                            <a:srgbClr val="999999"/>
                          </a:solidFill>
                          <a:latin typeface="Times New Roman"/>
                          <a:ea typeface="Times New Roman"/>
                          <a:cs typeface="Times New Roman"/>
                          <a:sym typeface="Times New Roman"/>
                        </a:rPr>
                        <a:t> used in areas where we do not want the stitch to stay forever because we are worried about granulomas, tissue reaction, overgrowth. Like subcuticular under the skin, we use MONOCRYL for it.</a:t>
                      </a:r>
                      <a:endParaRPr sz="1000">
                        <a:latin typeface="Times New Roman"/>
                        <a:ea typeface="Times New Roman"/>
                        <a:cs typeface="Times New Roman"/>
                        <a:sym typeface="Times New Roman"/>
                      </a:endParaRPr>
                    </a:p>
                  </a:txBody>
                  <a:tcPr marT="91425" marB="91425" marR="91425" marL="91425">
                    <a:solidFill>
                      <a:srgbClr val="F3F3F3"/>
                    </a:solidFill>
                  </a:tcPr>
                </a:tc>
              </a:tr>
              <a:tr h="1098575">
                <a:tc>
                  <a:txBody>
                    <a:bodyPr/>
                    <a:lstStyle/>
                    <a:p>
                      <a:pPr indent="-292100" lvl="0" marL="457200" rtl="0" algn="l">
                        <a:spcBef>
                          <a:spcPts val="0"/>
                        </a:spcBef>
                        <a:spcAft>
                          <a:spcPts val="0"/>
                        </a:spcAft>
                        <a:buClr>
                          <a:srgbClr val="999999"/>
                        </a:buClr>
                        <a:buSzPts val="1000"/>
                        <a:buFont typeface="Times New Roman"/>
                        <a:buAutoNum type="arabicPeriod"/>
                      </a:pPr>
                      <a:r>
                        <a:rPr lang="en" sz="1000">
                          <a:solidFill>
                            <a:srgbClr val="999999"/>
                          </a:solidFill>
                          <a:latin typeface="Times New Roman"/>
                          <a:ea typeface="Times New Roman"/>
                          <a:cs typeface="Times New Roman"/>
                          <a:sym typeface="Times New Roman"/>
                        </a:rPr>
                        <a:t>If you want to put a suture in the trachea, you want to use an absorbable suture if you put non absorbable it will stay there forever causing a granuloma and tracheal problems.</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AutoNum type="arabicPeriod"/>
                      </a:pPr>
                      <a:r>
                        <a:rPr lang="en" sz="1000">
                          <a:solidFill>
                            <a:srgbClr val="999999"/>
                          </a:solidFill>
                          <a:latin typeface="Times New Roman"/>
                          <a:ea typeface="Times New Roman"/>
                          <a:cs typeface="Times New Roman"/>
                          <a:sym typeface="Times New Roman"/>
                        </a:rPr>
                        <a:t>If you want to put it in the skin then it depends: If it is subcutaneous and you don’t want the patient to come back then you put absorbable.</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AutoNum type="arabicPeriod"/>
                      </a:pPr>
                      <a:r>
                        <a:rPr lang="en" sz="1000">
                          <a:solidFill>
                            <a:srgbClr val="999999"/>
                          </a:solidFill>
                          <a:latin typeface="Times New Roman"/>
                          <a:ea typeface="Times New Roman"/>
                          <a:cs typeface="Times New Roman"/>
                          <a:sym typeface="Times New Roman"/>
                        </a:rPr>
                        <a:t>In the bowel and the hollow viscus you put an absorbable suture most of the time. Otherwise it will cause ulcerations, granulomas and bleeding.</a:t>
                      </a:r>
                      <a:endParaRPr sz="1000">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graphicFrame>
        <p:nvGraphicFramePr>
          <p:cNvPr id="531" name="Google Shape;531;p36"/>
          <p:cNvGraphicFramePr/>
          <p:nvPr/>
        </p:nvGraphicFramePr>
        <p:xfrm>
          <a:off x="204683" y="6416938"/>
          <a:ext cx="3000000" cy="3000000"/>
        </p:xfrm>
        <a:graphic>
          <a:graphicData uri="http://schemas.openxmlformats.org/drawingml/2006/table">
            <a:tbl>
              <a:tblPr>
                <a:noFill/>
                <a:tableStyleId>{BD06EA0F-EA0C-4C73-A230-8D30C3892180}</a:tableStyleId>
              </a:tblPr>
              <a:tblGrid>
                <a:gridCol w="6077000"/>
              </a:tblGrid>
              <a:tr h="459150">
                <a:tc>
                  <a:txBody>
                    <a:bodyPr/>
                    <a:lstStyle/>
                    <a:p>
                      <a:pPr indent="0" lvl="0" marL="0" rtl="0" algn="l">
                        <a:spcBef>
                          <a:spcPts val="0"/>
                        </a:spcBef>
                        <a:spcAft>
                          <a:spcPts val="300"/>
                        </a:spcAft>
                        <a:buNone/>
                      </a:pPr>
                      <a:r>
                        <a:rPr b="1" lang="en" sz="1000" u="sng">
                          <a:solidFill>
                            <a:srgbClr val="999999"/>
                          </a:solidFill>
                          <a:latin typeface="Times New Roman"/>
                          <a:ea typeface="Times New Roman"/>
                          <a:cs typeface="Times New Roman"/>
                          <a:sym typeface="Times New Roman"/>
                        </a:rPr>
                        <a:t>Non-absorbable</a:t>
                      </a:r>
                      <a:r>
                        <a:rPr b="1" lang="en" sz="1000">
                          <a:solidFill>
                            <a:srgbClr val="999999"/>
                          </a:solidFill>
                          <a:latin typeface="Times New Roman"/>
                          <a:ea typeface="Times New Roman"/>
                          <a:cs typeface="Times New Roman"/>
                          <a:sym typeface="Times New Roman"/>
                        </a:rPr>
                        <a:t>:</a:t>
                      </a:r>
                      <a:r>
                        <a:rPr lang="en" sz="1000">
                          <a:solidFill>
                            <a:srgbClr val="999999"/>
                          </a:solidFill>
                          <a:latin typeface="Times New Roman"/>
                          <a:ea typeface="Times New Roman"/>
                          <a:cs typeface="Times New Roman"/>
                          <a:sym typeface="Times New Roman"/>
                        </a:rPr>
                        <a:t> Causes less tissue reaction Can be used in cases where we want the suture to stay forever, or if it was a skin suture and you’re going to cut it off later.</a:t>
                      </a:r>
                      <a:endParaRPr sz="1000">
                        <a:latin typeface="Times New Roman"/>
                        <a:ea typeface="Times New Roman"/>
                        <a:cs typeface="Times New Roman"/>
                        <a:sym typeface="Times New Roman"/>
                      </a:endParaRPr>
                    </a:p>
                  </a:txBody>
                  <a:tcPr marT="91425" marB="91425" marR="91425" marL="91425">
                    <a:solidFill>
                      <a:srgbClr val="F3F3F3"/>
                    </a:solidFill>
                  </a:tcPr>
                </a:tc>
              </a:tr>
              <a:tr h="1402050">
                <a:tc>
                  <a:txBody>
                    <a:bodyPr/>
                    <a:lstStyle/>
                    <a:p>
                      <a:pPr indent="-292100" lvl="0" marL="457200" rtl="0" algn="l">
                        <a:spcBef>
                          <a:spcPts val="0"/>
                        </a:spcBef>
                        <a:spcAft>
                          <a:spcPts val="0"/>
                        </a:spcAft>
                        <a:buClr>
                          <a:srgbClr val="999999"/>
                        </a:buClr>
                        <a:buSzPts val="1000"/>
                        <a:buFont typeface="Times New Roman"/>
                        <a:buAutoNum type="arabicPeriod"/>
                      </a:pPr>
                      <a:r>
                        <a:rPr lang="en" sz="1000">
                          <a:solidFill>
                            <a:srgbClr val="999999"/>
                          </a:solidFill>
                          <a:latin typeface="Times New Roman"/>
                          <a:ea typeface="Times New Roman"/>
                          <a:cs typeface="Times New Roman"/>
                          <a:sym typeface="Times New Roman"/>
                        </a:rPr>
                        <a:t>If you want to put it in the skin then it depends:</a:t>
                      </a:r>
                      <a:r>
                        <a:rPr lang="en" sz="1000">
                          <a:solidFill>
                            <a:srgbClr val="999999"/>
                          </a:solidFill>
                          <a:latin typeface="Times New Roman"/>
                          <a:ea typeface="Times New Roman"/>
                          <a:cs typeface="Times New Roman"/>
                          <a:sym typeface="Times New Roman"/>
                        </a:rPr>
                        <a:t>If you want the patient to come back and you cut the stitches the you will most probably choose none absorbable.</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AutoNum type="arabicPeriod"/>
                      </a:pPr>
                      <a:r>
                        <a:rPr lang="en" sz="1000">
                          <a:solidFill>
                            <a:srgbClr val="999999"/>
                          </a:solidFill>
                          <a:latin typeface="Times New Roman"/>
                          <a:ea typeface="Times New Roman"/>
                          <a:cs typeface="Times New Roman"/>
                          <a:sym typeface="Times New Roman"/>
                        </a:rPr>
                        <a:t>If you are putting a stitch in the vessel, an artery, do you want the stitch to go away? No. You never want the stitch to go away in vessels because it will cause an aneurysm and there will be a lot of issues. So you put a non absorbable.</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AutoNum type="arabicPeriod"/>
                      </a:pPr>
                      <a:r>
                        <a:rPr lang="en" sz="1000">
                          <a:solidFill>
                            <a:srgbClr val="999999"/>
                          </a:solidFill>
                          <a:latin typeface="Times New Roman"/>
                          <a:ea typeface="Times New Roman"/>
                          <a:cs typeface="Times New Roman"/>
                          <a:sym typeface="Times New Roman"/>
                        </a:rPr>
                        <a:t>The back and the buttocks are very tough tissue with a poor blood supply so you need a strong stitch to approximate the tissue. That is why in areas of high tension and low blood supply we use braided non absorbable (Ethibond) or monofilament non absorbable (Ethilon).</a:t>
                      </a:r>
                      <a:endParaRPr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37"/>
          <p:cNvSpPr txBox="1"/>
          <p:nvPr>
            <p:ph idx="1" type="body"/>
          </p:nvPr>
        </p:nvSpPr>
        <p:spPr>
          <a:xfrm>
            <a:off x="505338" y="124964"/>
            <a:ext cx="5469300" cy="759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Times New Roman"/>
                <a:ea typeface="Times New Roman"/>
                <a:cs typeface="Times New Roman"/>
                <a:sym typeface="Times New Roman"/>
              </a:rPr>
              <a:t>Cont…:</a:t>
            </a:r>
            <a:endParaRPr sz="1600">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rgbClr val="999999"/>
                </a:solidFill>
                <a:latin typeface="Times New Roman"/>
                <a:ea typeface="Times New Roman"/>
                <a:cs typeface="Times New Roman"/>
                <a:sym typeface="Times New Roman"/>
              </a:rPr>
              <a:t>EXAMPLE QUESTIONS GIVEN BY THE DOCTOR:</a:t>
            </a:r>
            <a:endParaRPr sz="12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0"/>
              </a:spcBef>
              <a:spcAft>
                <a:spcPts val="300"/>
              </a:spcAft>
              <a:buNone/>
            </a:pPr>
            <a:r>
              <a:t/>
            </a:r>
            <a:endParaRPr sz="1200">
              <a:latin typeface="Times New Roman"/>
              <a:ea typeface="Times New Roman"/>
              <a:cs typeface="Times New Roman"/>
              <a:sym typeface="Times New Roman"/>
            </a:endParaRPr>
          </a:p>
        </p:txBody>
      </p:sp>
      <p:graphicFrame>
        <p:nvGraphicFramePr>
          <p:cNvPr id="537" name="Google Shape;537;p37"/>
          <p:cNvGraphicFramePr/>
          <p:nvPr/>
        </p:nvGraphicFramePr>
        <p:xfrm>
          <a:off x="505351" y="528855"/>
          <a:ext cx="3000000" cy="3000000"/>
        </p:xfrm>
        <a:graphic>
          <a:graphicData uri="http://schemas.openxmlformats.org/drawingml/2006/table">
            <a:tbl>
              <a:tblPr>
                <a:noFill/>
                <a:tableStyleId>{BD06EA0F-EA0C-4C73-A230-8D30C3892180}</a:tableStyleId>
              </a:tblPr>
              <a:tblGrid>
                <a:gridCol w="2729850"/>
                <a:gridCol w="3124175"/>
              </a:tblGrid>
              <a:tr h="323975">
                <a:tc>
                  <a:txBody>
                    <a:bodyPr/>
                    <a:lstStyle/>
                    <a:p>
                      <a:pPr indent="0" lvl="0" marL="0" rtl="0" algn="ctr">
                        <a:spcBef>
                          <a:spcPts val="0"/>
                        </a:spcBef>
                        <a:spcAft>
                          <a:spcPts val="0"/>
                        </a:spcAft>
                        <a:buNone/>
                      </a:pPr>
                      <a:r>
                        <a:rPr b="1" lang="en" sz="1000">
                          <a:solidFill>
                            <a:srgbClr val="999999"/>
                          </a:solidFill>
                          <a:latin typeface="Times New Roman"/>
                          <a:ea typeface="Times New Roman"/>
                          <a:cs typeface="Times New Roman"/>
                          <a:sym typeface="Times New Roman"/>
                        </a:rPr>
                        <a:t>Braided </a:t>
                      </a:r>
                      <a:r>
                        <a:rPr b="1" lang="en" sz="1000">
                          <a:solidFill>
                            <a:srgbClr val="999999"/>
                          </a:solidFill>
                          <a:latin typeface="Times New Roman"/>
                          <a:ea typeface="Times New Roman"/>
                          <a:cs typeface="Times New Roman"/>
                          <a:sym typeface="Times New Roman"/>
                        </a:rPr>
                        <a:t>(multifilament):</a:t>
                      </a:r>
                      <a:endParaRPr b="1"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ctr">
                        <a:spcBef>
                          <a:spcPts val="0"/>
                        </a:spcBef>
                        <a:spcAft>
                          <a:spcPts val="0"/>
                        </a:spcAft>
                        <a:buNone/>
                      </a:pPr>
                      <a:r>
                        <a:rPr b="1" lang="en" sz="1000">
                          <a:solidFill>
                            <a:srgbClr val="999999"/>
                          </a:solidFill>
                          <a:latin typeface="Times New Roman"/>
                          <a:ea typeface="Times New Roman"/>
                          <a:cs typeface="Times New Roman"/>
                          <a:sym typeface="Times New Roman"/>
                        </a:rPr>
                        <a:t>Monofilament:</a:t>
                      </a:r>
                      <a:endParaRPr b="1"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r>
              <a:tr h="1002550">
                <a:tc>
                  <a:txBody>
                    <a:bodyPr/>
                    <a:lstStyle/>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More destruction to tissues.</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More infections. The bacteria might come in between the braids and introduce an infection.</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Easier to handle.</a:t>
                      </a:r>
                      <a:endParaRPr sz="10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Usually causes less tissue reaction.</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Bacteria does not stick to it.</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More difficult to handle for the surgeon.</a:t>
                      </a:r>
                      <a:endParaRPr sz="10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000">
                        <a:latin typeface="Times New Roman"/>
                        <a:ea typeface="Times New Roman"/>
                        <a:cs typeface="Times New Roman"/>
                        <a:sym typeface="Times New Roman"/>
                      </a:endParaRPr>
                    </a:p>
                  </a:txBody>
                  <a:tcPr marT="91425" marB="91425" marR="91425" marL="91425">
                    <a:solidFill>
                      <a:srgbClr val="F3F3F3"/>
                    </a:solidFill>
                  </a:tcPr>
                </a:tc>
              </a:tr>
              <a:tr h="1876175">
                <a:tc>
                  <a:txBody>
                    <a:bodyPr/>
                    <a:lstStyle/>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1- If we don’t care about infection migration, we are not on the skin or we are in the bowel and we want something easier to handle we use braided.</a:t>
                      </a:r>
                      <a:endParaRPr sz="10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rPr lang="en" sz="1000">
                          <a:solidFill>
                            <a:srgbClr val="999999"/>
                          </a:solidFill>
                          <a:latin typeface="Times New Roman"/>
                          <a:ea typeface="Times New Roman"/>
                          <a:cs typeface="Times New Roman"/>
                          <a:sym typeface="Times New Roman"/>
                        </a:rPr>
                        <a:t>2- If it were in the subcutaneous tissue or the bowel we use Vicryl which is a braided absorbable suture. </a:t>
                      </a:r>
                      <a:endParaRPr sz="1000">
                        <a:solidFill>
                          <a:srgbClr val="999999"/>
                        </a:solidFill>
                        <a:latin typeface="Times New Roman"/>
                        <a:ea typeface="Times New Roman"/>
                        <a:cs typeface="Times New Roman"/>
                        <a:sym typeface="Times New Roman"/>
                      </a:endParaRPr>
                    </a:p>
                    <a:p>
                      <a:pPr indent="0" lvl="0" marL="0" rtl="0" algn="l">
                        <a:spcBef>
                          <a:spcPts val="300"/>
                        </a:spcBef>
                        <a:spcAft>
                          <a:spcPts val="300"/>
                        </a:spcAft>
                        <a:buNone/>
                      </a:pPr>
                      <a:r>
                        <a:rPr lang="en" sz="1000">
                          <a:solidFill>
                            <a:srgbClr val="999999"/>
                          </a:solidFill>
                          <a:latin typeface="Times New Roman"/>
                          <a:ea typeface="Times New Roman"/>
                          <a:cs typeface="Times New Roman"/>
                          <a:sym typeface="Times New Roman"/>
                        </a:rPr>
                        <a:t>3- Chest tubes and drains we use a silk suture because they will be removed in 5-7 days.</a:t>
                      </a:r>
                      <a:endParaRPr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300"/>
                        </a:spcAft>
                        <a:buNone/>
                      </a:pPr>
                      <a:r>
                        <a:rPr lang="en" sz="1000">
                          <a:solidFill>
                            <a:srgbClr val="999999"/>
                          </a:solidFill>
                          <a:latin typeface="Times New Roman"/>
                          <a:ea typeface="Times New Roman"/>
                          <a:cs typeface="Times New Roman"/>
                          <a:sym typeface="Times New Roman"/>
                        </a:rPr>
                        <a:t>1- If we were in the skin and we want it </a:t>
                      </a:r>
                      <a:r>
                        <a:rPr lang="en" sz="1000">
                          <a:solidFill>
                            <a:srgbClr val="999999"/>
                          </a:solidFill>
                          <a:latin typeface="Times New Roman"/>
                          <a:ea typeface="Times New Roman"/>
                          <a:cs typeface="Times New Roman"/>
                          <a:sym typeface="Times New Roman"/>
                        </a:rPr>
                        <a:t>subcuticular</a:t>
                      </a:r>
                      <a:r>
                        <a:rPr lang="en" sz="1000">
                          <a:solidFill>
                            <a:srgbClr val="999999"/>
                          </a:solidFill>
                          <a:latin typeface="Times New Roman"/>
                          <a:ea typeface="Times New Roman"/>
                          <a:cs typeface="Times New Roman"/>
                          <a:sym typeface="Times New Roman"/>
                        </a:rPr>
                        <a:t>, cosmetic and gets absorbed then we use monofilament. Most of the time skin in the face we use Monocryl. </a:t>
                      </a:r>
                      <a:endParaRPr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graphicFrame>
        <p:nvGraphicFramePr>
          <p:cNvPr id="538" name="Google Shape;538;p37"/>
          <p:cNvGraphicFramePr/>
          <p:nvPr/>
        </p:nvGraphicFramePr>
        <p:xfrm>
          <a:off x="120610" y="4500006"/>
          <a:ext cx="3000000" cy="3000000"/>
        </p:xfrm>
        <a:graphic>
          <a:graphicData uri="http://schemas.openxmlformats.org/drawingml/2006/table">
            <a:tbl>
              <a:tblPr>
                <a:noFill/>
                <a:tableStyleId>{BD06EA0F-EA0C-4C73-A230-8D30C3892180}</a:tableStyleId>
              </a:tblPr>
              <a:tblGrid>
                <a:gridCol w="2909250"/>
                <a:gridCol w="3329525"/>
              </a:tblGrid>
              <a:tr h="324225">
                <a:tc>
                  <a:txBody>
                    <a:bodyPr/>
                    <a:lstStyle/>
                    <a:p>
                      <a:pPr indent="0" lvl="0" marL="0" rtl="0" algn="ctr">
                        <a:spcBef>
                          <a:spcPts val="0"/>
                        </a:spcBef>
                        <a:spcAft>
                          <a:spcPts val="0"/>
                        </a:spcAft>
                        <a:buNone/>
                      </a:pPr>
                      <a:r>
                        <a:rPr b="1" lang="en" sz="1000">
                          <a:solidFill>
                            <a:srgbClr val="999999"/>
                          </a:solidFill>
                          <a:latin typeface="Times New Roman"/>
                          <a:ea typeface="Times New Roman"/>
                          <a:cs typeface="Times New Roman"/>
                          <a:sym typeface="Times New Roman"/>
                        </a:rPr>
                        <a:t>Absorbable-</a:t>
                      </a:r>
                      <a:r>
                        <a:rPr b="1" lang="en" sz="1000">
                          <a:solidFill>
                            <a:srgbClr val="999999"/>
                          </a:solidFill>
                          <a:latin typeface="Times New Roman"/>
                          <a:ea typeface="Times New Roman"/>
                          <a:cs typeface="Times New Roman"/>
                          <a:sym typeface="Times New Roman"/>
                        </a:rPr>
                        <a:t>Braided:</a:t>
                      </a:r>
                      <a:endParaRPr b="1"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ctr">
                        <a:spcBef>
                          <a:spcPts val="0"/>
                        </a:spcBef>
                        <a:spcAft>
                          <a:spcPts val="0"/>
                        </a:spcAft>
                        <a:buNone/>
                      </a:pPr>
                      <a:r>
                        <a:rPr b="1" lang="en" sz="1000">
                          <a:solidFill>
                            <a:srgbClr val="999999"/>
                          </a:solidFill>
                          <a:latin typeface="Times New Roman"/>
                          <a:ea typeface="Times New Roman"/>
                          <a:cs typeface="Times New Roman"/>
                          <a:sym typeface="Times New Roman"/>
                        </a:rPr>
                        <a:t>Absorbable-</a:t>
                      </a:r>
                      <a:r>
                        <a:rPr b="1" lang="en" sz="1000">
                          <a:solidFill>
                            <a:srgbClr val="999999"/>
                          </a:solidFill>
                          <a:latin typeface="Times New Roman"/>
                          <a:ea typeface="Times New Roman"/>
                          <a:cs typeface="Times New Roman"/>
                          <a:sym typeface="Times New Roman"/>
                        </a:rPr>
                        <a:t>Monofilament:</a:t>
                      </a:r>
                      <a:endParaRPr b="1"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r>
              <a:tr h="1457200">
                <a:tc>
                  <a:txBody>
                    <a:bodyPr/>
                    <a:lstStyle/>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Bowel </a:t>
                      </a:r>
                      <a:r>
                        <a:rPr lang="en" sz="1000">
                          <a:solidFill>
                            <a:srgbClr val="999999"/>
                          </a:solidFill>
                          <a:latin typeface="Times New Roman"/>
                          <a:ea typeface="Times New Roman"/>
                          <a:cs typeface="Times New Roman"/>
                          <a:sym typeface="Times New Roman"/>
                        </a:rPr>
                        <a:t>anastomosis</a:t>
                      </a:r>
                      <a:r>
                        <a:rPr lang="en" sz="1000">
                          <a:solidFill>
                            <a:srgbClr val="999999"/>
                          </a:solidFill>
                          <a:latin typeface="Times New Roman"/>
                          <a:ea typeface="Times New Roman"/>
                          <a:cs typeface="Times New Roman"/>
                          <a:sym typeface="Times New Roman"/>
                        </a:rPr>
                        <a:t>: Vicryl or less commonly monocryl (because bowel heals within 3 days, if you use non absorbable it will causes ulcers.</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Any subcutaneous (muscles, bowel) we use braided absorbable because it is absorbable and you are not worried about infections or tissue reaction.</a:t>
                      </a:r>
                      <a:endParaRPr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If you have a skin incision to suture in the face: Monocryl.</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Close the skin in the forearm: Monocryl</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If it is subcuticular you have to use (monocryl, no tissue reaction and will go away quickly).</a:t>
                      </a:r>
                      <a:endParaRPr sz="1000">
                        <a:latin typeface="Times New Roman"/>
                        <a:ea typeface="Times New Roman"/>
                        <a:cs typeface="Times New Roman"/>
                        <a:sym typeface="Times New Roman"/>
                      </a:endParaRPr>
                    </a:p>
                  </a:txBody>
                  <a:tcPr marT="91425" marB="91425" marR="91425" marL="91425">
                    <a:solidFill>
                      <a:srgbClr val="F3F3F3"/>
                    </a:solidFill>
                  </a:tcPr>
                </a:tc>
              </a:tr>
              <a:tr h="324225">
                <a:tc>
                  <a:txBody>
                    <a:bodyPr/>
                    <a:lstStyle/>
                    <a:p>
                      <a:pPr indent="0" lvl="0" marL="0" rtl="0" algn="ctr">
                        <a:spcBef>
                          <a:spcPts val="0"/>
                        </a:spcBef>
                        <a:spcAft>
                          <a:spcPts val="0"/>
                        </a:spcAft>
                        <a:buNone/>
                      </a:pPr>
                      <a:r>
                        <a:rPr b="1" lang="en" sz="1000">
                          <a:solidFill>
                            <a:srgbClr val="999999"/>
                          </a:solidFill>
                          <a:latin typeface="Times New Roman"/>
                          <a:ea typeface="Times New Roman"/>
                          <a:cs typeface="Times New Roman"/>
                          <a:sym typeface="Times New Roman"/>
                        </a:rPr>
                        <a:t>Non-</a:t>
                      </a:r>
                      <a:r>
                        <a:rPr b="1" lang="en" sz="1000">
                          <a:solidFill>
                            <a:srgbClr val="999999"/>
                          </a:solidFill>
                          <a:latin typeface="Times New Roman"/>
                          <a:ea typeface="Times New Roman"/>
                          <a:cs typeface="Times New Roman"/>
                          <a:sym typeface="Times New Roman"/>
                        </a:rPr>
                        <a:t>Absorbable-Braided:</a:t>
                      </a:r>
                      <a:endParaRPr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ctr">
                        <a:spcBef>
                          <a:spcPts val="0"/>
                        </a:spcBef>
                        <a:spcAft>
                          <a:spcPts val="0"/>
                        </a:spcAft>
                        <a:buNone/>
                      </a:pPr>
                      <a:r>
                        <a:rPr b="1" lang="en" sz="1000">
                          <a:solidFill>
                            <a:srgbClr val="999999"/>
                          </a:solidFill>
                          <a:latin typeface="Times New Roman"/>
                          <a:ea typeface="Times New Roman"/>
                          <a:cs typeface="Times New Roman"/>
                          <a:sym typeface="Times New Roman"/>
                        </a:rPr>
                        <a:t>Non-Absorbable-Monofilament:</a:t>
                      </a:r>
                      <a:endParaRPr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r>
              <a:tr h="1809625">
                <a:tc>
                  <a:txBody>
                    <a:bodyPr/>
                    <a:lstStyle/>
                    <a:p>
                      <a:pPr indent="0" lvl="0" marL="0" rtl="0" algn="l">
                        <a:spcBef>
                          <a:spcPts val="0"/>
                        </a:spcBef>
                        <a:spcAft>
                          <a:spcPts val="300"/>
                        </a:spcAft>
                        <a:buNone/>
                      </a:pPr>
                      <a:r>
                        <a:t/>
                      </a:r>
                      <a:endParaRPr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Large lipoma in the upper back resected how do you want to close the skin? Ethilon; You can use silk but the problem with silk is that it is natural so more tissue reaction. The doctor recommends using ethilon.</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Ethilon for the skin if it was a regular suture not-subcuticular. </a:t>
                      </a:r>
                      <a:endParaRPr sz="1000">
                        <a:solidFill>
                          <a:srgbClr val="999999"/>
                        </a:solidFill>
                        <a:latin typeface="Times New Roman"/>
                        <a:ea typeface="Times New Roman"/>
                        <a:cs typeface="Times New Roman"/>
                        <a:sym typeface="Times New Roman"/>
                      </a:endParaRPr>
                    </a:p>
                    <a:p>
                      <a:pPr indent="-292100" lvl="0" marL="457200" rtl="0" algn="l">
                        <a:spcBef>
                          <a:spcPts val="0"/>
                        </a:spcBef>
                        <a:spcAft>
                          <a:spcPts val="0"/>
                        </a:spcAft>
                        <a:buClr>
                          <a:srgbClr val="999999"/>
                        </a:buClr>
                        <a:buSzPts val="1000"/>
                        <a:buFont typeface="Times New Roman"/>
                        <a:buChar char="●"/>
                      </a:pPr>
                      <a:r>
                        <a:rPr lang="en" sz="1000">
                          <a:solidFill>
                            <a:srgbClr val="999999"/>
                          </a:solidFill>
                          <a:latin typeface="Times New Roman"/>
                          <a:ea typeface="Times New Roman"/>
                          <a:cs typeface="Times New Roman"/>
                          <a:sym typeface="Times New Roman"/>
                        </a:rPr>
                        <a:t>Vascular </a:t>
                      </a:r>
                      <a:r>
                        <a:rPr lang="en" sz="1000">
                          <a:solidFill>
                            <a:srgbClr val="999999"/>
                          </a:solidFill>
                          <a:latin typeface="Times New Roman"/>
                          <a:ea typeface="Times New Roman"/>
                          <a:cs typeface="Times New Roman"/>
                          <a:sym typeface="Times New Roman"/>
                        </a:rPr>
                        <a:t>anastomoses</a:t>
                      </a:r>
                      <a:r>
                        <a:rPr lang="en" sz="1000">
                          <a:solidFill>
                            <a:srgbClr val="999999"/>
                          </a:solidFill>
                          <a:latin typeface="Times New Roman"/>
                          <a:ea typeface="Times New Roman"/>
                          <a:cs typeface="Times New Roman"/>
                          <a:sym typeface="Times New Roman"/>
                        </a:rPr>
                        <a:t>: Ethilon, there is a better one for vessels which is prolene.</a:t>
                      </a:r>
                      <a:endParaRPr sz="1000">
                        <a:solidFill>
                          <a:srgbClr val="999999"/>
                        </a:solidFill>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cxnSp>
        <p:nvCxnSpPr>
          <p:cNvPr id="539" name="Google Shape;539;p37"/>
          <p:cNvCxnSpPr/>
          <p:nvPr/>
        </p:nvCxnSpPr>
        <p:spPr>
          <a:xfrm>
            <a:off x="120602" y="6627701"/>
            <a:ext cx="2925900" cy="1811400"/>
          </a:xfrm>
          <a:prstGeom prst="straightConnector1">
            <a:avLst/>
          </a:prstGeom>
          <a:noFill/>
          <a:ln cap="flat" cmpd="sng" w="9525">
            <a:solidFill>
              <a:srgbClr val="999999"/>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38"/>
          <p:cNvSpPr txBox="1"/>
          <p:nvPr>
            <p:ph idx="1" type="body"/>
          </p:nvPr>
        </p:nvSpPr>
        <p:spPr>
          <a:xfrm>
            <a:off x="505350" y="92664"/>
            <a:ext cx="5469300" cy="759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Times New Roman"/>
                <a:ea typeface="Times New Roman"/>
                <a:cs typeface="Times New Roman"/>
                <a:sym typeface="Times New Roman"/>
              </a:rPr>
              <a:t>Cont...:</a:t>
            </a:r>
            <a:r>
              <a:rPr b="1" lang="en" sz="1600">
                <a:solidFill>
                  <a:srgbClr val="000000"/>
                </a:solidFill>
                <a:latin typeface="Times New Roman"/>
                <a:ea typeface="Times New Roman"/>
                <a:cs typeface="Times New Roman"/>
                <a:sym typeface="Times New Roman"/>
              </a:rPr>
              <a:t> </a:t>
            </a:r>
            <a:r>
              <a:rPr lang="en" sz="1200">
                <a:solidFill>
                  <a:srgbClr val="6AA84F"/>
                </a:solidFill>
                <a:latin typeface="Times New Roman"/>
                <a:ea typeface="Times New Roman"/>
                <a:cs typeface="Times New Roman"/>
                <a:sym typeface="Times New Roman"/>
              </a:rPr>
              <a:t>None of this was mentioned by dr. Watidy</a:t>
            </a:r>
            <a:endParaRPr b="1" sz="16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Undesired tissues reactivity is greater with:</a:t>
            </a:r>
            <a:endParaRPr sz="1200">
              <a:solidFill>
                <a:srgbClr val="000000"/>
              </a:solidFill>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Multifilament (compared to monofilament).</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Larger suture gauge. </a:t>
            </a:r>
            <a:r>
              <a:rPr lang="en" sz="1200">
                <a:solidFill>
                  <a:srgbClr val="999999"/>
                </a:solidFill>
                <a:latin typeface="Times New Roman"/>
                <a:ea typeface="Times New Roman"/>
                <a:cs typeface="Times New Roman"/>
                <a:sym typeface="Times New Roman"/>
              </a:rPr>
              <a:t>Size of the stitch: In the face or the area where there is delicate skin, you choose a smaller size 0.2, 0.3, 0.4 In the back you go for a larger size 0 or 1.</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AutoNum type="arabicPeriod"/>
            </a:pPr>
            <a:r>
              <a:rPr lang="en" sz="1200">
                <a:solidFill>
                  <a:srgbClr val="000000"/>
                </a:solidFill>
                <a:latin typeface="Times New Roman"/>
                <a:ea typeface="Times New Roman"/>
                <a:cs typeface="Times New Roman"/>
                <a:sym typeface="Times New Roman"/>
              </a:rPr>
              <a:t>Natural material (compared to synthetic)</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400">
                <a:solidFill>
                  <a:schemeClr val="accent6"/>
                </a:solidFill>
                <a:latin typeface="Times New Roman"/>
                <a:ea typeface="Times New Roman"/>
                <a:cs typeface="Times New Roman"/>
                <a:sym typeface="Times New Roman"/>
              </a:rPr>
              <a:t>Absorbable sutures:</a:t>
            </a:r>
            <a:endParaRPr sz="1400">
              <a:solidFill>
                <a:schemeClr val="accent6"/>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304800" lvl="0" marL="457200" rtl="0" algn="l">
              <a:spcBef>
                <a:spcPts val="30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If you had to choose between natural material (gut) or synthetic (Vicryl) vicryl is usually the better option we rarely use natural nowadays.</a:t>
            </a:r>
            <a:endParaRPr sz="1200">
              <a:solidFill>
                <a:srgbClr val="999999"/>
              </a:solidFill>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Obstetrics usually are the ones to use gut stitches, the only benefit to the gut is that they get absorbed very fast. In the perineum where the blood supply is excellent. And the area heals in 4-5 days you want to use the stitch that heals the fastest. But still vicryl is better in my opinion.</a:t>
            </a:r>
            <a:endParaRPr b="1"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400">
                <a:solidFill>
                  <a:schemeClr val="accent6"/>
                </a:solidFill>
                <a:latin typeface="Times New Roman"/>
                <a:ea typeface="Times New Roman"/>
                <a:cs typeface="Times New Roman"/>
                <a:sym typeface="Times New Roman"/>
              </a:rPr>
              <a:t>Non-Absorbable sutures:</a:t>
            </a:r>
            <a:endParaRPr sz="1400">
              <a:solidFill>
                <a:schemeClr val="accent6"/>
              </a:solidFill>
              <a:latin typeface="Times New Roman"/>
              <a:ea typeface="Times New Roman"/>
              <a:cs typeface="Times New Roman"/>
              <a:sym typeface="Times New Roman"/>
            </a:endParaRPr>
          </a:p>
          <a:p>
            <a:pPr indent="0" lvl="0" marL="0" rtl="0" algn="l">
              <a:spcBef>
                <a:spcPts val="300"/>
              </a:spcBef>
              <a:spcAft>
                <a:spcPts val="300"/>
              </a:spcAft>
              <a:buNone/>
            </a:pPr>
            <a:r>
              <a:t/>
            </a:r>
            <a:endParaRPr sz="1200">
              <a:solidFill>
                <a:srgbClr val="000000"/>
              </a:solidFill>
              <a:latin typeface="Times New Roman"/>
              <a:ea typeface="Times New Roman"/>
              <a:cs typeface="Times New Roman"/>
              <a:sym typeface="Times New Roman"/>
            </a:endParaRPr>
          </a:p>
        </p:txBody>
      </p:sp>
      <p:graphicFrame>
        <p:nvGraphicFramePr>
          <p:cNvPr id="545" name="Google Shape;545;p38"/>
          <p:cNvGraphicFramePr/>
          <p:nvPr/>
        </p:nvGraphicFramePr>
        <p:xfrm>
          <a:off x="208705" y="2299072"/>
          <a:ext cx="3000000" cy="3000000"/>
        </p:xfrm>
        <a:graphic>
          <a:graphicData uri="http://schemas.openxmlformats.org/drawingml/2006/table">
            <a:tbl>
              <a:tblPr>
                <a:noFill/>
                <a:tableStyleId>{BD06EA0F-EA0C-4C73-A230-8D30C3892180}</a:tableStyleId>
              </a:tblPr>
              <a:tblGrid>
                <a:gridCol w="1036900"/>
                <a:gridCol w="1198825"/>
                <a:gridCol w="1027375"/>
                <a:gridCol w="2799500"/>
              </a:tblGrid>
              <a:tr h="527175">
                <a:tc>
                  <a:txBody>
                    <a:bodyPr/>
                    <a:lstStyle/>
                    <a:p>
                      <a:pPr indent="0" lvl="0" marL="0" rtl="0" algn="l">
                        <a:spcBef>
                          <a:spcPts val="0"/>
                        </a:spcBef>
                        <a:spcAft>
                          <a:spcPts val="0"/>
                        </a:spcAft>
                        <a:buNone/>
                      </a:pPr>
                      <a:r>
                        <a:t/>
                      </a:r>
                      <a:endParaRPr sz="1200">
                        <a:latin typeface="Times New Roman"/>
                        <a:ea typeface="Times New Roman"/>
                        <a:cs typeface="Times New Roman"/>
                        <a:sym typeface="Times New Roman"/>
                      </a:endParaRPr>
                    </a:p>
                  </a:txBody>
                  <a:tcPr marT="91425" marB="91425" marR="91425" marL="91425">
                    <a:solidFill>
                      <a:srgbClr val="C3A297"/>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Effective wound support </a:t>
                      </a:r>
                      <a:endParaRPr sz="1200">
                        <a:latin typeface="Times New Roman"/>
                        <a:ea typeface="Times New Roman"/>
                        <a:cs typeface="Times New Roman"/>
                        <a:sym typeface="Times New Roman"/>
                      </a:endParaRPr>
                    </a:p>
                  </a:txBody>
                  <a:tcPr marT="91425" marB="91425" marR="91425" marL="91425">
                    <a:solidFill>
                      <a:srgbClr val="C3A297"/>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Complete absorption </a:t>
                      </a:r>
                      <a:endParaRPr sz="1200">
                        <a:latin typeface="Times New Roman"/>
                        <a:ea typeface="Times New Roman"/>
                        <a:cs typeface="Times New Roman"/>
                        <a:sym typeface="Times New Roman"/>
                      </a:endParaRPr>
                    </a:p>
                  </a:txBody>
                  <a:tcPr marT="91425" marB="91425" marR="91425" marL="91425">
                    <a:solidFill>
                      <a:srgbClr val="C3A297"/>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Comments</a:t>
                      </a:r>
                      <a:endParaRPr sz="1200">
                        <a:latin typeface="Times New Roman"/>
                        <a:ea typeface="Times New Roman"/>
                        <a:cs typeface="Times New Roman"/>
                        <a:sym typeface="Times New Roman"/>
                      </a:endParaRPr>
                    </a:p>
                  </a:txBody>
                  <a:tcPr marT="91425" marB="91425" marR="91425" marL="91425">
                    <a:solidFill>
                      <a:srgbClr val="C3A297"/>
                    </a:solidFill>
                  </a:tcPr>
                </a:tc>
              </a:tr>
              <a:tr h="26357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Surgical gut</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8 - 9 days</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30 days</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Rarely used, high tissue </a:t>
                      </a:r>
                      <a:r>
                        <a:rPr lang="en" sz="1200">
                          <a:latin typeface="Times New Roman"/>
                          <a:ea typeface="Times New Roman"/>
                          <a:cs typeface="Times New Roman"/>
                          <a:sym typeface="Times New Roman"/>
                        </a:rPr>
                        <a:t>reactivity.</a:t>
                      </a:r>
                      <a:endParaRPr sz="1200">
                        <a:latin typeface="Times New Roman"/>
                        <a:ea typeface="Times New Roman"/>
                        <a:cs typeface="Times New Roman"/>
                        <a:sym typeface="Times New Roman"/>
                      </a:endParaRPr>
                    </a:p>
                  </a:txBody>
                  <a:tcPr marT="91425" marB="91425" marR="91425" marL="91425">
                    <a:solidFill>
                      <a:srgbClr val="F3F3F3"/>
                    </a:solidFill>
                  </a:tcPr>
                </a:tc>
              </a:tr>
              <a:tr h="39537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Chromic gut</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10 </a:t>
                      </a:r>
                      <a:r>
                        <a:rPr lang="en" sz="1200">
                          <a:latin typeface="Times New Roman"/>
                          <a:ea typeface="Times New Roman"/>
                          <a:cs typeface="Times New Roman"/>
                          <a:sym typeface="Times New Roman"/>
                        </a:rPr>
                        <a:t>- 21 days</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&gt;90</a:t>
                      </a:r>
                      <a:r>
                        <a:rPr lang="en" sz="1200">
                          <a:latin typeface="Times New Roman"/>
                          <a:ea typeface="Times New Roman"/>
                          <a:cs typeface="Times New Roman"/>
                          <a:sym typeface="Times New Roman"/>
                        </a:rPr>
                        <a:t> days</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Gut treated with chromium to decrease tissue </a:t>
                      </a:r>
                      <a:r>
                        <a:rPr lang="en" sz="1200">
                          <a:latin typeface="Times New Roman"/>
                          <a:ea typeface="Times New Roman"/>
                          <a:cs typeface="Times New Roman"/>
                          <a:sym typeface="Times New Roman"/>
                        </a:rPr>
                        <a:t>reactivity and slow absorption.</a:t>
                      </a:r>
                      <a:endParaRPr sz="1200">
                        <a:latin typeface="Times New Roman"/>
                        <a:ea typeface="Times New Roman"/>
                        <a:cs typeface="Times New Roman"/>
                        <a:sym typeface="Times New Roman"/>
                      </a:endParaRPr>
                    </a:p>
                  </a:txBody>
                  <a:tcPr marT="91425" marB="91425" marR="91425" marL="91425">
                    <a:solidFill>
                      <a:srgbClr val="F3F3F3"/>
                    </a:solidFill>
                  </a:tcPr>
                </a:tc>
              </a:tr>
              <a:tr h="39537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Fast absorbing gut</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5</a:t>
                      </a:r>
                      <a:r>
                        <a:rPr lang="en" sz="1200">
                          <a:latin typeface="Times New Roman"/>
                          <a:ea typeface="Times New Roman"/>
                          <a:cs typeface="Times New Roman"/>
                          <a:sym typeface="Times New Roman"/>
                        </a:rPr>
                        <a:t>- 7 days</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14 - 28 days </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Gut treated with heat to speed </a:t>
                      </a:r>
                      <a:r>
                        <a:rPr lang="en" sz="1200">
                          <a:latin typeface="Times New Roman"/>
                          <a:ea typeface="Times New Roman"/>
                          <a:cs typeface="Times New Roman"/>
                          <a:sym typeface="Times New Roman"/>
                        </a:rPr>
                        <a:t>absorption.</a:t>
                      </a:r>
                      <a:endParaRPr sz="1200">
                        <a:latin typeface="Times New Roman"/>
                        <a:ea typeface="Times New Roman"/>
                        <a:cs typeface="Times New Roman"/>
                        <a:sym typeface="Times New Roman"/>
                      </a:endParaRPr>
                    </a:p>
                  </a:txBody>
                  <a:tcPr marT="91425" marB="91425" marR="91425" marL="91425">
                    <a:solidFill>
                      <a:srgbClr val="F3F3F3"/>
                    </a:solidFill>
                  </a:tcPr>
                </a:tc>
              </a:tr>
              <a:tr h="39537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Polyglactin(Vicryl)</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21 </a:t>
                      </a:r>
                      <a:r>
                        <a:rPr lang="en" sz="1200">
                          <a:latin typeface="Times New Roman"/>
                          <a:ea typeface="Times New Roman"/>
                          <a:cs typeface="Times New Roman"/>
                          <a:sym typeface="Times New Roman"/>
                        </a:rPr>
                        <a:t>days</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90 days</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Less </a:t>
                      </a:r>
                      <a:r>
                        <a:rPr lang="en" sz="1200">
                          <a:latin typeface="Times New Roman"/>
                          <a:ea typeface="Times New Roman"/>
                          <a:cs typeface="Times New Roman"/>
                          <a:sym typeface="Times New Roman"/>
                        </a:rPr>
                        <a:t>reactive than gut; synthetic.</a:t>
                      </a:r>
                      <a:endParaRPr sz="1200">
                        <a:latin typeface="Times New Roman"/>
                        <a:ea typeface="Times New Roman"/>
                        <a:cs typeface="Times New Roman"/>
                        <a:sym typeface="Times New Roman"/>
                      </a:endParaRPr>
                    </a:p>
                  </a:txBody>
                  <a:tcPr marT="91425" marB="91425" marR="91425" marL="91425">
                    <a:solidFill>
                      <a:srgbClr val="F3F3F3"/>
                    </a:solidFill>
                  </a:tcPr>
                </a:tc>
              </a:tr>
              <a:tr h="26357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Vicryl rapide </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10 days</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42 days</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Gamma-irradiated to speed </a:t>
                      </a:r>
                      <a:r>
                        <a:rPr lang="en" sz="1200">
                          <a:latin typeface="Times New Roman"/>
                          <a:ea typeface="Times New Roman"/>
                          <a:cs typeface="Times New Roman"/>
                          <a:sym typeface="Times New Roman"/>
                        </a:rPr>
                        <a:t>absorption.</a:t>
                      </a:r>
                      <a:endParaRPr sz="1200">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graphicFrame>
        <p:nvGraphicFramePr>
          <p:cNvPr id="546" name="Google Shape;546;p38"/>
          <p:cNvGraphicFramePr/>
          <p:nvPr/>
        </p:nvGraphicFramePr>
        <p:xfrm>
          <a:off x="208691" y="6762356"/>
          <a:ext cx="3000000" cy="3000000"/>
        </p:xfrm>
        <a:graphic>
          <a:graphicData uri="http://schemas.openxmlformats.org/drawingml/2006/table">
            <a:tbl>
              <a:tblPr>
                <a:noFill/>
                <a:tableStyleId>{BD06EA0F-EA0C-4C73-A230-8D30C3892180}</a:tableStyleId>
              </a:tblPr>
              <a:tblGrid>
                <a:gridCol w="1065475"/>
                <a:gridCol w="1084525"/>
                <a:gridCol w="1113100"/>
                <a:gridCol w="2799500"/>
              </a:tblGrid>
              <a:tr h="381000">
                <a:tc>
                  <a:txBody>
                    <a:bodyPr/>
                    <a:lstStyle/>
                    <a:p>
                      <a:pPr indent="0" lvl="0" marL="0" rtl="0" algn="l">
                        <a:spcBef>
                          <a:spcPts val="0"/>
                        </a:spcBef>
                        <a:spcAft>
                          <a:spcPts val="0"/>
                        </a:spcAft>
                        <a:buNone/>
                      </a:pPr>
                      <a:r>
                        <a:t/>
                      </a:r>
                      <a:endParaRPr sz="1200">
                        <a:latin typeface="Times New Roman"/>
                        <a:ea typeface="Times New Roman"/>
                        <a:cs typeface="Times New Roman"/>
                        <a:sym typeface="Times New Roman"/>
                      </a:endParaRPr>
                    </a:p>
                  </a:txBody>
                  <a:tcPr marT="91425" marB="91425" marR="91425" marL="91425">
                    <a:solidFill>
                      <a:srgbClr val="C3A297"/>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Tensile strength </a:t>
                      </a:r>
                      <a:endParaRPr sz="1200">
                        <a:latin typeface="Times New Roman"/>
                        <a:ea typeface="Times New Roman"/>
                        <a:cs typeface="Times New Roman"/>
                        <a:sym typeface="Times New Roman"/>
                      </a:endParaRPr>
                    </a:p>
                  </a:txBody>
                  <a:tcPr marT="91425" marB="91425" marR="91425" marL="91425">
                    <a:solidFill>
                      <a:srgbClr val="C3A297"/>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Tissue reactivity </a:t>
                      </a:r>
                      <a:endParaRPr sz="1200">
                        <a:latin typeface="Times New Roman"/>
                        <a:ea typeface="Times New Roman"/>
                        <a:cs typeface="Times New Roman"/>
                        <a:sym typeface="Times New Roman"/>
                      </a:endParaRPr>
                    </a:p>
                  </a:txBody>
                  <a:tcPr marT="91425" marB="91425" marR="91425" marL="91425">
                    <a:solidFill>
                      <a:srgbClr val="C3A297"/>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Comments</a:t>
                      </a:r>
                      <a:endParaRPr sz="1200">
                        <a:latin typeface="Times New Roman"/>
                        <a:ea typeface="Times New Roman"/>
                        <a:cs typeface="Times New Roman"/>
                        <a:sym typeface="Times New Roman"/>
                      </a:endParaRPr>
                    </a:p>
                  </a:txBody>
                  <a:tcPr marT="91425" marB="91425" marR="91425" marL="91425">
                    <a:solidFill>
                      <a:srgbClr val="C3A297"/>
                    </a:solidFill>
                  </a:tcPr>
                </a:tc>
              </a:tr>
              <a:tr h="3810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Silk</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Low</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High</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Multifilament,</a:t>
                      </a:r>
                      <a:r>
                        <a:rPr lang="en" sz="1200">
                          <a:latin typeface="Times New Roman"/>
                          <a:ea typeface="Times New Roman"/>
                          <a:cs typeface="Times New Roman"/>
                          <a:sym typeface="Times New Roman"/>
                        </a:rPr>
                        <a:t> pliable.</a:t>
                      </a:r>
                      <a:endParaRPr sz="1200">
                        <a:latin typeface="Times New Roman"/>
                        <a:ea typeface="Times New Roman"/>
                        <a:cs typeface="Times New Roman"/>
                        <a:sym typeface="Times New Roman"/>
                      </a:endParaRPr>
                    </a:p>
                  </a:txBody>
                  <a:tcPr marT="91425" marB="91425" marR="91425" marL="91425">
                    <a:solidFill>
                      <a:srgbClr val="F3F3F3"/>
                    </a:solidFill>
                  </a:tcPr>
                </a:tc>
              </a:tr>
              <a:tr h="3810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Nylon (Ethilon)</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High</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Low</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Monofilament, stiff.</a:t>
                      </a:r>
                      <a:endParaRPr sz="1200">
                        <a:latin typeface="Times New Roman"/>
                        <a:ea typeface="Times New Roman"/>
                        <a:cs typeface="Times New Roman"/>
                        <a:sym typeface="Times New Roman"/>
                      </a:endParaRPr>
                    </a:p>
                  </a:txBody>
                  <a:tcPr marT="91425" marB="91425" marR="91425" marL="91425">
                    <a:solidFill>
                      <a:srgbClr val="F3F3F3"/>
                    </a:solidFill>
                  </a:tcPr>
                </a:tc>
              </a:tr>
              <a:tr h="3810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Polypropylene (Prolene)</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Moderate </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Very low</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Monofilament, less knot security because slippery (may need extra throw in knot).</a:t>
                      </a:r>
                      <a:endParaRPr sz="1200">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39"/>
          <p:cNvSpPr txBox="1"/>
          <p:nvPr>
            <p:ph idx="1" type="body"/>
          </p:nvPr>
        </p:nvSpPr>
        <p:spPr>
          <a:xfrm>
            <a:off x="505350" y="300132"/>
            <a:ext cx="5469300" cy="759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Times New Roman"/>
                <a:ea typeface="Times New Roman"/>
                <a:cs typeface="Times New Roman"/>
                <a:sym typeface="Times New Roman"/>
              </a:rPr>
              <a:t>Cont...:</a:t>
            </a:r>
            <a:endParaRPr sz="1600">
              <a:latin typeface="Times New Roman"/>
              <a:ea typeface="Times New Roman"/>
              <a:cs typeface="Times New Roman"/>
              <a:sym typeface="Times New Roman"/>
            </a:endParaRPr>
          </a:p>
          <a:p>
            <a:pPr indent="0" lvl="0" marL="0" rtl="0" algn="l">
              <a:spcBef>
                <a:spcPts val="300"/>
              </a:spcBef>
              <a:spcAft>
                <a:spcPts val="0"/>
              </a:spcAft>
              <a:buNone/>
            </a:pPr>
            <a:r>
              <a:rPr lang="en" sz="1200">
                <a:solidFill>
                  <a:srgbClr val="000000"/>
                </a:solidFill>
                <a:latin typeface="Times New Roman"/>
                <a:ea typeface="Times New Roman"/>
                <a:cs typeface="Times New Roman"/>
                <a:sym typeface="Times New Roman"/>
              </a:rPr>
              <a:t>Suture removal time frames: </a:t>
            </a:r>
            <a:r>
              <a:rPr lang="en" sz="1200">
                <a:solidFill>
                  <a:srgbClr val="999999"/>
                </a:solidFill>
                <a:latin typeface="Times New Roman"/>
                <a:ea typeface="Times New Roman"/>
                <a:cs typeface="Times New Roman"/>
                <a:sym typeface="Times New Roman"/>
              </a:rPr>
              <a:t>Depends on the blood supply.</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999999"/>
              </a:solidFill>
              <a:latin typeface="Times New Roman"/>
              <a:ea typeface="Times New Roman"/>
              <a:cs typeface="Times New Roman"/>
              <a:sym typeface="Times New Roman"/>
            </a:endParaRPr>
          </a:p>
          <a:p>
            <a:pPr indent="-304800" lvl="0" marL="457200" rtl="0" algn="l">
              <a:spcBef>
                <a:spcPts val="300"/>
              </a:spcBef>
              <a:spcAft>
                <a:spcPts val="0"/>
              </a:spcAft>
              <a:buClr>
                <a:srgbClr val="999999"/>
              </a:buClr>
              <a:buSzPts val="1200"/>
              <a:buFont typeface="Times New Roman"/>
              <a:buChar char="●"/>
            </a:pPr>
            <a:r>
              <a:rPr lang="en" sz="1200">
                <a:solidFill>
                  <a:srgbClr val="999999"/>
                </a:solidFill>
                <a:latin typeface="Times New Roman"/>
                <a:ea typeface="Times New Roman"/>
                <a:cs typeface="Times New Roman"/>
                <a:sym typeface="Times New Roman"/>
              </a:rPr>
              <a:t>If DM or smoker we add time usually.</a:t>
            </a:r>
            <a:endParaRPr sz="1200">
              <a:solidFill>
                <a:srgbClr val="999999"/>
              </a:solidFill>
              <a:latin typeface="Times New Roman"/>
              <a:ea typeface="Times New Roman"/>
              <a:cs typeface="Times New Roman"/>
              <a:sym typeface="Times New Roman"/>
            </a:endParaRPr>
          </a:p>
          <a:p>
            <a:pPr indent="0" lvl="0" marL="0" rtl="0" algn="l">
              <a:spcBef>
                <a:spcPts val="30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lang="en" sz="1600">
                <a:latin typeface="Times New Roman"/>
                <a:ea typeface="Times New Roman"/>
                <a:cs typeface="Times New Roman"/>
                <a:sym typeface="Times New Roman"/>
              </a:rPr>
              <a:t>Airway procedures:</a:t>
            </a:r>
            <a:endParaRPr sz="1600">
              <a:latin typeface="Times New Roman"/>
              <a:ea typeface="Times New Roman"/>
              <a:cs typeface="Times New Roman"/>
              <a:sym typeface="Times New Roman"/>
            </a:endParaRPr>
          </a:p>
          <a:p>
            <a:pPr indent="-304800" lvl="0" marL="457200" rtl="0" algn="l">
              <a:spcBef>
                <a:spcPts val="3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Ability to maintain airway is a basic but essential maneuver.</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Hypoxia results in irreversible tissue damage and death quickly. </a:t>
            </a:r>
            <a:r>
              <a:rPr lang="en" sz="1200">
                <a:solidFill>
                  <a:srgbClr val="999999"/>
                </a:solidFill>
                <a:latin typeface="Times New Roman"/>
                <a:ea typeface="Times New Roman"/>
                <a:cs typeface="Times New Roman"/>
                <a:sym typeface="Times New Roman"/>
              </a:rPr>
              <a:t>Why is hypoxia dangerous? Because it would kill the brain within minutes</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 the unconscious patient, muscles that normally maintain a clear airway become lax.The tongue and soft tissue fall backwards, particularly in the supine patient, occluding the airway. </a:t>
            </a:r>
            <a:r>
              <a:rPr lang="en" sz="1200">
                <a:solidFill>
                  <a:srgbClr val="999999"/>
                </a:solidFill>
                <a:latin typeface="Times New Roman"/>
                <a:ea typeface="Times New Roman"/>
                <a:cs typeface="Times New Roman"/>
                <a:sym typeface="Times New Roman"/>
              </a:rPr>
              <a:t>Why do patients lose their airway? Most of the times it is because they lost consciousness and due to jaw muscles relaxation. So sometimes just putting the patient on his left side opens the airway as the jaw does not drop posteriorly but goes laterally</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Maintaining open airway is essential to oxygenate and ventilate.</a:t>
            </a:r>
            <a:endParaRPr sz="12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rPr b="1" lang="en" sz="1400">
                <a:solidFill>
                  <a:srgbClr val="999999"/>
                </a:solidFill>
                <a:latin typeface="Times New Roman"/>
                <a:ea typeface="Times New Roman"/>
                <a:cs typeface="Times New Roman"/>
                <a:sym typeface="Times New Roman"/>
              </a:rPr>
              <a:t>1- Basic airway procedure: </a:t>
            </a:r>
            <a:endParaRPr b="1" sz="1400">
              <a:solidFill>
                <a:srgbClr val="999999"/>
              </a:solidFill>
              <a:latin typeface="Times New Roman"/>
              <a:ea typeface="Times New Roman"/>
              <a:cs typeface="Times New Roman"/>
              <a:sym typeface="Times New Roman"/>
            </a:endParaRPr>
          </a:p>
          <a:p>
            <a:pPr indent="0" lvl="0" marL="0" rtl="0" algn="l">
              <a:spcBef>
                <a:spcPts val="300"/>
              </a:spcBef>
              <a:spcAft>
                <a:spcPts val="300"/>
              </a:spcAft>
              <a:buNone/>
            </a:pPr>
            <a:r>
              <a:rPr lang="en" sz="1200">
                <a:solidFill>
                  <a:srgbClr val="6AA84F"/>
                </a:solidFill>
                <a:latin typeface="Times New Roman"/>
                <a:ea typeface="Times New Roman"/>
                <a:cs typeface="Times New Roman"/>
                <a:sym typeface="Times New Roman"/>
              </a:rPr>
              <a:t>Steps: Jaw thrust/Head tilt chin lift, then suction, then airway. </a:t>
            </a:r>
            <a:r>
              <a:rPr lang="en" sz="1200">
                <a:solidFill>
                  <a:srgbClr val="999999"/>
                </a:solidFill>
                <a:latin typeface="Times New Roman"/>
                <a:ea typeface="Times New Roman"/>
                <a:cs typeface="Times New Roman"/>
                <a:sym typeface="Times New Roman"/>
              </a:rPr>
              <a:t>Once you do this the pt starts to breath if he doesn't breath the you supplement the breathing. Sometime you can’t do a head tilt in a trauma patient, cervical spine so the jaw thrust becomes better.</a:t>
            </a:r>
            <a:endParaRPr sz="1200">
              <a:solidFill>
                <a:srgbClr val="000000"/>
              </a:solidFill>
              <a:latin typeface="Times New Roman"/>
              <a:ea typeface="Times New Roman"/>
              <a:cs typeface="Times New Roman"/>
              <a:sym typeface="Times New Roman"/>
            </a:endParaRPr>
          </a:p>
        </p:txBody>
      </p:sp>
      <p:graphicFrame>
        <p:nvGraphicFramePr>
          <p:cNvPr id="552" name="Google Shape;552;p39"/>
          <p:cNvGraphicFramePr/>
          <p:nvPr/>
        </p:nvGraphicFramePr>
        <p:xfrm>
          <a:off x="393530" y="934236"/>
          <a:ext cx="3000000" cy="3000000"/>
        </p:xfrm>
        <a:graphic>
          <a:graphicData uri="http://schemas.openxmlformats.org/drawingml/2006/table">
            <a:tbl>
              <a:tblPr>
                <a:noFill/>
                <a:tableStyleId>{BD06EA0F-EA0C-4C73-A230-8D30C3892180}</a:tableStyleId>
              </a:tblPr>
              <a:tblGrid>
                <a:gridCol w="2734625"/>
                <a:gridCol w="2958325"/>
              </a:tblGrid>
              <a:tr h="303250">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Body part</a:t>
                      </a:r>
                      <a:endParaRPr b="1"/>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3A297"/>
                    </a:solidFill>
                  </a:tcPr>
                </a:tc>
                <a:tc>
                  <a:txBody>
                    <a:bodyPr/>
                    <a:lstStyle/>
                    <a:p>
                      <a:pPr indent="0" lvl="0" marL="0" rtl="0" algn="ctr">
                        <a:spcBef>
                          <a:spcPts val="0"/>
                        </a:spcBef>
                        <a:spcAft>
                          <a:spcPts val="0"/>
                        </a:spcAft>
                        <a:buNone/>
                      </a:pPr>
                      <a:r>
                        <a:rPr b="1" lang="en" sz="1200">
                          <a:latin typeface="Times New Roman"/>
                          <a:ea typeface="Times New Roman"/>
                          <a:cs typeface="Times New Roman"/>
                          <a:sym typeface="Times New Roman"/>
                        </a:rPr>
                        <a:t># of days after suturing</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3A297"/>
                    </a:solidFill>
                  </a:tcPr>
                </a:tc>
              </a:tr>
              <a:tr h="60492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Face </a:t>
                      </a:r>
                      <a:r>
                        <a:rPr lang="en" sz="1000">
                          <a:solidFill>
                            <a:srgbClr val="999999"/>
                          </a:solidFill>
                          <a:latin typeface="Times New Roman"/>
                          <a:ea typeface="Times New Roman"/>
                          <a:cs typeface="Times New Roman"/>
                          <a:sym typeface="Times New Roman"/>
                        </a:rPr>
                        <a:t>Great blood supply</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3-5</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 </a:t>
                      </a:r>
                      <a:r>
                        <a:rPr lang="en" sz="1000">
                          <a:solidFill>
                            <a:srgbClr val="999999"/>
                          </a:solidFill>
                          <a:latin typeface="Times New Roman"/>
                          <a:ea typeface="Times New Roman"/>
                          <a:cs typeface="Times New Roman"/>
                          <a:sym typeface="Times New Roman"/>
                        </a:rPr>
                        <a:t>More than that leads to more discoloration and more reactivity.</a:t>
                      </a:r>
                      <a:endParaRPr sz="10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r>
              <a:tr h="30325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Scalp</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7</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r>
              <a:tr h="30325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Chest, Extremities </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7-10</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r>
              <a:tr h="75577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High tension areas </a:t>
                      </a:r>
                      <a:r>
                        <a:rPr lang="en" sz="1000">
                          <a:solidFill>
                            <a:srgbClr val="999999"/>
                          </a:solidFill>
                          <a:latin typeface="Times New Roman"/>
                          <a:ea typeface="Times New Roman"/>
                          <a:cs typeface="Times New Roman"/>
                          <a:sym typeface="Times New Roman"/>
                        </a:rPr>
                        <a:t>= Areas that are always moving like over the joints</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Back &amp; Buttock</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10-14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999999"/>
                          </a:solidFill>
                          <a:latin typeface="Times New Roman"/>
                          <a:ea typeface="Times New Roman"/>
                          <a:cs typeface="Times New Roman"/>
                          <a:sym typeface="Times New Roman"/>
                        </a:rPr>
                        <a:t>The worst area, poor blood supply and the skin is tough.</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r>
            </a:tbl>
          </a:graphicData>
        </a:graphic>
      </p:graphicFrame>
      <p:pic>
        <p:nvPicPr>
          <p:cNvPr id="553" name="Google Shape;553;p39"/>
          <p:cNvPicPr preferRelativeResize="0"/>
          <p:nvPr/>
        </p:nvPicPr>
        <p:blipFill rotWithShape="1">
          <a:blip r:embed="rId3">
            <a:alphaModFix/>
          </a:blip>
          <a:srcRect b="11765" l="0" r="0" t="35402"/>
          <a:stretch/>
        </p:blipFill>
        <p:spPr>
          <a:xfrm>
            <a:off x="1054200" y="7158674"/>
            <a:ext cx="4371600" cy="1207198"/>
          </a:xfrm>
          <a:prstGeom prst="rect">
            <a:avLst/>
          </a:prstGeom>
          <a:noFill/>
          <a:ln cap="flat" cmpd="sng" w="9525">
            <a:solidFill>
              <a:srgbClr val="999999"/>
            </a:solidFill>
            <a:prstDash val="solid"/>
            <a:round/>
            <a:headEnd len="sm" w="sm" type="none"/>
            <a:tailEnd len="sm" w="sm" type="none"/>
          </a:ln>
        </p:spPr>
      </p:pic>
      <p:sp>
        <p:nvSpPr>
          <p:cNvPr id="554" name="Google Shape;554;p39"/>
          <p:cNvSpPr txBox="1"/>
          <p:nvPr/>
        </p:nvSpPr>
        <p:spPr>
          <a:xfrm>
            <a:off x="393525" y="8365875"/>
            <a:ext cx="2857800" cy="5337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AA84F"/>
                </a:solidFill>
                <a:latin typeface="Times New Roman"/>
                <a:ea typeface="Times New Roman"/>
                <a:cs typeface="Times New Roman"/>
                <a:sym typeface="Times New Roman"/>
              </a:rPr>
              <a:t>A- Jaw thrust </a:t>
            </a:r>
            <a:endParaRPr sz="12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rgbClr val="6AA84F"/>
                </a:solidFill>
                <a:latin typeface="Times New Roman"/>
                <a:ea typeface="Times New Roman"/>
                <a:cs typeface="Times New Roman"/>
                <a:sym typeface="Times New Roman"/>
              </a:rPr>
              <a:t>No head movement so it is the safest.</a:t>
            </a:r>
            <a:endParaRPr sz="12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555" name="Google Shape;555;p39"/>
          <p:cNvSpPr txBox="1"/>
          <p:nvPr/>
        </p:nvSpPr>
        <p:spPr>
          <a:xfrm>
            <a:off x="3434810" y="8365875"/>
            <a:ext cx="2857800" cy="5337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AA84F"/>
                </a:solidFill>
                <a:latin typeface="Times New Roman"/>
                <a:ea typeface="Times New Roman"/>
                <a:cs typeface="Times New Roman"/>
                <a:sym typeface="Times New Roman"/>
              </a:rPr>
              <a:t>B- Chin lift, has a little neck movement</a:t>
            </a:r>
            <a:endParaRPr sz="12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556" name="Google Shape;556;p39"/>
          <p:cNvSpPr/>
          <p:nvPr/>
        </p:nvSpPr>
        <p:spPr>
          <a:xfrm>
            <a:off x="4887235" y="477665"/>
            <a:ext cx="1100700" cy="413700"/>
          </a:xfrm>
          <a:prstGeom prst="snip1Rect">
            <a:avLst>
              <a:gd fmla="val 16667" name="adj"/>
            </a:avLst>
          </a:prstGeom>
          <a:solidFill>
            <a:srgbClr val="EFEFE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300"/>
              </a:spcAft>
              <a:buNone/>
            </a:pPr>
            <a:r>
              <a:rPr lang="en" sz="1200">
                <a:solidFill>
                  <a:srgbClr val="CC0000"/>
                </a:solidFill>
                <a:latin typeface="Times New Roman"/>
                <a:ea typeface="Times New Roman"/>
                <a:cs typeface="Times New Roman"/>
                <a:sym typeface="Times New Roman"/>
              </a:rPr>
              <a:t>IMPORTANT</a:t>
            </a:r>
            <a:endParaRPr sz="1200">
              <a:solidFill>
                <a:srgbClr val="CC0000"/>
              </a:solidFill>
              <a:latin typeface="Times New Roman"/>
              <a:ea typeface="Times New Roman"/>
              <a:cs typeface="Times New Roman"/>
              <a:sym typeface="Times New Roman"/>
            </a:endParaRPr>
          </a:p>
        </p:txBody>
      </p:sp>
      <p:pic>
        <p:nvPicPr>
          <p:cNvPr id="557" name="Google Shape;557;p39"/>
          <p:cNvPicPr preferRelativeResize="0"/>
          <p:nvPr/>
        </p:nvPicPr>
        <p:blipFill>
          <a:blip r:embed="rId4">
            <a:alphaModFix/>
          </a:blip>
          <a:stretch>
            <a:fillRect/>
          </a:stretch>
        </p:blipFill>
        <p:spPr>
          <a:xfrm rot="2209798">
            <a:off x="5817207" y="147025"/>
            <a:ext cx="427051" cy="46828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