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9000000" cx="6480000"/>
  <p:notesSz cx="6858000" cy="9144000"/>
  <p:embeddedFontLst>
    <p:embeddedFont>
      <p:font typeface="Caveat"/>
      <p:regular r:id="rId16"/>
      <p:bold r:id="rId17"/>
    </p:embeddedFont>
    <p:embeddedFont>
      <p:font typeface="Rochester"/>
      <p:regular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A4A3A4"/>
          </p15:clr>
        </p15:guide>
        <p15:guide id="2" pos="20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04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22" Type="http://schemas.openxmlformats.org/officeDocument/2006/relationships/font" Target="fonts/OpenSans-boldItalic.fntdata"/><Relationship Id="rId21"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Caveat-bold.fntdata"/><Relationship Id="rId16" Type="http://schemas.openxmlformats.org/officeDocument/2006/relationships/font" Target="fonts/Caveat-regular.fntdata"/><Relationship Id="rId19" Type="http://schemas.openxmlformats.org/officeDocument/2006/relationships/font" Target="fonts/OpenSans-regular.fntdata"/><Relationship Id="rId18" Type="http://schemas.openxmlformats.org/officeDocument/2006/relationships/font" Target="fonts/Roches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033d4b239d_0_34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033d4b239d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0848902e38_0_17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0848902e3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0848902e38_0_7: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0848902e3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1033d4b239d_0_349: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1033d4b239d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033d4b239d_0_53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1033d4b239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033d4b239d_0_538: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033d4b239d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0848902e38_0_84: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10848902e3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1033d4b239d_0_542: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1033d4b239d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033d4b239d_0_546: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1033d4b239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033d4b239d_0_550:notes"/>
          <p:cNvSpPr/>
          <p:nvPr>
            <p:ph idx="2" type="sldImg"/>
          </p:nvPr>
        </p:nvSpPr>
        <p:spPr>
          <a:xfrm>
            <a:off x="2194882" y="685800"/>
            <a:ext cx="2469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033d4b239d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2"/>
          <p:cNvPicPr preferRelativeResize="0"/>
          <p:nvPr/>
        </p:nvPicPr>
        <p:blipFill>
          <a:blip r:embed="rId2">
            <a:alphaModFix/>
          </a:blip>
          <a:stretch>
            <a:fillRect/>
          </a:stretch>
        </p:blipFill>
        <p:spPr>
          <a:xfrm flipH="1" rot="10800000">
            <a:off x="-38497" y="6181639"/>
            <a:ext cx="839587" cy="1182490"/>
          </a:xfrm>
          <a:prstGeom prst="rect">
            <a:avLst/>
          </a:prstGeom>
          <a:noFill/>
          <a:ln>
            <a:noFill/>
          </a:ln>
        </p:spPr>
      </p:pic>
      <p:pic>
        <p:nvPicPr>
          <p:cNvPr id="11" name="Google Shape;11;p2"/>
          <p:cNvPicPr preferRelativeResize="0"/>
          <p:nvPr/>
        </p:nvPicPr>
        <p:blipFill>
          <a:blip r:embed="rId3">
            <a:alphaModFix/>
          </a:blip>
          <a:stretch>
            <a:fillRect/>
          </a:stretch>
        </p:blipFill>
        <p:spPr>
          <a:xfrm rot="2101867">
            <a:off x="331405" y="1742654"/>
            <a:ext cx="1006123" cy="327189"/>
          </a:xfrm>
          <a:prstGeom prst="rect">
            <a:avLst/>
          </a:prstGeom>
          <a:noFill/>
          <a:ln>
            <a:noFill/>
          </a:ln>
        </p:spPr>
      </p:pic>
      <p:sp>
        <p:nvSpPr>
          <p:cNvPr id="12" name="Google Shape;12;p2"/>
          <p:cNvSpPr txBox="1"/>
          <p:nvPr>
            <p:ph idx="1" type="subTitle"/>
          </p:nvPr>
        </p:nvSpPr>
        <p:spPr>
          <a:xfrm>
            <a:off x="1439167" y="6232896"/>
            <a:ext cx="4535400" cy="807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800">
                <a:solidFill>
                  <a:schemeClr val="accent3"/>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 name="Google Shape;13;p2"/>
          <p:cNvSpPr txBox="1"/>
          <p:nvPr>
            <p:ph type="ctrTitle"/>
          </p:nvPr>
        </p:nvSpPr>
        <p:spPr>
          <a:xfrm>
            <a:off x="1439167" y="1689370"/>
            <a:ext cx="4535400" cy="42015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7200"/>
              <a:buNone/>
              <a:defRPr b="0" sz="65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pic>
        <p:nvPicPr>
          <p:cNvPr id="14" name="Google Shape;14;p2"/>
          <p:cNvPicPr preferRelativeResize="0"/>
          <p:nvPr/>
        </p:nvPicPr>
        <p:blipFill>
          <a:blip r:embed="rId4">
            <a:alphaModFix/>
          </a:blip>
          <a:stretch>
            <a:fillRect/>
          </a:stretch>
        </p:blipFill>
        <p:spPr>
          <a:xfrm rot="4065819">
            <a:off x="1277417" y="-1158955"/>
            <a:ext cx="827201" cy="969745"/>
          </a:xfrm>
          <a:prstGeom prst="rect">
            <a:avLst/>
          </a:prstGeom>
          <a:noFill/>
          <a:ln>
            <a:noFill/>
          </a:ln>
        </p:spPr>
      </p:pic>
      <p:pic>
        <p:nvPicPr>
          <p:cNvPr id="15" name="Google Shape;15;p2"/>
          <p:cNvPicPr preferRelativeResize="0"/>
          <p:nvPr/>
        </p:nvPicPr>
        <p:blipFill>
          <a:blip r:embed="rId5">
            <a:alphaModFix/>
          </a:blip>
          <a:stretch>
            <a:fillRect/>
          </a:stretch>
        </p:blipFill>
        <p:spPr>
          <a:xfrm>
            <a:off x="-762172" y="-1980184"/>
            <a:ext cx="2580655" cy="2168605"/>
          </a:xfrm>
          <a:prstGeom prst="rect">
            <a:avLst/>
          </a:prstGeom>
          <a:noFill/>
          <a:ln>
            <a:noFill/>
          </a:ln>
        </p:spPr>
      </p:pic>
      <p:pic>
        <p:nvPicPr>
          <p:cNvPr id="16" name="Google Shape;16;p2"/>
          <p:cNvPicPr preferRelativeResize="0"/>
          <p:nvPr/>
        </p:nvPicPr>
        <p:blipFill>
          <a:blip r:embed="rId6">
            <a:alphaModFix/>
          </a:blip>
          <a:stretch>
            <a:fillRect/>
          </a:stretch>
        </p:blipFill>
        <p:spPr>
          <a:xfrm rot="1392350">
            <a:off x="-664743" y="1168987"/>
            <a:ext cx="1932060" cy="1715857"/>
          </a:xfrm>
          <a:prstGeom prst="rect">
            <a:avLst/>
          </a:prstGeom>
          <a:noFill/>
          <a:ln>
            <a:noFill/>
          </a:ln>
        </p:spPr>
      </p:pic>
      <p:pic>
        <p:nvPicPr>
          <p:cNvPr id="17" name="Google Shape;17;p2"/>
          <p:cNvPicPr preferRelativeResize="0"/>
          <p:nvPr/>
        </p:nvPicPr>
        <p:blipFill>
          <a:blip r:embed="rId7">
            <a:alphaModFix/>
          </a:blip>
          <a:stretch>
            <a:fillRect/>
          </a:stretch>
        </p:blipFill>
        <p:spPr>
          <a:xfrm rot="1203612">
            <a:off x="5432318" y="5213528"/>
            <a:ext cx="1780895" cy="47726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hasCustomPrompt="1" type="title"/>
          </p:nvPr>
        </p:nvSpPr>
        <p:spPr>
          <a:xfrm>
            <a:off x="1788254" y="2911267"/>
            <a:ext cx="2902500" cy="1992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200"/>
              <a:buNone/>
              <a:defRPr sz="7200"/>
            </a:lvl1pPr>
            <a:lvl2pPr lvl="1" rtl="0" algn="ctr">
              <a:spcBef>
                <a:spcPts val="0"/>
              </a:spcBef>
              <a:spcAft>
                <a:spcPts val="0"/>
              </a:spcAft>
              <a:buClr>
                <a:schemeClr val="lt1"/>
              </a:buClr>
              <a:buSzPts val="8200"/>
              <a:buNone/>
              <a:defRPr sz="8200">
                <a:solidFill>
                  <a:schemeClr val="lt1"/>
                </a:solidFill>
              </a:defRPr>
            </a:lvl2pPr>
            <a:lvl3pPr lvl="2" rtl="0" algn="ctr">
              <a:spcBef>
                <a:spcPts val="0"/>
              </a:spcBef>
              <a:spcAft>
                <a:spcPts val="0"/>
              </a:spcAft>
              <a:buClr>
                <a:schemeClr val="lt1"/>
              </a:buClr>
              <a:buSzPts val="8200"/>
              <a:buNone/>
              <a:defRPr sz="8200">
                <a:solidFill>
                  <a:schemeClr val="lt1"/>
                </a:solidFill>
              </a:defRPr>
            </a:lvl3pPr>
            <a:lvl4pPr lvl="3" rtl="0" algn="ctr">
              <a:spcBef>
                <a:spcPts val="0"/>
              </a:spcBef>
              <a:spcAft>
                <a:spcPts val="0"/>
              </a:spcAft>
              <a:buClr>
                <a:schemeClr val="lt1"/>
              </a:buClr>
              <a:buSzPts val="8200"/>
              <a:buNone/>
              <a:defRPr sz="8200">
                <a:solidFill>
                  <a:schemeClr val="lt1"/>
                </a:solidFill>
              </a:defRPr>
            </a:lvl4pPr>
            <a:lvl5pPr lvl="4" rtl="0" algn="ctr">
              <a:spcBef>
                <a:spcPts val="0"/>
              </a:spcBef>
              <a:spcAft>
                <a:spcPts val="0"/>
              </a:spcAft>
              <a:buClr>
                <a:schemeClr val="lt1"/>
              </a:buClr>
              <a:buSzPts val="8200"/>
              <a:buNone/>
              <a:defRPr sz="8200">
                <a:solidFill>
                  <a:schemeClr val="lt1"/>
                </a:solidFill>
              </a:defRPr>
            </a:lvl5pPr>
            <a:lvl6pPr lvl="5" rtl="0" algn="ctr">
              <a:spcBef>
                <a:spcPts val="0"/>
              </a:spcBef>
              <a:spcAft>
                <a:spcPts val="0"/>
              </a:spcAft>
              <a:buClr>
                <a:schemeClr val="lt1"/>
              </a:buClr>
              <a:buSzPts val="8200"/>
              <a:buNone/>
              <a:defRPr sz="8200">
                <a:solidFill>
                  <a:schemeClr val="lt1"/>
                </a:solidFill>
              </a:defRPr>
            </a:lvl6pPr>
            <a:lvl7pPr lvl="6" rtl="0" algn="ctr">
              <a:spcBef>
                <a:spcPts val="0"/>
              </a:spcBef>
              <a:spcAft>
                <a:spcPts val="0"/>
              </a:spcAft>
              <a:buClr>
                <a:schemeClr val="lt1"/>
              </a:buClr>
              <a:buSzPts val="8200"/>
              <a:buNone/>
              <a:defRPr sz="8200">
                <a:solidFill>
                  <a:schemeClr val="lt1"/>
                </a:solidFill>
              </a:defRPr>
            </a:lvl7pPr>
            <a:lvl8pPr lvl="7" rtl="0" algn="ctr">
              <a:spcBef>
                <a:spcPts val="0"/>
              </a:spcBef>
              <a:spcAft>
                <a:spcPts val="0"/>
              </a:spcAft>
              <a:buClr>
                <a:schemeClr val="lt1"/>
              </a:buClr>
              <a:buSzPts val="8200"/>
              <a:buNone/>
              <a:defRPr sz="8200">
                <a:solidFill>
                  <a:schemeClr val="lt1"/>
                </a:solidFill>
              </a:defRPr>
            </a:lvl8pPr>
            <a:lvl9pPr lvl="8" rtl="0" algn="ctr">
              <a:spcBef>
                <a:spcPts val="0"/>
              </a:spcBef>
              <a:spcAft>
                <a:spcPts val="0"/>
              </a:spcAft>
              <a:buClr>
                <a:schemeClr val="lt1"/>
              </a:buClr>
              <a:buSzPts val="8200"/>
              <a:buNone/>
              <a:defRPr sz="8200">
                <a:solidFill>
                  <a:schemeClr val="lt1"/>
                </a:solidFill>
              </a:defRPr>
            </a:lvl9pPr>
          </a:lstStyle>
          <a:p>
            <a:r>
              <a:t>xx%</a:t>
            </a:r>
          </a:p>
        </p:txBody>
      </p:sp>
      <p:sp>
        <p:nvSpPr>
          <p:cNvPr id="99" name="Google Shape;99;p11"/>
          <p:cNvSpPr txBox="1"/>
          <p:nvPr>
            <p:ph idx="1" type="subTitle"/>
          </p:nvPr>
        </p:nvSpPr>
        <p:spPr>
          <a:xfrm>
            <a:off x="1788661" y="4903956"/>
            <a:ext cx="2902500" cy="11847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grpSp>
        <p:nvGrpSpPr>
          <p:cNvPr id="100" name="Google Shape;100;p11"/>
          <p:cNvGrpSpPr/>
          <p:nvPr/>
        </p:nvGrpSpPr>
        <p:grpSpPr>
          <a:xfrm>
            <a:off x="-642669" y="3346530"/>
            <a:ext cx="3857228" cy="3101286"/>
            <a:chOff x="-895350" y="1792053"/>
            <a:chExt cx="5442681" cy="4376020"/>
          </a:xfrm>
        </p:grpSpPr>
        <p:pic>
          <p:nvPicPr>
            <p:cNvPr id="101" name="Google Shape;101;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02" name="Google Shape;102;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03" name="Google Shape;103;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04" name="Google Shape;104;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05" name="Google Shape;105;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pic>
        <p:nvPicPr>
          <p:cNvPr id="106" name="Google Shape;106;p11"/>
          <p:cNvPicPr preferRelativeResize="0"/>
          <p:nvPr/>
        </p:nvPicPr>
        <p:blipFill>
          <a:blip r:embed="rId6">
            <a:alphaModFix/>
          </a:blip>
          <a:stretch>
            <a:fillRect/>
          </a:stretch>
        </p:blipFill>
        <p:spPr>
          <a:xfrm flipH="1" rot="10256769">
            <a:off x="-175896" y="2034929"/>
            <a:ext cx="707469" cy="230066"/>
          </a:xfrm>
          <a:prstGeom prst="rect">
            <a:avLst/>
          </a:prstGeom>
          <a:noFill/>
          <a:ln>
            <a:noFill/>
          </a:ln>
        </p:spPr>
      </p:pic>
      <p:pic>
        <p:nvPicPr>
          <p:cNvPr id="107" name="Google Shape;107;p11"/>
          <p:cNvPicPr preferRelativeResize="0"/>
          <p:nvPr/>
        </p:nvPicPr>
        <p:blipFill>
          <a:blip r:embed="rId6">
            <a:alphaModFix/>
          </a:blip>
          <a:stretch>
            <a:fillRect/>
          </a:stretch>
        </p:blipFill>
        <p:spPr>
          <a:xfrm flipH="1" rot="-8953592">
            <a:off x="6166996" y="7129520"/>
            <a:ext cx="707471" cy="230066"/>
          </a:xfrm>
          <a:prstGeom prst="rect">
            <a:avLst/>
          </a:prstGeom>
          <a:noFill/>
          <a:ln>
            <a:noFill/>
          </a:ln>
        </p:spPr>
      </p:pic>
      <p:grpSp>
        <p:nvGrpSpPr>
          <p:cNvPr id="108" name="Google Shape;108;p11"/>
          <p:cNvGrpSpPr/>
          <p:nvPr/>
        </p:nvGrpSpPr>
        <p:grpSpPr>
          <a:xfrm rot="10800000">
            <a:off x="3265441" y="-2003777"/>
            <a:ext cx="3857228" cy="3101286"/>
            <a:chOff x="-895350" y="1792053"/>
            <a:chExt cx="5442681" cy="4376020"/>
          </a:xfrm>
        </p:grpSpPr>
        <p:pic>
          <p:nvPicPr>
            <p:cNvPr id="109" name="Google Shape;109;p11"/>
            <p:cNvPicPr preferRelativeResize="0"/>
            <p:nvPr/>
          </p:nvPicPr>
          <p:blipFill>
            <a:blip r:embed="rId2">
              <a:alphaModFix/>
            </a:blip>
            <a:stretch>
              <a:fillRect/>
            </a:stretch>
          </p:blipFill>
          <p:spPr>
            <a:xfrm rot="-1883189">
              <a:off x="-476188" y="1978486"/>
              <a:ext cx="1184750" cy="1668626"/>
            </a:xfrm>
            <a:prstGeom prst="rect">
              <a:avLst/>
            </a:prstGeom>
            <a:noFill/>
            <a:ln>
              <a:noFill/>
            </a:ln>
          </p:spPr>
        </p:pic>
        <p:pic>
          <p:nvPicPr>
            <p:cNvPr id="110" name="Google Shape;110;p11"/>
            <p:cNvPicPr preferRelativeResize="0"/>
            <p:nvPr/>
          </p:nvPicPr>
          <p:blipFill>
            <a:blip r:embed="rId2">
              <a:alphaModFix/>
            </a:blip>
            <a:stretch>
              <a:fillRect/>
            </a:stretch>
          </p:blipFill>
          <p:spPr>
            <a:xfrm flipH="1" rot="7005392">
              <a:off x="2943287" y="3912661"/>
              <a:ext cx="1184751" cy="1668626"/>
            </a:xfrm>
            <a:prstGeom prst="rect">
              <a:avLst/>
            </a:prstGeom>
            <a:noFill/>
            <a:ln>
              <a:noFill/>
            </a:ln>
          </p:spPr>
        </p:pic>
        <p:pic>
          <p:nvPicPr>
            <p:cNvPr id="111" name="Google Shape;111;p11"/>
            <p:cNvPicPr preferRelativeResize="0"/>
            <p:nvPr/>
          </p:nvPicPr>
          <p:blipFill rotWithShape="1">
            <a:blip r:embed="rId3">
              <a:alphaModFix/>
            </a:blip>
            <a:srcRect b="0" l="0" r="0" t="0"/>
            <a:stretch/>
          </p:blipFill>
          <p:spPr>
            <a:xfrm rot="191162">
              <a:off x="638601" y="2012429"/>
              <a:ext cx="1167273" cy="1368419"/>
            </a:xfrm>
            <a:prstGeom prst="rect">
              <a:avLst/>
            </a:prstGeom>
            <a:noFill/>
            <a:ln>
              <a:noFill/>
            </a:ln>
          </p:spPr>
        </p:pic>
        <p:pic>
          <p:nvPicPr>
            <p:cNvPr id="112" name="Google Shape;112;p11"/>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pic>
          <p:nvPicPr>
            <p:cNvPr id="113" name="Google Shape;113;p11"/>
            <p:cNvPicPr preferRelativeResize="0"/>
            <p:nvPr/>
          </p:nvPicPr>
          <p:blipFill>
            <a:blip r:embed="rId5">
              <a:alphaModFix/>
            </a:blip>
            <a:stretch>
              <a:fillRect/>
            </a:stretch>
          </p:blipFill>
          <p:spPr>
            <a:xfrm rot="-4007652">
              <a:off x="1013177" y="3227521"/>
              <a:ext cx="2726349" cy="242126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CUSTOM_1">
    <p:spTree>
      <p:nvGrpSpPr>
        <p:cNvPr id="115" name="Shape 115"/>
        <p:cNvGrpSpPr/>
        <p:nvPr/>
      </p:nvGrpSpPr>
      <p:grpSpPr>
        <a:xfrm>
          <a:off x="0" y="0"/>
          <a:ext cx="0" cy="0"/>
          <a:chOff x="0" y="0"/>
          <a:chExt cx="0" cy="0"/>
        </a:xfrm>
      </p:grpSpPr>
      <p:sp>
        <p:nvSpPr>
          <p:cNvPr id="116" name="Google Shape;116;p13"/>
          <p:cNvSpPr txBox="1"/>
          <p:nvPr>
            <p:ph idx="1" type="subTitle"/>
          </p:nvPr>
        </p:nvSpPr>
        <p:spPr>
          <a:xfrm>
            <a:off x="1342770"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17" name="Google Shape;117;p13"/>
          <p:cNvSpPr txBox="1"/>
          <p:nvPr>
            <p:ph hasCustomPrompt="1" type="title"/>
          </p:nvPr>
        </p:nvSpPr>
        <p:spPr>
          <a:xfrm>
            <a:off x="689165"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18" name="Google Shape;118;p13"/>
          <p:cNvSpPr txBox="1"/>
          <p:nvPr>
            <p:ph idx="2" type="subTitle"/>
          </p:nvPr>
        </p:nvSpPr>
        <p:spPr>
          <a:xfrm>
            <a:off x="1342770" y="379052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19" name="Google Shape;119;p13"/>
          <p:cNvSpPr txBox="1"/>
          <p:nvPr>
            <p:ph hasCustomPrompt="1" idx="3" type="title"/>
          </p:nvPr>
        </p:nvSpPr>
        <p:spPr>
          <a:xfrm>
            <a:off x="3500691" y="3653696"/>
            <a:ext cx="441600" cy="833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0" name="Google Shape;120;p13"/>
          <p:cNvSpPr txBox="1"/>
          <p:nvPr>
            <p:ph hasCustomPrompt="1" idx="4" type="title"/>
          </p:nvPr>
        </p:nvSpPr>
        <p:spPr>
          <a:xfrm>
            <a:off x="689164"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1" name="Google Shape;121;p13"/>
          <p:cNvSpPr txBox="1"/>
          <p:nvPr>
            <p:ph hasCustomPrompt="1" idx="5" type="title"/>
          </p:nvPr>
        </p:nvSpPr>
        <p:spPr>
          <a:xfrm>
            <a:off x="3500691" y="6150328"/>
            <a:ext cx="441600" cy="82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4"/>
              </a:buClr>
              <a:buSzPts val="2400"/>
              <a:buNone/>
              <a:defRPr i="1" sz="2400">
                <a:solidFill>
                  <a:schemeClr val="dk2"/>
                </a:solidFill>
              </a:defRPr>
            </a:lvl1pPr>
            <a:lvl2pPr lvl="1" rtl="0" algn="ctr">
              <a:spcBef>
                <a:spcPts val="0"/>
              </a:spcBef>
              <a:spcAft>
                <a:spcPts val="0"/>
              </a:spcAft>
              <a:buClr>
                <a:schemeClr val="accent4"/>
              </a:buClr>
              <a:buSzPts val="2400"/>
              <a:buNone/>
              <a:defRPr sz="2400">
                <a:solidFill>
                  <a:schemeClr val="accent4"/>
                </a:solidFill>
              </a:defRPr>
            </a:lvl2pPr>
            <a:lvl3pPr lvl="2" rtl="0" algn="ctr">
              <a:spcBef>
                <a:spcPts val="0"/>
              </a:spcBef>
              <a:spcAft>
                <a:spcPts val="0"/>
              </a:spcAft>
              <a:buClr>
                <a:schemeClr val="accent4"/>
              </a:buClr>
              <a:buSzPts val="2400"/>
              <a:buNone/>
              <a:defRPr sz="2400">
                <a:solidFill>
                  <a:schemeClr val="accent4"/>
                </a:solidFill>
              </a:defRPr>
            </a:lvl3pPr>
            <a:lvl4pPr lvl="3" rtl="0" algn="ctr">
              <a:spcBef>
                <a:spcPts val="0"/>
              </a:spcBef>
              <a:spcAft>
                <a:spcPts val="0"/>
              </a:spcAft>
              <a:buClr>
                <a:schemeClr val="accent4"/>
              </a:buClr>
              <a:buSzPts val="2400"/>
              <a:buNone/>
              <a:defRPr sz="2400">
                <a:solidFill>
                  <a:schemeClr val="accent4"/>
                </a:solidFill>
              </a:defRPr>
            </a:lvl4pPr>
            <a:lvl5pPr lvl="4" rtl="0" algn="ctr">
              <a:spcBef>
                <a:spcPts val="0"/>
              </a:spcBef>
              <a:spcAft>
                <a:spcPts val="0"/>
              </a:spcAft>
              <a:buClr>
                <a:schemeClr val="accent4"/>
              </a:buClr>
              <a:buSzPts val="2400"/>
              <a:buNone/>
              <a:defRPr sz="2400">
                <a:solidFill>
                  <a:schemeClr val="accent4"/>
                </a:solidFill>
              </a:defRPr>
            </a:lvl5pPr>
            <a:lvl6pPr lvl="5" rtl="0" algn="ctr">
              <a:spcBef>
                <a:spcPts val="0"/>
              </a:spcBef>
              <a:spcAft>
                <a:spcPts val="0"/>
              </a:spcAft>
              <a:buClr>
                <a:schemeClr val="accent4"/>
              </a:buClr>
              <a:buSzPts val="2400"/>
              <a:buNone/>
              <a:defRPr sz="2400">
                <a:solidFill>
                  <a:schemeClr val="accent4"/>
                </a:solidFill>
              </a:defRPr>
            </a:lvl6pPr>
            <a:lvl7pPr lvl="6" rtl="0" algn="ctr">
              <a:spcBef>
                <a:spcPts val="0"/>
              </a:spcBef>
              <a:spcAft>
                <a:spcPts val="0"/>
              </a:spcAft>
              <a:buClr>
                <a:schemeClr val="accent4"/>
              </a:buClr>
              <a:buSzPts val="2400"/>
              <a:buNone/>
              <a:defRPr sz="2400">
                <a:solidFill>
                  <a:schemeClr val="accent4"/>
                </a:solidFill>
              </a:defRPr>
            </a:lvl7pPr>
            <a:lvl8pPr lvl="7" rtl="0" algn="ctr">
              <a:spcBef>
                <a:spcPts val="0"/>
              </a:spcBef>
              <a:spcAft>
                <a:spcPts val="0"/>
              </a:spcAft>
              <a:buClr>
                <a:schemeClr val="accent4"/>
              </a:buClr>
              <a:buSzPts val="2400"/>
              <a:buNone/>
              <a:defRPr sz="2400">
                <a:solidFill>
                  <a:schemeClr val="accent4"/>
                </a:solidFill>
              </a:defRPr>
            </a:lvl8pPr>
            <a:lvl9pPr lvl="8" rtl="0" algn="ctr">
              <a:spcBef>
                <a:spcPts val="0"/>
              </a:spcBef>
              <a:spcAft>
                <a:spcPts val="0"/>
              </a:spcAft>
              <a:buClr>
                <a:schemeClr val="accent4"/>
              </a:buClr>
              <a:buSzPts val="2400"/>
              <a:buNone/>
              <a:defRPr sz="2400">
                <a:solidFill>
                  <a:schemeClr val="accent4"/>
                </a:solidFill>
              </a:defRPr>
            </a:lvl9pPr>
          </a:lstStyle>
          <a:p>
            <a:r>
              <a:t>xx%</a:t>
            </a:r>
          </a:p>
        </p:txBody>
      </p:sp>
      <p:sp>
        <p:nvSpPr>
          <p:cNvPr id="122" name="Google Shape;122;p13"/>
          <p:cNvSpPr txBox="1"/>
          <p:nvPr>
            <p:ph idx="6" type="subTitle"/>
          </p:nvPr>
        </p:nvSpPr>
        <p:spPr>
          <a:xfrm>
            <a:off x="4158425" y="3250022"/>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3" name="Google Shape;123;p13"/>
          <p:cNvSpPr txBox="1"/>
          <p:nvPr>
            <p:ph idx="7" type="subTitle"/>
          </p:nvPr>
        </p:nvSpPr>
        <p:spPr>
          <a:xfrm>
            <a:off x="4158425" y="3790522"/>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4" name="Google Shape;124;p13"/>
          <p:cNvSpPr txBox="1"/>
          <p:nvPr>
            <p:ph idx="8" type="subTitle"/>
          </p:nvPr>
        </p:nvSpPr>
        <p:spPr>
          <a:xfrm>
            <a:off x="1342763" y="5770327"/>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5" name="Google Shape;125;p13"/>
          <p:cNvSpPr txBox="1"/>
          <p:nvPr>
            <p:ph idx="9" type="subTitle"/>
          </p:nvPr>
        </p:nvSpPr>
        <p:spPr>
          <a:xfrm>
            <a:off x="1344292" y="6310827"/>
            <a:ext cx="17274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6" name="Google Shape;126;p13"/>
          <p:cNvSpPr txBox="1"/>
          <p:nvPr>
            <p:ph idx="13" type="subTitle"/>
          </p:nvPr>
        </p:nvSpPr>
        <p:spPr>
          <a:xfrm>
            <a:off x="4158425" y="5763370"/>
            <a:ext cx="1729200" cy="7359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1800">
                <a:solidFill>
                  <a:schemeClr val="dk2"/>
                </a:solidFill>
              </a:defRPr>
            </a:lvl1pPr>
            <a:lvl2pPr lvl="1" rtl="0">
              <a:spcBef>
                <a:spcPts val="0"/>
              </a:spcBef>
              <a:spcAft>
                <a:spcPts val="0"/>
              </a:spcAft>
              <a:buNone/>
              <a:defRPr b="1" i="1" sz="1800">
                <a:solidFill>
                  <a:schemeClr val="dk2"/>
                </a:solidFill>
              </a:defRPr>
            </a:lvl2pPr>
            <a:lvl3pPr lvl="2" rtl="0">
              <a:spcBef>
                <a:spcPts val="0"/>
              </a:spcBef>
              <a:spcAft>
                <a:spcPts val="0"/>
              </a:spcAft>
              <a:buNone/>
              <a:defRPr b="1" i="1" sz="1800">
                <a:solidFill>
                  <a:schemeClr val="dk2"/>
                </a:solidFill>
              </a:defRPr>
            </a:lvl3pPr>
            <a:lvl4pPr lvl="3" rtl="0">
              <a:spcBef>
                <a:spcPts val="0"/>
              </a:spcBef>
              <a:spcAft>
                <a:spcPts val="0"/>
              </a:spcAft>
              <a:buNone/>
              <a:defRPr b="1" i="1" sz="1800">
                <a:solidFill>
                  <a:schemeClr val="dk2"/>
                </a:solidFill>
              </a:defRPr>
            </a:lvl4pPr>
            <a:lvl5pPr lvl="4" rtl="0">
              <a:spcBef>
                <a:spcPts val="0"/>
              </a:spcBef>
              <a:spcAft>
                <a:spcPts val="0"/>
              </a:spcAft>
              <a:buNone/>
              <a:defRPr b="1" i="1" sz="1800">
                <a:solidFill>
                  <a:schemeClr val="dk2"/>
                </a:solidFill>
              </a:defRPr>
            </a:lvl5pPr>
            <a:lvl6pPr lvl="5" rtl="0">
              <a:spcBef>
                <a:spcPts val="0"/>
              </a:spcBef>
              <a:spcAft>
                <a:spcPts val="0"/>
              </a:spcAft>
              <a:buNone/>
              <a:defRPr b="1" i="1" sz="1800">
                <a:solidFill>
                  <a:schemeClr val="dk2"/>
                </a:solidFill>
              </a:defRPr>
            </a:lvl6pPr>
            <a:lvl7pPr lvl="6" rtl="0">
              <a:spcBef>
                <a:spcPts val="0"/>
              </a:spcBef>
              <a:spcAft>
                <a:spcPts val="0"/>
              </a:spcAft>
              <a:buNone/>
              <a:defRPr b="1" i="1" sz="1800">
                <a:solidFill>
                  <a:schemeClr val="dk2"/>
                </a:solidFill>
              </a:defRPr>
            </a:lvl7pPr>
            <a:lvl8pPr lvl="7" rtl="0">
              <a:spcBef>
                <a:spcPts val="0"/>
              </a:spcBef>
              <a:spcAft>
                <a:spcPts val="0"/>
              </a:spcAft>
              <a:buNone/>
              <a:defRPr b="1" i="1" sz="1800">
                <a:solidFill>
                  <a:schemeClr val="dk2"/>
                </a:solidFill>
              </a:defRPr>
            </a:lvl8pPr>
            <a:lvl9pPr lvl="8" rtl="0">
              <a:spcBef>
                <a:spcPts val="0"/>
              </a:spcBef>
              <a:spcAft>
                <a:spcPts val="0"/>
              </a:spcAft>
              <a:buNone/>
              <a:defRPr b="1" i="1" sz="1800">
                <a:solidFill>
                  <a:schemeClr val="dk2"/>
                </a:solidFill>
              </a:defRPr>
            </a:lvl9pPr>
          </a:lstStyle>
          <a:p/>
        </p:txBody>
      </p:sp>
      <p:sp>
        <p:nvSpPr>
          <p:cNvPr id="127" name="Google Shape;127;p13"/>
          <p:cNvSpPr txBox="1"/>
          <p:nvPr>
            <p:ph idx="14" type="subTitle"/>
          </p:nvPr>
        </p:nvSpPr>
        <p:spPr>
          <a:xfrm>
            <a:off x="4158425" y="6303872"/>
            <a:ext cx="1728300" cy="10773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chemeClr val="accent3"/>
                </a:solidFill>
              </a:defRPr>
            </a:lvl1pPr>
            <a:lvl2pPr lvl="1" rtl="0">
              <a:spcBef>
                <a:spcPts val="0"/>
              </a:spcBef>
              <a:spcAft>
                <a:spcPts val="0"/>
              </a:spcAft>
              <a:buNone/>
              <a:defRPr b="1">
                <a:solidFill>
                  <a:schemeClr val="accent3"/>
                </a:solidFill>
              </a:defRPr>
            </a:lvl2pPr>
            <a:lvl3pPr lvl="2" rtl="0">
              <a:spcBef>
                <a:spcPts val="0"/>
              </a:spcBef>
              <a:spcAft>
                <a:spcPts val="0"/>
              </a:spcAft>
              <a:buNone/>
              <a:defRPr b="1">
                <a:solidFill>
                  <a:schemeClr val="accent3"/>
                </a:solidFill>
              </a:defRPr>
            </a:lvl3pPr>
            <a:lvl4pPr lvl="3" rtl="0">
              <a:spcBef>
                <a:spcPts val="0"/>
              </a:spcBef>
              <a:spcAft>
                <a:spcPts val="0"/>
              </a:spcAft>
              <a:buNone/>
              <a:defRPr b="1">
                <a:solidFill>
                  <a:schemeClr val="accent3"/>
                </a:solidFill>
              </a:defRPr>
            </a:lvl4pPr>
            <a:lvl5pPr lvl="4" rtl="0">
              <a:spcBef>
                <a:spcPts val="0"/>
              </a:spcBef>
              <a:spcAft>
                <a:spcPts val="0"/>
              </a:spcAft>
              <a:buNone/>
              <a:defRPr b="1">
                <a:solidFill>
                  <a:schemeClr val="accent3"/>
                </a:solidFill>
              </a:defRPr>
            </a:lvl5pPr>
            <a:lvl6pPr lvl="5" rtl="0">
              <a:spcBef>
                <a:spcPts val="0"/>
              </a:spcBef>
              <a:spcAft>
                <a:spcPts val="0"/>
              </a:spcAft>
              <a:buNone/>
              <a:defRPr b="1">
                <a:solidFill>
                  <a:schemeClr val="accent3"/>
                </a:solidFill>
              </a:defRPr>
            </a:lvl6pPr>
            <a:lvl7pPr lvl="6" rtl="0">
              <a:spcBef>
                <a:spcPts val="0"/>
              </a:spcBef>
              <a:spcAft>
                <a:spcPts val="0"/>
              </a:spcAft>
              <a:buNone/>
              <a:defRPr b="1">
                <a:solidFill>
                  <a:schemeClr val="accent3"/>
                </a:solidFill>
              </a:defRPr>
            </a:lvl7pPr>
            <a:lvl8pPr lvl="7" rtl="0">
              <a:spcBef>
                <a:spcPts val="0"/>
              </a:spcBef>
              <a:spcAft>
                <a:spcPts val="0"/>
              </a:spcAft>
              <a:buNone/>
              <a:defRPr b="1">
                <a:solidFill>
                  <a:schemeClr val="accent3"/>
                </a:solidFill>
              </a:defRPr>
            </a:lvl8pPr>
            <a:lvl9pPr lvl="8" rtl="0">
              <a:spcBef>
                <a:spcPts val="0"/>
              </a:spcBef>
              <a:spcAft>
                <a:spcPts val="0"/>
              </a:spcAft>
              <a:buNone/>
              <a:defRPr b="1">
                <a:solidFill>
                  <a:schemeClr val="accent3"/>
                </a:solidFill>
              </a:defRPr>
            </a:lvl9pPr>
          </a:lstStyle>
          <a:p/>
        </p:txBody>
      </p:sp>
      <p:sp>
        <p:nvSpPr>
          <p:cNvPr id="128" name="Google Shape;128;p13"/>
          <p:cNvSpPr txBox="1"/>
          <p:nvPr>
            <p:ph idx="15"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9" name="Google Shape;129;p13"/>
          <p:cNvSpPr/>
          <p:nvPr/>
        </p:nvSpPr>
        <p:spPr>
          <a:xfrm>
            <a:off x="35" y="8246900"/>
            <a:ext cx="6479966" cy="73968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13"/>
          <p:cNvPicPr preferRelativeResize="0"/>
          <p:nvPr/>
        </p:nvPicPr>
        <p:blipFill>
          <a:blip r:embed="rId2">
            <a:alphaModFix/>
          </a:blip>
          <a:stretch>
            <a:fillRect/>
          </a:stretch>
        </p:blipFill>
        <p:spPr>
          <a:xfrm>
            <a:off x="5001449" y="-1818066"/>
            <a:ext cx="2378304" cy="1998568"/>
          </a:xfrm>
          <a:prstGeom prst="rect">
            <a:avLst/>
          </a:prstGeom>
          <a:noFill/>
          <a:ln>
            <a:noFill/>
          </a:ln>
        </p:spPr>
      </p:pic>
      <p:pic>
        <p:nvPicPr>
          <p:cNvPr id="131" name="Google Shape;131;p13"/>
          <p:cNvPicPr preferRelativeResize="0"/>
          <p:nvPr/>
        </p:nvPicPr>
        <p:blipFill>
          <a:blip r:embed="rId3">
            <a:alphaModFix/>
          </a:blip>
          <a:stretch>
            <a:fillRect/>
          </a:stretch>
        </p:blipFill>
        <p:spPr>
          <a:xfrm flipH="1" rot="-3753509">
            <a:off x="-570352" y="7315786"/>
            <a:ext cx="1681763" cy="2314701"/>
          </a:xfrm>
          <a:prstGeom prst="rect">
            <a:avLst/>
          </a:prstGeom>
          <a:noFill/>
          <a:ln>
            <a:noFill/>
          </a:ln>
        </p:spPr>
      </p:pic>
      <p:pic>
        <p:nvPicPr>
          <p:cNvPr id="132" name="Google Shape;132;p13"/>
          <p:cNvPicPr preferRelativeResize="0"/>
          <p:nvPr/>
        </p:nvPicPr>
        <p:blipFill>
          <a:blip r:embed="rId4">
            <a:alphaModFix/>
          </a:blip>
          <a:stretch>
            <a:fillRect/>
          </a:stretch>
        </p:blipFill>
        <p:spPr>
          <a:xfrm rot="-5221285">
            <a:off x="4421306" y="176888"/>
            <a:ext cx="721440" cy="101608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
    <p:spTree>
      <p:nvGrpSpPr>
        <p:cNvPr id="133" name="Shape 133"/>
        <p:cNvGrpSpPr/>
        <p:nvPr/>
      </p:nvGrpSpPr>
      <p:grpSpPr>
        <a:xfrm>
          <a:off x="0" y="0"/>
          <a:ext cx="0" cy="0"/>
          <a:chOff x="0" y="0"/>
          <a:chExt cx="0" cy="0"/>
        </a:xfrm>
      </p:grpSpPr>
      <p:sp>
        <p:nvSpPr>
          <p:cNvPr id="134" name="Google Shape;134;p14"/>
          <p:cNvSpPr txBox="1"/>
          <p:nvPr>
            <p:ph type="title"/>
          </p:nvPr>
        </p:nvSpPr>
        <p:spPr>
          <a:xfrm>
            <a:off x="1478781" y="5498469"/>
            <a:ext cx="3522900" cy="11313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3000"/>
            </a:lvl1pPr>
            <a:lvl2pPr lvl="1" rtl="0" algn="ctr">
              <a:spcBef>
                <a:spcPts val="0"/>
              </a:spcBef>
              <a:spcAft>
                <a:spcPts val="0"/>
              </a:spcAft>
              <a:buNone/>
              <a:defRPr b="1" sz="3000"/>
            </a:lvl2pPr>
            <a:lvl3pPr lvl="2" rtl="0" algn="ctr">
              <a:spcBef>
                <a:spcPts val="0"/>
              </a:spcBef>
              <a:spcAft>
                <a:spcPts val="0"/>
              </a:spcAft>
              <a:buNone/>
              <a:defRPr b="1" sz="3000"/>
            </a:lvl3pPr>
            <a:lvl4pPr lvl="3" rtl="0" algn="ctr">
              <a:spcBef>
                <a:spcPts val="0"/>
              </a:spcBef>
              <a:spcAft>
                <a:spcPts val="0"/>
              </a:spcAft>
              <a:buNone/>
              <a:defRPr b="1" sz="3000"/>
            </a:lvl4pPr>
            <a:lvl5pPr lvl="4" rtl="0" algn="ctr">
              <a:spcBef>
                <a:spcPts val="0"/>
              </a:spcBef>
              <a:spcAft>
                <a:spcPts val="0"/>
              </a:spcAft>
              <a:buNone/>
              <a:defRPr b="1" sz="3000"/>
            </a:lvl5pPr>
            <a:lvl6pPr lvl="5" rtl="0" algn="ctr">
              <a:spcBef>
                <a:spcPts val="0"/>
              </a:spcBef>
              <a:spcAft>
                <a:spcPts val="0"/>
              </a:spcAft>
              <a:buNone/>
              <a:defRPr b="1" sz="3000"/>
            </a:lvl6pPr>
            <a:lvl7pPr lvl="6" rtl="0" algn="ctr">
              <a:spcBef>
                <a:spcPts val="0"/>
              </a:spcBef>
              <a:spcAft>
                <a:spcPts val="0"/>
              </a:spcAft>
              <a:buNone/>
              <a:defRPr b="1" sz="3000"/>
            </a:lvl7pPr>
            <a:lvl8pPr lvl="7" rtl="0" algn="ctr">
              <a:spcBef>
                <a:spcPts val="0"/>
              </a:spcBef>
              <a:spcAft>
                <a:spcPts val="0"/>
              </a:spcAft>
              <a:buNone/>
              <a:defRPr b="1" sz="3000"/>
            </a:lvl8pPr>
            <a:lvl9pPr lvl="8" rtl="0" algn="ctr">
              <a:spcBef>
                <a:spcPts val="0"/>
              </a:spcBef>
              <a:spcAft>
                <a:spcPts val="0"/>
              </a:spcAft>
              <a:buNone/>
              <a:defRPr b="1" sz="3000"/>
            </a:lvl9pPr>
          </a:lstStyle>
          <a:p/>
        </p:txBody>
      </p:sp>
      <p:sp>
        <p:nvSpPr>
          <p:cNvPr id="135" name="Google Shape;135;p14"/>
          <p:cNvSpPr txBox="1"/>
          <p:nvPr>
            <p:ph idx="1" type="subTitle"/>
          </p:nvPr>
        </p:nvSpPr>
        <p:spPr>
          <a:xfrm>
            <a:off x="1478250" y="2370319"/>
            <a:ext cx="3523500" cy="2908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2400"/>
            </a:lvl1pPr>
            <a:lvl2pPr lvl="1" rtl="0" algn="ctr">
              <a:spcBef>
                <a:spcPts val="0"/>
              </a:spcBef>
              <a:spcAft>
                <a:spcPts val="0"/>
              </a:spcAft>
              <a:buNone/>
              <a:defRPr b="1" sz="2400"/>
            </a:lvl2pPr>
            <a:lvl3pPr lvl="2" rtl="0" algn="ctr">
              <a:spcBef>
                <a:spcPts val="0"/>
              </a:spcBef>
              <a:spcAft>
                <a:spcPts val="0"/>
              </a:spcAft>
              <a:buNone/>
              <a:defRPr b="1" sz="2400"/>
            </a:lvl3pPr>
            <a:lvl4pPr lvl="3" rtl="0" algn="ctr">
              <a:spcBef>
                <a:spcPts val="0"/>
              </a:spcBef>
              <a:spcAft>
                <a:spcPts val="0"/>
              </a:spcAft>
              <a:buNone/>
              <a:defRPr b="1" sz="2400"/>
            </a:lvl4pPr>
            <a:lvl5pPr lvl="4" rtl="0" algn="ctr">
              <a:spcBef>
                <a:spcPts val="0"/>
              </a:spcBef>
              <a:spcAft>
                <a:spcPts val="0"/>
              </a:spcAft>
              <a:buNone/>
              <a:defRPr b="1" sz="2400"/>
            </a:lvl5pPr>
            <a:lvl6pPr lvl="5" rtl="0" algn="ctr">
              <a:spcBef>
                <a:spcPts val="0"/>
              </a:spcBef>
              <a:spcAft>
                <a:spcPts val="0"/>
              </a:spcAft>
              <a:buNone/>
              <a:defRPr b="1" sz="2400"/>
            </a:lvl6pPr>
            <a:lvl7pPr lvl="6" rtl="0" algn="ctr">
              <a:spcBef>
                <a:spcPts val="0"/>
              </a:spcBef>
              <a:spcAft>
                <a:spcPts val="0"/>
              </a:spcAft>
              <a:buNone/>
              <a:defRPr b="1" sz="2400"/>
            </a:lvl7pPr>
            <a:lvl8pPr lvl="7" rtl="0" algn="ctr">
              <a:spcBef>
                <a:spcPts val="0"/>
              </a:spcBef>
              <a:spcAft>
                <a:spcPts val="0"/>
              </a:spcAft>
              <a:buNone/>
              <a:defRPr b="1" sz="2400"/>
            </a:lvl8pPr>
            <a:lvl9pPr lvl="8" rtl="0" algn="ctr">
              <a:spcBef>
                <a:spcPts val="0"/>
              </a:spcBef>
              <a:spcAft>
                <a:spcPts val="0"/>
              </a:spcAft>
              <a:buNone/>
              <a:defRPr b="1" sz="2400"/>
            </a:lvl9pPr>
          </a:lstStyle>
          <a:p/>
        </p:txBody>
      </p:sp>
      <p:sp>
        <p:nvSpPr>
          <p:cNvPr id="136" name="Google Shape;136;p14"/>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4"/>
          <p:cNvGrpSpPr/>
          <p:nvPr/>
        </p:nvGrpSpPr>
        <p:grpSpPr>
          <a:xfrm>
            <a:off x="4725789" y="4521186"/>
            <a:ext cx="2146805" cy="2129222"/>
            <a:chOff x="5325298" y="1774194"/>
            <a:chExt cx="3029216" cy="3004406"/>
          </a:xfrm>
        </p:grpSpPr>
        <p:pic>
          <p:nvPicPr>
            <p:cNvPr id="139" name="Google Shape;139;p14"/>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140" name="Google Shape;140;p14"/>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141" name="Google Shape;141;p14"/>
            <p:cNvPicPr preferRelativeResize="0"/>
            <p:nvPr/>
          </p:nvPicPr>
          <p:blipFill>
            <a:blip r:embed="rId3">
              <a:alphaModFix/>
            </a:blip>
            <a:stretch>
              <a:fillRect/>
            </a:stretch>
          </p:blipFill>
          <p:spPr>
            <a:xfrm flipH="1" rot="5172484">
              <a:off x="7130170" y="2170760"/>
              <a:ext cx="990785" cy="1395436"/>
            </a:xfrm>
            <a:prstGeom prst="rect">
              <a:avLst/>
            </a:prstGeom>
            <a:noFill/>
            <a:ln>
              <a:noFill/>
            </a:ln>
          </p:spPr>
        </p:pic>
        <p:pic>
          <p:nvPicPr>
            <p:cNvPr id="142" name="Google Shape;142;p14"/>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143" name="Google Shape;143;p14"/>
          <p:cNvGrpSpPr/>
          <p:nvPr/>
        </p:nvGrpSpPr>
        <p:grpSpPr>
          <a:xfrm flipH="1">
            <a:off x="-1144099" y="-1792896"/>
            <a:ext cx="2677242" cy="2644809"/>
            <a:chOff x="395551" y="-262634"/>
            <a:chExt cx="3777681" cy="3731916"/>
          </a:xfrm>
        </p:grpSpPr>
        <p:pic>
          <p:nvPicPr>
            <p:cNvPr id="144" name="Google Shape;144;p14"/>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145" name="Google Shape;145;p14"/>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146" name="Google Shape;146;p14"/>
            <p:cNvPicPr preferRelativeResize="0"/>
            <p:nvPr/>
          </p:nvPicPr>
          <p:blipFill>
            <a:blip r:embed="rId5">
              <a:alphaModFix/>
            </a:blip>
            <a:stretch>
              <a:fillRect/>
            </a:stretch>
          </p:blipFill>
          <p:spPr>
            <a:xfrm flipH="1" rot="-1867234">
              <a:off x="665176" y="-4947"/>
              <a:ext cx="1167270" cy="1368416"/>
            </a:xfrm>
            <a:prstGeom prst="rect">
              <a:avLst/>
            </a:prstGeom>
            <a:noFill/>
            <a:ln>
              <a:noFill/>
            </a:ln>
          </p:spPr>
        </p:pic>
        <p:pic>
          <p:nvPicPr>
            <p:cNvPr id="147" name="Google Shape;147;p14"/>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148" name="Google Shape;148;p14"/>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149" name="Google Shape;149;p14"/>
          <p:cNvPicPr preferRelativeResize="0"/>
          <p:nvPr/>
        </p:nvPicPr>
        <p:blipFill>
          <a:blip r:embed="rId2">
            <a:alphaModFix/>
          </a:blip>
          <a:stretch>
            <a:fillRect/>
          </a:stretch>
        </p:blipFill>
        <p:spPr>
          <a:xfrm flipH="1" rot="-9823376">
            <a:off x="5309746" y="690952"/>
            <a:ext cx="978377" cy="318163"/>
          </a:xfrm>
          <a:prstGeom prst="rect">
            <a:avLst/>
          </a:prstGeom>
          <a:noFill/>
          <a:ln>
            <a:noFill/>
          </a:ln>
        </p:spPr>
      </p:pic>
      <p:pic>
        <p:nvPicPr>
          <p:cNvPr id="150" name="Google Shape;150;p14"/>
          <p:cNvPicPr preferRelativeResize="0"/>
          <p:nvPr/>
        </p:nvPicPr>
        <p:blipFill>
          <a:blip r:embed="rId2">
            <a:alphaModFix/>
          </a:blip>
          <a:stretch>
            <a:fillRect/>
          </a:stretch>
        </p:blipFill>
        <p:spPr>
          <a:xfrm rot="-2063647">
            <a:off x="-267753" y="8276501"/>
            <a:ext cx="669129" cy="21759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spTree>
      <p:nvGrpSpPr>
        <p:cNvPr id="151" name="Shape 151"/>
        <p:cNvGrpSpPr/>
        <p:nvPr/>
      </p:nvGrpSpPr>
      <p:grpSpPr>
        <a:xfrm>
          <a:off x="0" y="0"/>
          <a:ext cx="0" cy="0"/>
          <a:chOff x="0" y="0"/>
          <a:chExt cx="0" cy="0"/>
        </a:xfrm>
      </p:grpSpPr>
      <p:sp>
        <p:nvSpPr>
          <p:cNvPr id="152" name="Google Shape;152;p15"/>
          <p:cNvSpPr txBox="1"/>
          <p:nvPr>
            <p:ph hasCustomPrompt="1" type="title"/>
          </p:nvPr>
        </p:nvSpPr>
        <p:spPr>
          <a:xfrm flipH="1">
            <a:off x="3592540" y="2753281"/>
            <a:ext cx="1768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53" name="Google Shape;153;p15"/>
          <p:cNvSpPr txBox="1"/>
          <p:nvPr>
            <p:ph idx="1" type="subTitle"/>
          </p:nvPr>
        </p:nvSpPr>
        <p:spPr>
          <a:xfrm flipH="1">
            <a:off x="795057"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154" name="Google Shape;154;p15"/>
          <p:cNvSpPr txBox="1"/>
          <p:nvPr>
            <p:ph idx="2" type="title"/>
          </p:nvPr>
        </p:nvSpPr>
        <p:spPr>
          <a:xfrm flipH="1">
            <a:off x="795057"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155" name="Google Shape;155;p15"/>
          <p:cNvPicPr preferRelativeResize="0"/>
          <p:nvPr/>
        </p:nvPicPr>
        <p:blipFill>
          <a:blip r:embed="rId2">
            <a:alphaModFix/>
          </a:blip>
          <a:stretch>
            <a:fillRect/>
          </a:stretch>
        </p:blipFill>
        <p:spPr>
          <a:xfrm flipH="1" rot="-6302887">
            <a:off x="5490763" y="-586446"/>
            <a:ext cx="827201" cy="969745"/>
          </a:xfrm>
          <a:prstGeom prst="rect">
            <a:avLst/>
          </a:prstGeom>
          <a:noFill/>
          <a:ln>
            <a:noFill/>
          </a:ln>
        </p:spPr>
      </p:pic>
      <p:pic>
        <p:nvPicPr>
          <p:cNvPr id="156" name="Google Shape;156;p15"/>
          <p:cNvPicPr preferRelativeResize="0"/>
          <p:nvPr/>
        </p:nvPicPr>
        <p:blipFill>
          <a:blip r:embed="rId3">
            <a:alphaModFix/>
          </a:blip>
          <a:stretch>
            <a:fillRect/>
          </a:stretch>
        </p:blipFill>
        <p:spPr>
          <a:xfrm rot="-9407646">
            <a:off x="-113882" y="9420569"/>
            <a:ext cx="1516930" cy="134718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1">
    <p:spTree>
      <p:nvGrpSpPr>
        <p:cNvPr id="157" name="Shape 157"/>
        <p:cNvGrpSpPr/>
        <p:nvPr/>
      </p:nvGrpSpPr>
      <p:grpSpPr>
        <a:xfrm>
          <a:off x="0" y="0"/>
          <a:ext cx="0" cy="0"/>
          <a:chOff x="0" y="0"/>
          <a:chExt cx="0" cy="0"/>
        </a:xfrm>
      </p:grpSpPr>
      <p:sp>
        <p:nvSpPr>
          <p:cNvPr id="158" name="Google Shape;158;p1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9" name="Google Shape;159;p16"/>
          <p:cNvSpPr txBox="1"/>
          <p:nvPr>
            <p:ph idx="1" type="subTitle"/>
          </p:nvPr>
        </p:nvSpPr>
        <p:spPr>
          <a:xfrm>
            <a:off x="62278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0" name="Google Shape;160;p16"/>
          <p:cNvSpPr txBox="1"/>
          <p:nvPr>
            <p:ph idx="2" type="subTitle"/>
          </p:nvPr>
        </p:nvSpPr>
        <p:spPr>
          <a:xfrm>
            <a:off x="62283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1" name="Google Shape;161;p16"/>
          <p:cNvSpPr txBox="1"/>
          <p:nvPr>
            <p:ph idx="3" type="subTitle"/>
          </p:nvPr>
        </p:nvSpPr>
        <p:spPr>
          <a:xfrm>
            <a:off x="2487614"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2" name="Google Shape;162;p16"/>
          <p:cNvSpPr txBox="1"/>
          <p:nvPr>
            <p:ph idx="4" type="subTitle"/>
          </p:nvPr>
        </p:nvSpPr>
        <p:spPr>
          <a:xfrm>
            <a:off x="2487614"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3" name="Google Shape;163;p16"/>
          <p:cNvSpPr txBox="1"/>
          <p:nvPr>
            <p:ph idx="5" type="subTitle"/>
          </p:nvPr>
        </p:nvSpPr>
        <p:spPr>
          <a:xfrm>
            <a:off x="4352421" y="5322441"/>
            <a:ext cx="15048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64" name="Google Shape;164;p16"/>
          <p:cNvSpPr txBox="1"/>
          <p:nvPr>
            <p:ph idx="6" type="subTitle"/>
          </p:nvPr>
        </p:nvSpPr>
        <p:spPr>
          <a:xfrm>
            <a:off x="4352421" y="5853718"/>
            <a:ext cx="1504800" cy="1639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165" name="Google Shape;165;p16"/>
          <p:cNvSpPr txBox="1"/>
          <p:nvPr>
            <p:ph hasCustomPrompt="1" idx="7" type="title"/>
          </p:nvPr>
        </p:nvSpPr>
        <p:spPr>
          <a:xfrm>
            <a:off x="1027692"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6" name="Google Shape;166;p16"/>
          <p:cNvSpPr txBox="1"/>
          <p:nvPr>
            <p:ph hasCustomPrompt="1" idx="8" type="title"/>
          </p:nvPr>
        </p:nvSpPr>
        <p:spPr>
          <a:xfrm>
            <a:off x="2892508"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67" name="Google Shape;167;p16"/>
          <p:cNvSpPr txBox="1"/>
          <p:nvPr>
            <p:ph hasCustomPrompt="1" idx="9" type="title"/>
          </p:nvPr>
        </p:nvSpPr>
        <p:spPr>
          <a:xfrm>
            <a:off x="4757315" y="2843832"/>
            <a:ext cx="695100" cy="10563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3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grpSp>
        <p:nvGrpSpPr>
          <p:cNvPr id="168" name="Google Shape;168;p16"/>
          <p:cNvGrpSpPr/>
          <p:nvPr/>
        </p:nvGrpSpPr>
        <p:grpSpPr>
          <a:xfrm>
            <a:off x="-1537053" y="-3134922"/>
            <a:ext cx="8996946" cy="6219290"/>
            <a:chOff x="-2168835" y="-1791568"/>
            <a:chExt cx="12694999" cy="8775632"/>
          </a:xfrm>
        </p:grpSpPr>
        <p:pic>
          <p:nvPicPr>
            <p:cNvPr id="169" name="Google Shape;169;p16"/>
            <p:cNvPicPr preferRelativeResize="0"/>
            <p:nvPr/>
          </p:nvPicPr>
          <p:blipFill>
            <a:blip r:embed="rId2">
              <a:alphaModFix/>
            </a:blip>
            <a:stretch>
              <a:fillRect/>
            </a:stretch>
          </p:blipFill>
          <p:spPr>
            <a:xfrm flipH="1" rot="3550003">
              <a:off x="-420581" y="2624336"/>
              <a:ext cx="1094281" cy="1282844"/>
            </a:xfrm>
            <a:prstGeom prst="rect">
              <a:avLst/>
            </a:prstGeom>
            <a:noFill/>
            <a:ln>
              <a:noFill/>
            </a:ln>
          </p:spPr>
        </p:pic>
        <p:pic>
          <p:nvPicPr>
            <p:cNvPr id="170" name="Google Shape;170;p1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171" name="Google Shape;171;p16"/>
            <p:cNvPicPr preferRelativeResize="0"/>
            <p:nvPr/>
          </p:nvPicPr>
          <p:blipFill>
            <a:blip r:embed="rId2">
              <a:alphaModFix/>
            </a:blip>
            <a:stretch>
              <a:fillRect/>
            </a:stretch>
          </p:blipFill>
          <p:spPr>
            <a:xfrm rot="-8653970">
              <a:off x="6114019" y="-1032514"/>
              <a:ext cx="1480484" cy="1735598"/>
            </a:xfrm>
            <a:prstGeom prst="rect">
              <a:avLst/>
            </a:prstGeom>
            <a:noFill/>
            <a:ln>
              <a:noFill/>
            </a:ln>
          </p:spPr>
        </p:pic>
        <p:pic>
          <p:nvPicPr>
            <p:cNvPr id="172" name="Google Shape;172;p16"/>
            <p:cNvPicPr preferRelativeResize="0"/>
            <p:nvPr/>
          </p:nvPicPr>
          <p:blipFill>
            <a:blip r:embed="rId4">
              <a:alphaModFix/>
            </a:blip>
            <a:stretch>
              <a:fillRect/>
            </a:stretch>
          </p:blipFill>
          <p:spPr>
            <a:xfrm flipH="1" rot="10800000">
              <a:off x="-704650" y="4263388"/>
              <a:ext cx="3237624" cy="2720675"/>
            </a:xfrm>
            <a:prstGeom prst="rect">
              <a:avLst/>
            </a:prstGeom>
            <a:noFill/>
            <a:ln>
              <a:noFill/>
            </a:ln>
          </p:spPr>
        </p:pic>
        <p:pic>
          <p:nvPicPr>
            <p:cNvPr id="173" name="Google Shape;173;p1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174" name="Google Shape;174;p16"/>
            <p:cNvPicPr preferRelativeResize="0"/>
            <p:nvPr/>
          </p:nvPicPr>
          <p:blipFill>
            <a:blip r:embed="rId4">
              <a:alphaModFix/>
            </a:blip>
            <a:stretch>
              <a:fillRect/>
            </a:stretch>
          </p:blipFill>
          <p:spPr>
            <a:xfrm flipH="1" rot="-4822062">
              <a:off x="7956721" y="102712"/>
              <a:ext cx="2574835" cy="2163721"/>
            </a:xfrm>
            <a:prstGeom prst="rect">
              <a:avLst/>
            </a:prstGeom>
            <a:noFill/>
            <a:ln>
              <a:noFill/>
            </a:ln>
          </p:spPr>
        </p:pic>
      </p:grpSp>
      <p:pic>
        <p:nvPicPr>
          <p:cNvPr id="175" name="Google Shape;175;p16"/>
          <p:cNvPicPr preferRelativeResize="0"/>
          <p:nvPr/>
        </p:nvPicPr>
        <p:blipFill>
          <a:blip r:embed="rId5">
            <a:alphaModFix/>
          </a:blip>
          <a:stretch>
            <a:fillRect/>
          </a:stretch>
        </p:blipFill>
        <p:spPr>
          <a:xfrm flipH="1" rot="4578009">
            <a:off x="-17809" y="590759"/>
            <a:ext cx="602667" cy="8488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
    <p:spTree>
      <p:nvGrpSpPr>
        <p:cNvPr id="176" name="Shape 176"/>
        <p:cNvGrpSpPr/>
        <p:nvPr/>
      </p:nvGrpSpPr>
      <p:grpSpPr>
        <a:xfrm>
          <a:off x="0" y="0"/>
          <a:ext cx="0" cy="0"/>
          <a:chOff x="0" y="0"/>
          <a:chExt cx="0" cy="0"/>
        </a:xfrm>
      </p:grpSpPr>
      <p:sp>
        <p:nvSpPr>
          <p:cNvPr id="177" name="Google Shape;177;p17"/>
          <p:cNvSpPr txBox="1"/>
          <p:nvPr>
            <p:ph idx="1" type="subTitle"/>
          </p:nvPr>
        </p:nvSpPr>
        <p:spPr>
          <a:xfrm>
            <a:off x="1137703" y="3087466"/>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78" name="Google Shape;178;p17"/>
          <p:cNvSpPr txBox="1"/>
          <p:nvPr>
            <p:ph idx="2" type="subTitle"/>
          </p:nvPr>
        </p:nvSpPr>
        <p:spPr>
          <a:xfrm>
            <a:off x="1137703" y="3628788"/>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79" name="Google Shape;179;p17"/>
          <p:cNvSpPr txBox="1"/>
          <p:nvPr>
            <p:ph idx="3" type="subTitle"/>
          </p:nvPr>
        </p:nvSpPr>
        <p:spPr>
          <a:xfrm>
            <a:off x="3560953" y="3083842"/>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0" name="Google Shape;180;p17"/>
          <p:cNvSpPr txBox="1"/>
          <p:nvPr>
            <p:ph idx="4" type="subTitle"/>
          </p:nvPr>
        </p:nvSpPr>
        <p:spPr>
          <a:xfrm>
            <a:off x="3560953" y="362838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1" name="Google Shape;181;p17"/>
          <p:cNvSpPr txBox="1"/>
          <p:nvPr>
            <p:ph idx="5" type="subTitle"/>
          </p:nvPr>
        </p:nvSpPr>
        <p:spPr>
          <a:xfrm>
            <a:off x="2349319" y="5896294"/>
            <a:ext cx="1781400" cy="7038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182" name="Google Shape;182;p17"/>
          <p:cNvSpPr txBox="1"/>
          <p:nvPr>
            <p:ph idx="6" type="subTitle"/>
          </p:nvPr>
        </p:nvSpPr>
        <p:spPr>
          <a:xfrm>
            <a:off x="2349319" y="6444051"/>
            <a:ext cx="1781400" cy="1152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183" name="Google Shape;183;p17"/>
          <p:cNvSpPr txBox="1"/>
          <p:nvPr>
            <p:ph type="title"/>
          </p:nvPr>
        </p:nvSpPr>
        <p:spPr>
          <a:xfrm>
            <a:off x="1286575" y="791470"/>
            <a:ext cx="39069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84" name="Google Shape;184;p17"/>
          <p:cNvPicPr preferRelativeResize="0"/>
          <p:nvPr/>
        </p:nvPicPr>
        <p:blipFill>
          <a:blip r:embed="rId2">
            <a:alphaModFix/>
          </a:blip>
          <a:stretch>
            <a:fillRect/>
          </a:stretch>
        </p:blipFill>
        <p:spPr>
          <a:xfrm rot="3644117">
            <a:off x="4677267" y="5851002"/>
            <a:ext cx="1932058" cy="1715855"/>
          </a:xfrm>
          <a:prstGeom prst="rect">
            <a:avLst/>
          </a:prstGeom>
          <a:noFill/>
          <a:ln>
            <a:noFill/>
          </a:ln>
        </p:spPr>
      </p:pic>
      <p:pic>
        <p:nvPicPr>
          <p:cNvPr id="185" name="Google Shape;185;p17"/>
          <p:cNvPicPr preferRelativeResize="0"/>
          <p:nvPr/>
        </p:nvPicPr>
        <p:blipFill>
          <a:blip r:embed="rId3">
            <a:alphaModFix/>
          </a:blip>
          <a:stretch>
            <a:fillRect/>
          </a:stretch>
        </p:blipFill>
        <p:spPr>
          <a:xfrm rot="7">
            <a:off x="-290757" y="4353559"/>
            <a:ext cx="839587" cy="1182490"/>
          </a:xfrm>
          <a:prstGeom prst="rect">
            <a:avLst/>
          </a:prstGeom>
          <a:noFill/>
          <a:ln>
            <a:noFill/>
          </a:ln>
        </p:spPr>
      </p:pic>
      <p:pic>
        <p:nvPicPr>
          <p:cNvPr id="186" name="Google Shape;186;p17"/>
          <p:cNvPicPr preferRelativeResize="0"/>
          <p:nvPr/>
        </p:nvPicPr>
        <p:blipFill>
          <a:blip r:embed="rId4">
            <a:alphaModFix/>
          </a:blip>
          <a:stretch>
            <a:fillRect/>
          </a:stretch>
        </p:blipFill>
        <p:spPr>
          <a:xfrm flipH="1" rot="-2146034">
            <a:off x="4241043" y="7183061"/>
            <a:ext cx="1049161" cy="1229951"/>
          </a:xfrm>
          <a:prstGeom prst="rect">
            <a:avLst/>
          </a:prstGeom>
          <a:noFill/>
          <a:ln>
            <a:noFill/>
          </a:ln>
        </p:spPr>
      </p:pic>
      <p:pic>
        <p:nvPicPr>
          <p:cNvPr id="187" name="Google Shape;187;p17"/>
          <p:cNvPicPr preferRelativeResize="0"/>
          <p:nvPr/>
        </p:nvPicPr>
        <p:blipFill>
          <a:blip r:embed="rId5">
            <a:alphaModFix/>
          </a:blip>
          <a:stretch>
            <a:fillRect/>
          </a:stretch>
        </p:blipFill>
        <p:spPr>
          <a:xfrm>
            <a:off x="-290764" y="-3549999"/>
            <a:ext cx="2294380" cy="1928038"/>
          </a:xfrm>
          <a:prstGeom prst="rect">
            <a:avLst/>
          </a:prstGeom>
          <a:noFill/>
          <a:ln>
            <a:noFill/>
          </a:ln>
        </p:spPr>
      </p:pic>
      <p:pic>
        <p:nvPicPr>
          <p:cNvPr id="188" name="Google Shape;188;p17"/>
          <p:cNvPicPr preferRelativeResize="0"/>
          <p:nvPr/>
        </p:nvPicPr>
        <p:blipFill>
          <a:blip r:embed="rId2">
            <a:alphaModFix/>
          </a:blip>
          <a:stretch>
            <a:fillRect/>
          </a:stretch>
        </p:blipFill>
        <p:spPr>
          <a:xfrm rot="3644117">
            <a:off x="-1073733" y="-1768376"/>
            <a:ext cx="1932058" cy="1715855"/>
          </a:xfrm>
          <a:prstGeom prst="rect">
            <a:avLst/>
          </a:prstGeom>
          <a:noFill/>
          <a:ln>
            <a:noFill/>
          </a:ln>
        </p:spPr>
      </p:pic>
      <p:pic>
        <p:nvPicPr>
          <p:cNvPr id="189" name="Google Shape;189;p17"/>
          <p:cNvPicPr preferRelativeResize="0"/>
          <p:nvPr/>
        </p:nvPicPr>
        <p:blipFill>
          <a:blip r:embed="rId5">
            <a:alphaModFix/>
          </a:blip>
          <a:stretch>
            <a:fillRect/>
          </a:stretch>
        </p:blipFill>
        <p:spPr>
          <a:xfrm rot="-5977933">
            <a:off x="-784767" y="9474682"/>
            <a:ext cx="2580655" cy="2168606"/>
          </a:xfrm>
          <a:prstGeom prst="rect">
            <a:avLst/>
          </a:prstGeom>
          <a:noFill/>
          <a:ln>
            <a:noFill/>
          </a:ln>
        </p:spPr>
      </p:pic>
      <p:pic>
        <p:nvPicPr>
          <p:cNvPr id="190" name="Google Shape;190;p17"/>
          <p:cNvPicPr preferRelativeResize="0"/>
          <p:nvPr/>
        </p:nvPicPr>
        <p:blipFill>
          <a:blip r:embed="rId6">
            <a:alphaModFix/>
          </a:blip>
          <a:stretch>
            <a:fillRect/>
          </a:stretch>
        </p:blipFill>
        <p:spPr>
          <a:xfrm rot="3849200">
            <a:off x="635668" y="8115357"/>
            <a:ext cx="2324874" cy="3047506"/>
          </a:xfrm>
          <a:prstGeom prst="rect">
            <a:avLst/>
          </a:prstGeom>
          <a:noFill/>
          <a:ln>
            <a:noFill/>
          </a:ln>
        </p:spPr>
      </p:pic>
      <p:pic>
        <p:nvPicPr>
          <p:cNvPr id="191" name="Google Shape;191;p17"/>
          <p:cNvPicPr preferRelativeResize="0"/>
          <p:nvPr/>
        </p:nvPicPr>
        <p:blipFill>
          <a:blip r:embed="rId5">
            <a:alphaModFix/>
          </a:blip>
          <a:stretch>
            <a:fillRect/>
          </a:stretch>
        </p:blipFill>
        <p:spPr>
          <a:xfrm rot="-5977939">
            <a:off x="5631774" y="6930540"/>
            <a:ext cx="1824686" cy="1533347"/>
          </a:xfrm>
          <a:prstGeom prst="rect">
            <a:avLst/>
          </a:prstGeom>
          <a:noFill/>
          <a:ln>
            <a:noFill/>
          </a:ln>
        </p:spPr>
      </p:pic>
      <p:pic>
        <p:nvPicPr>
          <p:cNvPr id="192" name="Google Shape;192;p17"/>
          <p:cNvPicPr preferRelativeResize="0"/>
          <p:nvPr/>
        </p:nvPicPr>
        <p:blipFill>
          <a:blip r:embed="rId6">
            <a:alphaModFix/>
          </a:blip>
          <a:stretch>
            <a:fillRect/>
          </a:stretch>
        </p:blipFill>
        <p:spPr>
          <a:xfrm flipH="1" rot="-6595857">
            <a:off x="5151825" y="-589186"/>
            <a:ext cx="2585131" cy="2754537"/>
          </a:xfrm>
          <a:prstGeom prst="rect">
            <a:avLst/>
          </a:prstGeom>
          <a:noFill/>
          <a:ln>
            <a:noFill/>
          </a:ln>
        </p:spPr>
      </p:pic>
      <p:pic>
        <p:nvPicPr>
          <p:cNvPr id="193" name="Google Shape;193;p17"/>
          <p:cNvPicPr preferRelativeResize="0"/>
          <p:nvPr/>
        </p:nvPicPr>
        <p:blipFill>
          <a:blip r:embed="rId3">
            <a:alphaModFix/>
          </a:blip>
          <a:stretch>
            <a:fillRect/>
          </a:stretch>
        </p:blipFill>
        <p:spPr>
          <a:xfrm flipH="1" rot="-5219238">
            <a:off x="5256628" y="-988786"/>
            <a:ext cx="839587" cy="11824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194" name="Shape 194"/>
        <p:cNvGrpSpPr/>
        <p:nvPr/>
      </p:nvGrpSpPr>
      <p:grpSpPr>
        <a:xfrm>
          <a:off x="0" y="0"/>
          <a:ext cx="0" cy="0"/>
          <a:chOff x="0" y="0"/>
          <a:chExt cx="0" cy="0"/>
        </a:xfrm>
      </p:grpSpPr>
      <p:sp>
        <p:nvSpPr>
          <p:cNvPr id="195" name="Google Shape;195;p18"/>
          <p:cNvSpPr txBox="1"/>
          <p:nvPr>
            <p:ph type="title"/>
          </p:nvPr>
        </p:nvSpPr>
        <p:spPr>
          <a:xfrm>
            <a:off x="505346" y="791470"/>
            <a:ext cx="2916900" cy="2208300"/>
          </a:xfrm>
          <a:prstGeom prst="rect">
            <a:avLst/>
          </a:prstGeom>
        </p:spPr>
        <p:txBody>
          <a:bodyPr anchorCtr="0" anchor="t"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a:lvl2pPr>
            <a:lvl3pPr lvl="2" rtl="0" algn="l">
              <a:spcBef>
                <a:spcPts val="0"/>
              </a:spcBef>
              <a:spcAft>
                <a:spcPts val="0"/>
              </a:spcAft>
              <a:buNone/>
              <a:defRPr/>
            </a:lvl3pPr>
            <a:lvl4pPr lvl="3" rtl="0" algn="l">
              <a:spcBef>
                <a:spcPts val="0"/>
              </a:spcBef>
              <a:spcAft>
                <a:spcPts val="0"/>
              </a:spcAft>
              <a:buNone/>
              <a:defRPr/>
            </a:lvl4pPr>
            <a:lvl5pPr lvl="4" rtl="0" algn="l">
              <a:spcBef>
                <a:spcPts val="0"/>
              </a:spcBef>
              <a:spcAft>
                <a:spcPts val="0"/>
              </a:spcAft>
              <a:buNone/>
              <a:defRPr/>
            </a:lvl5pPr>
            <a:lvl6pPr lvl="5" rtl="0" algn="l">
              <a:spcBef>
                <a:spcPts val="0"/>
              </a:spcBef>
              <a:spcAft>
                <a:spcPts val="0"/>
              </a:spcAft>
              <a:buNone/>
              <a:defRPr/>
            </a:lvl6pPr>
            <a:lvl7pPr lvl="6" rtl="0" algn="l">
              <a:spcBef>
                <a:spcPts val="0"/>
              </a:spcBef>
              <a:spcAft>
                <a:spcPts val="0"/>
              </a:spcAft>
              <a:buNone/>
              <a:defRPr/>
            </a:lvl7pPr>
            <a:lvl8pPr lvl="7" rtl="0" algn="l">
              <a:spcBef>
                <a:spcPts val="0"/>
              </a:spcBef>
              <a:spcAft>
                <a:spcPts val="0"/>
              </a:spcAft>
              <a:buNone/>
              <a:defRPr/>
            </a:lvl8pPr>
            <a:lvl9pPr lvl="8" rtl="0" algn="l">
              <a:spcBef>
                <a:spcPts val="0"/>
              </a:spcBef>
              <a:spcAft>
                <a:spcPts val="0"/>
              </a:spcAft>
              <a:buNone/>
              <a:defRPr/>
            </a:lvl9pPr>
          </a:lstStyle>
          <a:p/>
        </p:txBody>
      </p:sp>
      <p:sp>
        <p:nvSpPr>
          <p:cNvPr id="196" name="Google Shape;196;p18"/>
          <p:cNvSpPr txBox="1"/>
          <p:nvPr>
            <p:ph idx="1" type="subTitle"/>
          </p:nvPr>
        </p:nvSpPr>
        <p:spPr>
          <a:xfrm>
            <a:off x="505559"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7" name="Google Shape;197;p18"/>
          <p:cNvSpPr txBox="1"/>
          <p:nvPr>
            <p:ph idx="2" type="subTitle"/>
          </p:nvPr>
        </p:nvSpPr>
        <p:spPr>
          <a:xfrm>
            <a:off x="507331" y="4465661"/>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98" name="Google Shape;198;p18"/>
          <p:cNvSpPr txBox="1"/>
          <p:nvPr>
            <p:ph idx="3" type="subTitle"/>
          </p:nvPr>
        </p:nvSpPr>
        <p:spPr>
          <a:xfrm>
            <a:off x="2304071"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199" name="Google Shape;199;p18"/>
          <p:cNvSpPr txBox="1"/>
          <p:nvPr>
            <p:ph idx="4" type="subTitle"/>
          </p:nvPr>
        </p:nvSpPr>
        <p:spPr>
          <a:xfrm>
            <a:off x="2304071"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0" name="Google Shape;200;p18"/>
          <p:cNvSpPr txBox="1"/>
          <p:nvPr>
            <p:ph idx="5" type="subTitle"/>
          </p:nvPr>
        </p:nvSpPr>
        <p:spPr>
          <a:xfrm>
            <a:off x="4102583" y="3960455"/>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1" name="Google Shape;201;p18"/>
          <p:cNvSpPr txBox="1"/>
          <p:nvPr>
            <p:ph idx="6" type="subTitle"/>
          </p:nvPr>
        </p:nvSpPr>
        <p:spPr>
          <a:xfrm>
            <a:off x="4102583" y="4465666"/>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2" name="Google Shape;202;p18"/>
          <p:cNvSpPr txBox="1"/>
          <p:nvPr>
            <p:ph idx="7" type="subTitle"/>
          </p:nvPr>
        </p:nvSpPr>
        <p:spPr>
          <a:xfrm>
            <a:off x="505559" y="6303381"/>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3" name="Google Shape;203;p18"/>
          <p:cNvSpPr txBox="1"/>
          <p:nvPr>
            <p:ph idx="8" type="subTitle"/>
          </p:nvPr>
        </p:nvSpPr>
        <p:spPr>
          <a:xfrm>
            <a:off x="505559" y="6817930"/>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4" name="Google Shape;204;p18"/>
          <p:cNvSpPr txBox="1"/>
          <p:nvPr>
            <p:ph idx="9" type="subTitle"/>
          </p:nvPr>
        </p:nvSpPr>
        <p:spPr>
          <a:xfrm>
            <a:off x="2304071"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5" name="Google Shape;205;p18"/>
          <p:cNvSpPr txBox="1"/>
          <p:nvPr>
            <p:ph idx="13" type="subTitle"/>
          </p:nvPr>
        </p:nvSpPr>
        <p:spPr>
          <a:xfrm>
            <a:off x="2304071"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206" name="Google Shape;206;p18"/>
          <p:cNvSpPr txBox="1"/>
          <p:nvPr>
            <p:ph idx="14" type="subTitle"/>
          </p:nvPr>
        </p:nvSpPr>
        <p:spPr>
          <a:xfrm>
            <a:off x="4102583" y="6303337"/>
            <a:ext cx="15096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07" name="Google Shape;207;p18"/>
          <p:cNvSpPr txBox="1"/>
          <p:nvPr>
            <p:ph idx="15" type="subTitle"/>
          </p:nvPr>
        </p:nvSpPr>
        <p:spPr>
          <a:xfrm>
            <a:off x="4102583" y="6817892"/>
            <a:ext cx="1509600" cy="118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pic>
        <p:nvPicPr>
          <p:cNvPr id="208" name="Google Shape;208;p18"/>
          <p:cNvPicPr preferRelativeResize="0"/>
          <p:nvPr/>
        </p:nvPicPr>
        <p:blipFill>
          <a:blip r:embed="rId2">
            <a:alphaModFix/>
          </a:blip>
          <a:stretch>
            <a:fillRect/>
          </a:stretch>
        </p:blipFill>
        <p:spPr>
          <a:xfrm flipH="1" rot="-5219234">
            <a:off x="4107327" y="-398403"/>
            <a:ext cx="602760" cy="848943"/>
          </a:xfrm>
          <a:prstGeom prst="rect">
            <a:avLst/>
          </a:prstGeom>
          <a:noFill/>
          <a:ln>
            <a:noFill/>
          </a:ln>
        </p:spPr>
      </p:pic>
      <p:pic>
        <p:nvPicPr>
          <p:cNvPr id="209" name="Google Shape;209;p18"/>
          <p:cNvPicPr preferRelativeResize="0"/>
          <p:nvPr/>
        </p:nvPicPr>
        <p:blipFill>
          <a:blip r:embed="rId3">
            <a:alphaModFix/>
          </a:blip>
          <a:stretch>
            <a:fillRect/>
          </a:stretch>
        </p:blipFill>
        <p:spPr>
          <a:xfrm flipH="1">
            <a:off x="4102576" y="-2953630"/>
            <a:ext cx="2294380" cy="1928038"/>
          </a:xfrm>
          <a:prstGeom prst="rect">
            <a:avLst/>
          </a:prstGeom>
          <a:noFill/>
          <a:ln>
            <a:noFill/>
          </a:ln>
        </p:spPr>
      </p:pic>
      <p:pic>
        <p:nvPicPr>
          <p:cNvPr id="210" name="Google Shape;210;p18"/>
          <p:cNvPicPr preferRelativeResize="0"/>
          <p:nvPr/>
        </p:nvPicPr>
        <p:blipFill>
          <a:blip r:embed="rId4">
            <a:alphaModFix/>
          </a:blip>
          <a:stretch>
            <a:fillRect/>
          </a:stretch>
        </p:blipFill>
        <p:spPr>
          <a:xfrm flipH="1" rot="-3644110">
            <a:off x="5568031" y="-909478"/>
            <a:ext cx="1614300" cy="1433658"/>
          </a:xfrm>
          <a:prstGeom prst="rect">
            <a:avLst/>
          </a:prstGeom>
          <a:noFill/>
          <a:ln>
            <a:noFill/>
          </a:ln>
        </p:spPr>
      </p:pic>
      <p:pic>
        <p:nvPicPr>
          <p:cNvPr id="211" name="Google Shape;211;p18"/>
          <p:cNvPicPr preferRelativeResize="0"/>
          <p:nvPr/>
        </p:nvPicPr>
        <p:blipFill>
          <a:blip r:embed="rId5">
            <a:alphaModFix/>
          </a:blip>
          <a:stretch>
            <a:fillRect/>
          </a:stretch>
        </p:blipFill>
        <p:spPr>
          <a:xfrm rot="1534262">
            <a:off x="15916" y="8369140"/>
            <a:ext cx="677891" cy="220454"/>
          </a:xfrm>
          <a:prstGeom prst="rect">
            <a:avLst/>
          </a:prstGeom>
          <a:noFill/>
          <a:ln>
            <a:noFill/>
          </a:ln>
        </p:spPr>
      </p:pic>
      <p:pic>
        <p:nvPicPr>
          <p:cNvPr id="212" name="Google Shape;212;p18"/>
          <p:cNvPicPr preferRelativeResize="0"/>
          <p:nvPr/>
        </p:nvPicPr>
        <p:blipFill>
          <a:blip r:embed="rId6">
            <a:alphaModFix/>
          </a:blip>
          <a:stretch>
            <a:fillRect/>
          </a:stretch>
        </p:blipFill>
        <p:spPr>
          <a:xfrm flipH="1" rot="-6595855">
            <a:off x="5521239" y="3402546"/>
            <a:ext cx="2059911" cy="21949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2_1">
    <p:spTree>
      <p:nvGrpSpPr>
        <p:cNvPr id="213" name="Shape 213"/>
        <p:cNvGrpSpPr/>
        <p:nvPr/>
      </p:nvGrpSpPr>
      <p:grpSpPr>
        <a:xfrm>
          <a:off x="0" y="0"/>
          <a:ext cx="0" cy="0"/>
          <a:chOff x="0" y="0"/>
          <a:chExt cx="0" cy="0"/>
        </a:xfrm>
      </p:grpSpPr>
      <p:sp>
        <p:nvSpPr>
          <p:cNvPr id="214" name="Google Shape;214;p19"/>
          <p:cNvSpPr txBox="1"/>
          <p:nvPr>
            <p:ph idx="1" type="subTitle"/>
          </p:nvPr>
        </p:nvSpPr>
        <p:spPr>
          <a:xfrm>
            <a:off x="1342346"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5" name="Google Shape;215;p19"/>
          <p:cNvSpPr txBox="1"/>
          <p:nvPr>
            <p:ph idx="2" type="subTitle"/>
          </p:nvPr>
        </p:nvSpPr>
        <p:spPr>
          <a:xfrm>
            <a:off x="1342348" y="3518863"/>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16" name="Google Shape;216;p19"/>
          <p:cNvSpPr txBox="1"/>
          <p:nvPr>
            <p:ph idx="3" type="subTitle"/>
          </p:nvPr>
        </p:nvSpPr>
        <p:spPr>
          <a:xfrm>
            <a:off x="3946081" y="2987620"/>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7" name="Google Shape;217;p19"/>
          <p:cNvSpPr txBox="1"/>
          <p:nvPr>
            <p:ph idx="4" type="subTitle"/>
          </p:nvPr>
        </p:nvSpPr>
        <p:spPr>
          <a:xfrm>
            <a:off x="3946081" y="3518850"/>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atin typeface="Muli"/>
                <a:ea typeface="Muli"/>
                <a:cs typeface="Muli"/>
                <a:sym typeface="Muli"/>
              </a:defRPr>
            </a:lvl1pPr>
            <a:lvl2pPr lvl="1" rtl="0">
              <a:spcBef>
                <a:spcPts val="0"/>
              </a:spcBef>
              <a:spcAft>
                <a:spcPts val="0"/>
              </a:spcAft>
              <a:buNone/>
              <a:defRPr b="1" sz="1600">
                <a:latin typeface="Muli"/>
                <a:ea typeface="Muli"/>
                <a:cs typeface="Muli"/>
                <a:sym typeface="Muli"/>
              </a:defRPr>
            </a:lvl2pPr>
            <a:lvl3pPr lvl="2" rtl="0">
              <a:spcBef>
                <a:spcPts val="0"/>
              </a:spcBef>
              <a:spcAft>
                <a:spcPts val="0"/>
              </a:spcAft>
              <a:buNone/>
              <a:defRPr b="1" sz="1600">
                <a:latin typeface="Muli"/>
                <a:ea typeface="Muli"/>
                <a:cs typeface="Muli"/>
                <a:sym typeface="Muli"/>
              </a:defRPr>
            </a:lvl3pPr>
            <a:lvl4pPr lvl="3" rtl="0">
              <a:spcBef>
                <a:spcPts val="0"/>
              </a:spcBef>
              <a:spcAft>
                <a:spcPts val="0"/>
              </a:spcAft>
              <a:buNone/>
              <a:defRPr b="1" sz="1600">
                <a:latin typeface="Muli"/>
                <a:ea typeface="Muli"/>
                <a:cs typeface="Muli"/>
                <a:sym typeface="Muli"/>
              </a:defRPr>
            </a:lvl4pPr>
            <a:lvl5pPr lvl="4" rtl="0">
              <a:spcBef>
                <a:spcPts val="0"/>
              </a:spcBef>
              <a:spcAft>
                <a:spcPts val="0"/>
              </a:spcAft>
              <a:buNone/>
              <a:defRPr b="1" sz="1600">
                <a:latin typeface="Muli"/>
                <a:ea typeface="Muli"/>
                <a:cs typeface="Muli"/>
                <a:sym typeface="Muli"/>
              </a:defRPr>
            </a:lvl5pPr>
            <a:lvl6pPr lvl="5" rtl="0">
              <a:spcBef>
                <a:spcPts val="0"/>
              </a:spcBef>
              <a:spcAft>
                <a:spcPts val="0"/>
              </a:spcAft>
              <a:buNone/>
              <a:defRPr b="1" sz="1600">
                <a:latin typeface="Muli"/>
                <a:ea typeface="Muli"/>
                <a:cs typeface="Muli"/>
                <a:sym typeface="Muli"/>
              </a:defRPr>
            </a:lvl6pPr>
            <a:lvl7pPr lvl="6" rtl="0">
              <a:spcBef>
                <a:spcPts val="0"/>
              </a:spcBef>
              <a:spcAft>
                <a:spcPts val="0"/>
              </a:spcAft>
              <a:buNone/>
              <a:defRPr b="1" sz="1600">
                <a:latin typeface="Muli"/>
                <a:ea typeface="Muli"/>
                <a:cs typeface="Muli"/>
                <a:sym typeface="Muli"/>
              </a:defRPr>
            </a:lvl7pPr>
            <a:lvl8pPr lvl="7" rtl="0">
              <a:spcBef>
                <a:spcPts val="0"/>
              </a:spcBef>
              <a:spcAft>
                <a:spcPts val="0"/>
              </a:spcAft>
              <a:buNone/>
              <a:defRPr b="1" sz="1600">
                <a:latin typeface="Muli"/>
                <a:ea typeface="Muli"/>
                <a:cs typeface="Muli"/>
                <a:sym typeface="Muli"/>
              </a:defRPr>
            </a:lvl8pPr>
            <a:lvl9pPr lvl="8" rtl="0">
              <a:spcBef>
                <a:spcPts val="0"/>
              </a:spcBef>
              <a:spcAft>
                <a:spcPts val="0"/>
              </a:spcAft>
              <a:buNone/>
              <a:defRPr b="1" sz="1600">
                <a:latin typeface="Muli"/>
                <a:ea typeface="Muli"/>
                <a:cs typeface="Muli"/>
                <a:sym typeface="Muli"/>
              </a:defRPr>
            </a:lvl9pPr>
          </a:lstStyle>
          <a:p/>
        </p:txBody>
      </p:sp>
      <p:sp>
        <p:nvSpPr>
          <p:cNvPr id="218" name="Google Shape;218;p19"/>
          <p:cNvSpPr txBox="1"/>
          <p:nvPr>
            <p:ph idx="5" type="subTitle"/>
          </p:nvPr>
        </p:nvSpPr>
        <p:spPr>
          <a:xfrm>
            <a:off x="1342346" y="5459186"/>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19" name="Google Shape;219;p19"/>
          <p:cNvSpPr txBox="1"/>
          <p:nvPr>
            <p:ph idx="6" type="subTitle"/>
          </p:nvPr>
        </p:nvSpPr>
        <p:spPr>
          <a:xfrm>
            <a:off x="1342348" y="5990428"/>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0" name="Google Shape;220;p19"/>
          <p:cNvSpPr txBox="1"/>
          <p:nvPr>
            <p:ph idx="7" type="subTitle"/>
          </p:nvPr>
        </p:nvSpPr>
        <p:spPr>
          <a:xfrm>
            <a:off x="3946082" y="5459185"/>
            <a:ext cx="1297500" cy="7038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221" name="Google Shape;221;p19"/>
          <p:cNvSpPr txBox="1"/>
          <p:nvPr>
            <p:ph idx="8" type="subTitle"/>
          </p:nvPr>
        </p:nvSpPr>
        <p:spPr>
          <a:xfrm>
            <a:off x="3946089" y="5990427"/>
            <a:ext cx="1297500" cy="1615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b="1" sz="1600"/>
            </a:lvl2pPr>
            <a:lvl3pPr lvl="2" rtl="0">
              <a:spcBef>
                <a:spcPts val="0"/>
              </a:spcBef>
              <a:spcAft>
                <a:spcPts val="0"/>
              </a:spcAft>
              <a:buNone/>
              <a:defRPr b="1" sz="1600"/>
            </a:lvl3pPr>
            <a:lvl4pPr lvl="3" rtl="0">
              <a:spcBef>
                <a:spcPts val="0"/>
              </a:spcBef>
              <a:spcAft>
                <a:spcPts val="0"/>
              </a:spcAft>
              <a:buNone/>
              <a:defRPr b="1" sz="1600"/>
            </a:lvl4pPr>
            <a:lvl5pPr lvl="4" rtl="0">
              <a:spcBef>
                <a:spcPts val="0"/>
              </a:spcBef>
              <a:spcAft>
                <a:spcPts val="0"/>
              </a:spcAft>
              <a:buNone/>
              <a:defRPr b="1" sz="1600"/>
            </a:lvl5pPr>
            <a:lvl6pPr lvl="5" rtl="0">
              <a:spcBef>
                <a:spcPts val="0"/>
              </a:spcBef>
              <a:spcAft>
                <a:spcPts val="0"/>
              </a:spcAft>
              <a:buNone/>
              <a:defRPr b="1" sz="1600"/>
            </a:lvl6pPr>
            <a:lvl7pPr lvl="6" rtl="0">
              <a:spcBef>
                <a:spcPts val="0"/>
              </a:spcBef>
              <a:spcAft>
                <a:spcPts val="0"/>
              </a:spcAft>
              <a:buNone/>
              <a:defRPr b="1" sz="1600"/>
            </a:lvl7pPr>
            <a:lvl8pPr lvl="7" rtl="0">
              <a:spcBef>
                <a:spcPts val="0"/>
              </a:spcBef>
              <a:spcAft>
                <a:spcPts val="0"/>
              </a:spcAft>
              <a:buNone/>
              <a:defRPr b="1" sz="1600"/>
            </a:lvl8pPr>
            <a:lvl9pPr lvl="8" rtl="0">
              <a:spcBef>
                <a:spcPts val="0"/>
              </a:spcBef>
              <a:spcAft>
                <a:spcPts val="0"/>
              </a:spcAft>
              <a:buNone/>
              <a:defRPr b="1" sz="1600"/>
            </a:lvl9pPr>
          </a:lstStyle>
          <a:p/>
        </p:txBody>
      </p:sp>
      <p:sp>
        <p:nvSpPr>
          <p:cNvPr id="222" name="Google Shape;222;p19"/>
          <p:cNvSpPr txBox="1"/>
          <p:nvPr>
            <p:ph type="title"/>
          </p:nvPr>
        </p:nvSpPr>
        <p:spPr>
          <a:xfrm>
            <a:off x="510449" y="791470"/>
            <a:ext cx="5085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3" name="Google Shape;223;p19"/>
          <p:cNvSpPr/>
          <p:nvPr/>
        </p:nvSpPr>
        <p:spPr>
          <a:xfrm flipH="1">
            <a:off x="170"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9"/>
          <p:cNvGrpSpPr/>
          <p:nvPr/>
        </p:nvGrpSpPr>
        <p:grpSpPr>
          <a:xfrm rot="10800000">
            <a:off x="4620411" y="1942620"/>
            <a:ext cx="3232237" cy="3784653"/>
            <a:chOff x="-1320398" y="-1131675"/>
            <a:chExt cx="4560798" cy="5340275"/>
          </a:xfrm>
        </p:grpSpPr>
        <p:pic>
          <p:nvPicPr>
            <p:cNvPr id="225" name="Google Shape;225;p19"/>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26" name="Google Shape;226;p19"/>
            <p:cNvPicPr preferRelativeResize="0"/>
            <p:nvPr/>
          </p:nvPicPr>
          <p:blipFill>
            <a:blip r:embed="rId3">
              <a:alphaModFix/>
            </a:blip>
            <a:stretch>
              <a:fillRect/>
            </a:stretch>
          </p:blipFill>
          <p:spPr>
            <a:xfrm rot="4065820">
              <a:off x="1802577" y="-593946"/>
              <a:ext cx="1167272" cy="1368418"/>
            </a:xfrm>
            <a:prstGeom prst="rect">
              <a:avLst/>
            </a:prstGeom>
            <a:noFill/>
            <a:ln>
              <a:noFill/>
            </a:ln>
          </p:spPr>
        </p:pic>
        <p:pic>
          <p:nvPicPr>
            <p:cNvPr id="227" name="Google Shape;227;p19"/>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28" name="Google Shape;228;p19"/>
            <p:cNvPicPr preferRelativeResize="0"/>
            <p:nvPr/>
          </p:nvPicPr>
          <p:blipFill>
            <a:blip r:embed="rId5">
              <a:alphaModFix/>
            </a:blip>
            <a:stretch>
              <a:fillRect/>
            </a:stretch>
          </p:blipFill>
          <p:spPr>
            <a:xfrm rot="1392348">
              <a:off x="-953652" y="939595"/>
              <a:ext cx="2726349" cy="2421263"/>
            </a:xfrm>
            <a:prstGeom prst="rect">
              <a:avLst/>
            </a:prstGeom>
            <a:noFill/>
            <a:ln>
              <a:noFill/>
            </a:ln>
          </p:spPr>
        </p:pic>
      </p:grpSp>
      <p:pic>
        <p:nvPicPr>
          <p:cNvPr id="229" name="Google Shape;229;p19"/>
          <p:cNvPicPr preferRelativeResize="0"/>
          <p:nvPr/>
        </p:nvPicPr>
        <p:blipFill>
          <a:blip r:embed="rId6">
            <a:alphaModFix/>
          </a:blip>
          <a:stretch>
            <a:fillRect/>
          </a:stretch>
        </p:blipFill>
        <p:spPr>
          <a:xfrm rot="-2699982">
            <a:off x="-347943" y="2131225"/>
            <a:ext cx="710939" cy="231195"/>
          </a:xfrm>
          <a:prstGeom prst="rect">
            <a:avLst/>
          </a:prstGeom>
          <a:noFill/>
          <a:ln>
            <a:noFill/>
          </a:ln>
        </p:spPr>
      </p:pic>
      <p:pic>
        <p:nvPicPr>
          <p:cNvPr id="230" name="Google Shape;230;p19"/>
          <p:cNvPicPr preferRelativeResize="0"/>
          <p:nvPr/>
        </p:nvPicPr>
        <p:blipFill>
          <a:blip r:embed="rId6">
            <a:alphaModFix/>
          </a:blip>
          <a:stretch>
            <a:fillRect/>
          </a:stretch>
        </p:blipFill>
        <p:spPr>
          <a:xfrm rot="9823376">
            <a:off x="-203494" y="92023"/>
            <a:ext cx="978377" cy="31816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8">
    <p:spTree>
      <p:nvGrpSpPr>
        <p:cNvPr id="231" name="Shape 231"/>
        <p:cNvGrpSpPr/>
        <p:nvPr/>
      </p:nvGrpSpPr>
      <p:grpSpPr>
        <a:xfrm>
          <a:off x="0" y="0"/>
          <a:ext cx="0" cy="0"/>
          <a:chOff x="0" y="0"/>
          <a:chExt cx="0" cy="0"/>
        </a:xfrm>
      </p:grpSpPr>
      <p:sp>
        <p:nvSpPr>
          <p:cNvPr id="232" name="Google Shape;232;p20"/>
          <p:cNvSpPr txBox="1"/>
          <p:nvPr>
            <p:ph idx="1" type="body"/>
          </p:nvPr>
        </p:nvSpPr>
        <p:spPr>
          <a:xfrm>
            <a:off x="1195547" y="3078742"/>
            <a:ext cx="4089000" cy="40578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Font typeface="Karla"/>
              <a:buChar char="●"/>
              <a:defRPr sz="1600"/>
            </a:lvl1pPr>
            <a:lvl2pPr indent="-317500" lvl="1" marL="914400" rtl="0">
              <a:spcBef>
                <a:spcPts val="1600"/>
              </a:spcBef>
              <a:spcAft>
                <a:spcPts val="0"/>
              </a:spcAft>
              <a:buSzPts val="1400"/>
              <a:buFont typeface="Karla"/>
              <a:buChar char="○"/>
              <a:defRPr/>
            </a:lvl2pPr>
            <a:lvl3pPr indent="-317500" lvl="2" marL="1371600" rtl="0">
              <a:spcBef>
                <a:spcPts val="0"/>
              </a:spcBef>
              <a:spcAft>
                <a:spcPts val="0"/>
              </a:spcAft>
              <a:buSzPts val="1400"/>
              <a:buFont typeface="Karla"/>
              <a:buChar char="■"/>
              <a:defRPr/>
            </a:lvl3pPr>
            <a:lvl4pPr indent="-317500" lvl="3" marL="1828800" rtl="0">
              <a:spcBef>
                <a:spcPts val="0"/>
              </a:spcBef>
              <a:spcAft>
                <a:spcPts val="0"/>
              </a:spcAft>
              <a:buSzPts val="1400"/>
              <a:buFont typeface="Karla"/>
              <a:buChar char="●"/>
              <a:defRPr/>
            </a:lvl4pPr>
            <a:lvl5pPr indent="-317500" lvl="4" marL="2286000" rtl="0">
              <a:spcBef>
                <a:spcPts val="0"/>
              </a:spcBef>
              <a:spcAft>
                <a:spcPts val="0"/>
              </a:spcAft>
              <a:buSzPts val="1400"/>
              <a:buFont typeface="Karla"/>
              <a:buChar char="○"/>
              <a:defRPr/>
            </a:lvl5pPr>
            <a:lvl6pPr indent="-317500" lvl="5" marL="2743200" rtl="0">
              <a:spcBef>
                <a:spcPts val="0"/>
              </a:spcBef>
              <a:spcAft>
                <a:spcPts val="0"/>
              </a:spcAft>
              <a:buSzPts val="1400"/>
              <a:buFont typeface="Karla"/>
              <a:buChar char="■"/>
              <a:defRPr/>
            </a:lvl6pPr>
            <a:lvl7pPr indent="-317500" lvl="6" marL="3200400" rtl="0">
              <a:spcBef>
                <a:spcPts val="0"/>
              </a:spcBef>
              <a:spcAft>
                <a:spcPts val="0"/>
              </a:spcAft>
              <a:buSzPts val="1400"/>
              <a:buFont typeface="Karla"/>
              <a:buChar char="●"/>
              <a:defRPr/>
            </a:lvl7pPr>
            <a:lvl8pPr indent="-317500" lvl="7" marL="3657600" rtl="0">
              <a:spcBef>
                <a:spcPts val="0"/>
              </a:spcBef>
              <a:spcAft>
                <a:spcPts val="0"/>
              </a:spcAft>
              <a:buSzPts val="1400"/>
              <a:buFont typeface="Karla"/>
              <a:buChar char="○"/>
              <a:defRPr/>
            </a:lvl8pPr>
            <a:lvl9pPr indent="-317500" lvl="8" marL="4114800" rtl="0">
              <a:spcBef>
                <a:spcPts val="0"/>
              </a:spcBef>
              <a:spcAft>
                <a:spcPts val="0"/>
              </a:spcAft>
              <a:buSzPts val="1400"/>
              <a:buFont typeface="Karla"/>
              <a:buChar char="■"/>
              <a:defRPr/>
            </a:lvl9pPr>
          </a:lstStyle>
          <a:p/>
        </p:txBody>
      </p:sp>
      <p:sp>
        <p:nvSpPr>
          <p:cNvPr id="233" name="Google Shape;233;p20"/>
          <p:cNvSpPr txBox="1"/>
          <p:nvPr>
            <p:ph type="title"/>
          </p:nvPr>
        </p:nvSpPr>
        <p:spPr>
          <a:xfrm>
            <a:off x="1195547" y="1863517"/>
            <a:ext cx="40890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34" name="Google Shape;234;p20"/>
          <p:cNvPicPr preferRelativeResize="0"/>
          <p:nvPr/>
        </p:nvPicPr>
        <p:blipFill>
          <a:blip r:embed="rId2">
            <a:alphaModFix/>
          </a:blip>
          <a:stretch>
            <a:fillRect/>
          </a:stretch>
        </p:blipFill>
        <p:spPr>
          <a:xfrm flipH="1" rot="10800000">
            <a:off x="-112748" y="2887552"/>
            <a:ext cx="740498" cy="1042938"/>
          </a:xfrm>
          <a:prstGeom prst="rect">
            <a:avLst/>
          </a:prstGeom>
          <a:noFill/>
          <a:ln>
            <a:noFill/>
          </a:ln>
        </p:spPr>
      </p:pic>
      <p:sp>
        <p:nvSpPr>
          <p:cNvPr id="235" name="Google Shape;235;p20"/>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20"/>
          <p:cNvPicPr preferRelativeResize="0"/>
          <p:nvPr/>
        </p:nvPicPr>
        <p:blipFill>
          <a:blip r:embed="rId3">
            <a:alphaModFix/>
          </a:blip>
          <a:stretch>
            <a:fillRect/>
          </a:stretch>
        </p:blipFill>
        <p:spPr>
          <a:xfrm flipH="1" rot="-287321">
            <a:off x="5956728" y="6870616"/>
            <a:ext cx="601935" cy="705663"/>
          </a:xfrm>
          <a:prstGeom prst="rect">
            <a:avLst/>
          </a:prstGeom>
          <a:noFill/>
          <a:ln>
            <a:noFill/>
          </a:ln>
        </p:spPr>
      </p:pic>
      <p:sp>
        <p:nvSpPr>
          <p:cNvPr id="237" name="Google Shape;237;p20"/>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0"/>
          <p:cNvPicPr preferRelativeResize="0"/>
          <p:nvPr/>
        </p:nvPicPr>
        <p:blipFill>
          <a:blip r:embed="rId4">
            <a:alphaModFix/>
          </a:blip>
          <a:stretch>
            <a:fillRect/>
          </a:stretch>
        </p:blipFill>
        <p:spPr>
          <a:xfrm flipH="1" rot="9407650">
            <a:off x="-941493" y="1253520"/>
            <a:ext cx="1932060" cy="1715857"/>
          </a:xfrm>
          <a:prstGeom prst="rect">
            <a:avLst/>
          </a:prstGeom>
          <a:noFill/>
          <a:ln>
            <a:noFill/>
          </a:ln>
        </p:spPr>
      </p:pic>
      <p:pic>
        <p:nvPicPr>
          <p:cNvPr id="239" name="Google Shape;239;p20"/>
          <p:cNvPicPr preferRelativeResize="0"/>
          <p:nvPr/>
        </p:nvPicPr>
        <p:blipFill>
          <a:blip r:embed="rId5">
            <a:alphaModFix/>
          </a:blip>
          <a:stretch>
            <a:fillRect/>
          </a:stretch>
        </p:blipFill>
        <p:spPr>
          <a:xfrm rot="-847289">
            <a:off x="880799" y="695963"/>
            <a:ext cx="617728" cy="200884"/>
          </a:xfrm>
          <a:prstGeom prst="rect">
            <a:avLst/>
          </a:prstGeom>
          <a:noFill/>
          <a:ln>
            <a:noFill/>
          </a:ln>
        </p:spPr>
      </p:pic>
      <p:pic>
        <p:nvPicPr>
          <p:cNvPr id="240" name="Google Shape;240;p20"/>
          <p:cNvPicPr preferRelativeResize="0"/>
          <p:nvPr/>
        </p:nvPicPr>
        <p:blipFill>
          <a:blip r:embed="rId5">
            <a:alphaModFix/>
          </a:blip>
          <a:stretch>
            <a:fillRect/>
          </a:stretch>
        </p:blipFill>
        <p:spPr>
          <a:xfrm rot="721005">
            <a:off x="5342655" y="7622891"/>
            <a:ext cx="617727" cy="200884"/>
          </a:xfrm>
          <a:prstGeom prst="rect">
            <a:avLst/>
          </a:prstGeom>
          <a:noFill/>
          <a:ln>
            <a:noFill/>
          </a:ln>
        </p:spPr>
      </p:pic>
      <p:pic>
        <p:nvPicPr>
          <p:cNvPr id="241" name="Google Shape;241;p20"/>
          <p:cNvPicPr preferRelativeResize="0"/>
          <p:nvPr/>
        </p:nvPicPr>
        <p:blipFill>
          <a:blip r:embed="rId5">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hasCustomPrompt="1" type="title"/>
          </p:nvPr>
        </p:nvSpPr>
        <p:spPr>
          <a:xfrm>
            <a:off x="1242283" y="2753281"/>
            <a:ext cx="1426200" cy="3493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5000">
                <a:solidFill>
                  <a:schemeClr val="dk2"/>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20" name="Google Shape;20;p3"/>
          <p:cNvSpPr txBox="1"/>
          <p:nvPr>
            <p:ph idx="1" type="subTitle"/>
          </p:nvPr>
        </p:nvSpPr>
        <p:spPr>
          <a:xfrm>
            <a:off x="3795555" y="5311003"/>
            <a:ext cx="1937400" cy="1167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solidFill>
                  <a:schemeClr val="accent3"/>
                </a:solidFill>
              </a:defRPr>
            </a:lvl1pPr>
            <a:lvl2pPr lvl="1" rtl="0">
              <a:spcBef>
                <a:spcPts val="0"/>
              </a:spcBef>
              <a:spcAft>
                <a:spcPts val="0"/>
              </a:spcAft>
              <a:buNone/>
              <a:defRPr b="1" sz="1600">
                <a:solidFill>
                  <a:schemeClr val="accent3"/>
                </a:solidFill>
              </a:defRPr>
            </a:lvl2pPr>
            <a:lvl3pPr lvl="2" rtl="0">
              <a:spcBef>
                <a:spcPts val="0"/>
              </a:spcBef>
              <a:spcAft>
                <a:spcPts val="0"/>
              </a:spcAft>
              <a:buNone/>
              <a:defRPr b="1" sz="1600">
                <a:solidFill>
                  <a:schemeClr val="accent3"/>
                </a:solidFill>
              </a:defRPr>
            </a:lvl3pPr>
            <a:lvl4pPr lvl="3" rtl="0">
              <a:spcBef>
                <a:spcPts val="0"/>
              </a:spcBef>
              <a:spcAft>
                <a:spcPts val="0"/>
              </a:spcAft>
              <a:buNone/>
              <a:defRPr b="1" sz="1600">
                <a:solidFill>
                  <a:schemeClr val="accent3"/>
                </a:solidFill>
              </a:defRPr>
            </a:lvl4pPr>
            <a:lvl5pPr lvl="4" rtl="0">
              <a:spcBef>
                <a:spcPts val="0"/>
              </a:spcBef>
              <a:spcAft>
                <a:spcPts val="0"/>
              </a:spcAft>
              <a:buNone/>
              <a:defRPr b="1" sz="1600">
                <a:solidFill>
                  <a:schemeClr val="accent3"/>
                </a:solidFill>
              </a:defRPr>
            </a:lvl5pPr>
            <a:lvl6pPr lvl="5" rtl="0">
              <a:spcBef>
                <a:spcPts val="0"/>
              </a:spcBef>
              <a:spcAft>
                <a:spcPts val="0"/>
              </a:spcAft>
              <a:buNone/>
              <a:defRPr b="1" sz="1600">
                <a:solidFill>
                  <a:schemeClr val="accent3"/>
                </a:solidFill>
              </a:defRPr>
            </a:lvl6pPr>
            <a:lvl7pPr lvl="6" rtl="0">
              <a:spcBef>
                <a:spcPts val="0"/>
              </a:spcBef>
              <a:spcAft>
                <a:spcPts val="0"/>
              </a:spcAft>
              <a:buNone/>
              <a:defRPr b="1" sz="1600">
                <a:solidFill>
                  <a:schemeClr val="accent3"/>
                </a:solidFill>
              </a:defRPr>
            </a:lvl7pPr>
            <a:lvl8pPr lvl="7" rtl="0">
              <a:spcBef>
                <a:spcPts val="0"/>
              </a:spcBef>
              <a:spcAft>
                <a:spcPts val="0"/>
              </a:spcAft>
              <a:buNone/>
              <a:defRPr b="1" sz="1600">
                <a:solidFill>
                  <a:schemeClr val="accent3"/>
                </a:solidFill>
              </a:defRPr>
            </a:lvl8pPr>
            <a:lvl9pPr lvl="8" rtl="0">
              <a:spcBef>
                <a:spcPts val="0"/>
              </a:spcBef>
              <a:spcAft>
                <a:spcPts val="0"/>
              </a:spcAft>
              <a:buNone/>
              <a:defRPr b="1" sz="1600">
                <a:solidFill>
                  <a:schemeClr val="accent3"/>
                </a:solidFill>
              </a:defRPr>
            </a:lvl9pPr>
          </a:lstStyle>
          <a:p/>
        </p:txBody>
      </p:sp>
      <p:sp>
        <p:nvSpPr>
          <p:cNvPr id="21" name="Google Shape;21;p3"/>
          <p:cNvSpPr txBox="1"/>
          <p:nvPr>
            <p:ph idx="2" type="title"/>
          </p:nvPr>
        </p:nvSpPr>
        <p:spPr>
          <a:xfrm>
            <a:off x="3795555" y="2520976"/>
            <a:ext cx="1937400" cy="247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i="1" sz="52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22" name="Google Shape;22;p3"/>
          <p:cNvPicPr preferRelativeResize="0"/>
          <p:nvPr/>
        </p:nvPicPr>
        <p:blipFill>
          <a:blip r:embed="rId2">
            <a:alphaModFix/>
          </a:blip>
          <a:stretch>
            <a:fillRect/>
          </a:stretch>
        </p:blipFill>
        <p:spPr>
          <a:xfrm flipH="1" rot="-7814352">
            <a:off x="4656548" y="-1443919"/>
            <a:ext cx="2860080" cy="390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
    <p:spTree>
      <p:nvGrpSpPr>
        <p:cNvPr id="242" name="Shape 242"/>
        <p:cNvGrpSpPr/>
        <p:nvPr/>
      </p:nvGrpSpPr>
      <p:grpSpPr>
        <a:xfrm>
          <a:off x="0" y="0"/>
          <a:ext cx="0" cy="0"/>
          <a:chOff x="0" y="0"/>
          <a:chExt cx="0" cy="0"/>
        </a:xfrm>
      </p:grpSpPr>
      <p:sp>
        <p:nvSpPr>
          <p:cNvPr id="243" name="Google Shape;243;p21"/>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1"/>
          <p:cNvSpPr txBox="1"/>
          <p:nvPr>
            <p:ph idx="1" type="subTitle"/>
          </p:nvPr>
        </p:nvSpPr>
        <p:spPr>
          <a:xfrm>
            <a:off x="3629994" y="3830971"/>
            <a:ext cx="2158200" cy="2484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45" name="Google Shape;245;p21"/>
          <p:cNvSpPr txBox="1"/>
          <p:nvPr>
            <p:ph type="title"/>
          </p:nvPr>
        </p:nvSpPr>
        <p:spPr>
          <a:xfrm>
            <a:off x="3632925" y="2151181"/>
            <a:ext cx="2158200" cy="1679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6" name="Google Shape;246;p21"/>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21"/>
          <p:cNvGrpSpPr/>
          <p:nvPr/>
        </p:nvGrpSpPr>
        <p:grpSpPr>
          <a:xfrm flipH="1">
            <a:off x="-1299317" y="-2176214"/>
            <a:ext cx="3148286" cy="3023971"/>
            <a:chOff x="287899" y="-262634"/>
            <a:chExt cx="3885333" cy="3731916"/>
          </a:xfrm>
        </p:grpSpPr>
        <p:pic>
          <p:nvPicPr>
            <p:cNvPr id="248" name="Google Shape;248;p21"/>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249" name="Google Shape;249;p21"/>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250" name="Google Shape;250;p21"/>
            <p:cNvPicPr preferRelativeResize="0"/>
            <p:nvPr/>
          </p:nvPicPr>
          <p:blipFill>
            <a:blip r:embed="rId3">
              <a:alphaModFix/>
            </a:blip>
            <a:stretch>
              <a:fillRect/>
            </a:stretch>
          </p:blipFill>
          <p:spPr>
            <a:xfrm rot="-6957330">
              <a:off x="574897" y="504323"/>
              <a:ext cx="1167271" cy="1368417"/>
            </a:xfrm>
            <a:prstGeom prst="rect">
              <a:avLst/>
            </a:prstGeom>
            <a:noFill/>
            <a:ln>
              <a:noFill/>
            </a:ln>
          </p:spPr>
        </p:pic>
        <p:pic>
          <p:nvPicPr>
            <p:cNvPr id="251" name="Google Shape;251;p21"/>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252" name="Google Shape;252;p21"/>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pic>
        <p:nvPicPr>
          <p:cNvPr id="253" name="Google Shape;253;p21"/>
          <p:cNvPicPr preferRelativeResize="0"/>
          <p:nvPr/>
        </p:nvPicPr>
        <p:blipFill>
          <a:blip r:embed="rId6">
            <a:alphaModFix/>
          </a:blip>
          <a:stretch>
            <a:fillRect/>
          </a:stretch>
        </p:blipFill>
        <p:spPr>
          <a:xfrm rot="-4877404">
            <a:off x="4500869" y="7533274"/>
            <a:ext cx="2175912" cy="1203137"/>
          </a:xfrm>
          <a:prstGeom prst="rect">
            <a:avLst/>
          </a:prstGeom>
          <a:noFill/>
          <a:ln>
            <a:noFill/>
          </a:ln>
        </p:spPr>
      </p:pic>
      <p:grpSp>
        <p:nvGrpSpPr>
          <p:cNvPr id="254" name="Google Shape;254;p21"/>
          <p:cNvGrpSpPr/>
          <p:nvPr/>
        </p:nvGrpSpPr>
        <p:grpSpPr>
          <a:xfrm>
            <a:off x="5582018" y="6379123"/>
            <a:ext cx="1369509" cy="1358292"/>
            <a:chOff x="5325298" y="1774194"/>
            <a:chExt cx="3029216" cy="3004406"/>
          </a:xfrm>
        </p:grpSpPr>
        <p:pic>
          <p:nvPicPr>
            <p:cNvPr id="255" name="Google Shape;255;p21"/>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56" name="Google Shape;256;p21"/>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57" name="Google Shape;257;p21"/>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258" name="Google Shape;258;p21"/>
            <p:cNvPicPr preferRelativeResize="0"/>
            <p:nvPr/>
          </p:nvPicPr>
          <p:blipFill>
            <a:blip r:embed="rId7">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6">
    <p:spTree>
      <p:nvGrpSpPr>
        <p:cNvPr id="259" name="Shape 259"/>
        <p:cNvGrpSpPr/>
        <p:nvPr/>
      </p:nvGrpSpPr>
      <p:grpSpPr>
        <a:xfrm>
          <a:off x="0" y="0"/>
          <a:ext cx="0" cy="0"/>
          <a:chOff x="0" y="0"/>
          <a:chExt cx="0" cy="0"/>
        </a:xfrm>
      </p:grpSpPr>
      <p:sp>
        <p:nvSpPr>
          <p:cNvPr id="260" name="Google Shape;260;p22"/>
          <p:cNvSpPr txBox="1"/>
          <p:nvPr>
            <p:ph idx="1" type="subTitle"/>
          </p:nvPr>
        </p:nvSpPr>
        <p:spPr>
          <a:xfrm>
            <a:off x="647096" y="3823364"/>
            <a:ext cx="2126400" cy="2479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61" name="Google Shape;261;p22"/>
          <p:cNvSpPr txBox="1"/>
          <p:nvPr>
            <p:ph type="title"/>
          </p:nvPr>
        </p:nvSpPr>
        <p:spPr>
          <a:xfrm>
            <a:off x="647096" y="2696850"/>
            <a:ext cx="21264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2" name="Google Shape;262;p22"/>
          <p:cNvGrpSpPr/>
          <p:nvPr/>
        </p:nvGrpSpPr>
        <p:grpSpPr>
          <a:xfrm rot="10800000">
            <a:off x="4790554" y="543932"/>
            <a:ext cx="2743274" cy="3784653"/>
            <a:chOff x="-1304773" y="-1131675"/>
            <a:chExt cx="3870854" cy="5340275"/>
          </a:xfrm>
        </p:grpSpPr>
        <p:pic>
          <p:nvPicPr>
            <p:cNvPr id="263" name="Google Shape;263;p22"/>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64" name="Google Shape;264;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5" name="Google Shape;265;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grpSp>
        <p:nvGrpSpPr>
          <p:cNvPr id="266" name="Google Shape;266;p22"/>
          <p:cNvGrpSpPr/>
          <p:nvPr/>
        </p:nvGrpSpPr>
        <p:grpSpPr>
          <a:xfrm flipH="1" rot="-5400000">
            <a:off x="-283887" y="-2200171"/>
            <a:ext cx="1914912" cy="2608085"/>
            <a:chOff x="-1304773" y="-1131675"/>
            <a:chExt cx="3870854" cy="5272054"/>
          </a:xfrm>
        </p:grpSpPr>
        <p:pic>
          <p:nvPicPr>
            <p:cNvPr id="267" name="Google Shape;267;p22"/>
            <p:cNvPicPr preferRelativeResize="0"/>
            <p:nvPr/>
          </p:nvPicPr>
          <p:blipFill>
            <a:blip r:embed="rId2">
              <a:alphaModFix/>
            </a:blip>
            <a:stretch>
              <a:fillRect/>
            </a:stretch>
          </p:blipFill>
          <p:spPr>
            <a:xfrm flipH="1" rot="10800000">
              <a:off x="314069" y="2471754"/>
              <a:ext cx="1184750" cy="1668625"/>
            </a:xfrm>
            <a:prstGeom prst="rect">
              <a:avLst/>
            </a:prstGeom>
            <a:noFill/>
            <a:ln>
              <a:noFill/>
            </a:ln>
          </p:spPr>
        </p:pic>
        <p:pic>
          <p:nvPicPr>
            <p:cNvPr id="268" name="Google Shape;268;p22"/>
            <p:cNvPicPr preferRelativeResize="0"/>
            <p:nvPr/>
          </p:nvPicPr>
          <p:blipFill>
            <a:blip r:embed="rId3">
              <a:alphaModFix/>
            </a:blip>
            <a:stretch>
              <a:fillRect/>
            </a:stretch>
          </p:blipFill>
          <p:spPr>
            <a:xfrm>
              <a:off x="-1075509" y="-1131675"/>
              <a:ext cx="3641590" cy="3060143"/>
            </a:xfrm>
            <a:prstGeom prst="rect">
              <a:avLst/>
            </a:prstGeom>
            <a:noFill/>
            <a:ln>
              <a:noFill/>
            </a:ln>
          </p:spPr>
        </p:pic>
        <p:pic>
          <p:nvPicPr>
            <p:cNvPr id="269" name="Google Shape;269;p22"/>
            <p:cNvPicPr preferRelativeResize="0"/>
            <p:nvPr/>
          </p:nvPicPr>
          <p:blipFill>
            <a:blip r:embed="rId4">
              <a:alphaModFix/>
            </a:blip>
            <a:stretch>
              <a:fillRect/>
            </a:stretch>
          </p:blipFill>
          <p:spPr>
            <a:xfrm rot="1392348">
              <a:off x="-938027" y="929395"/>
              <a:ext cx="2726349" cy="2421263"/>
            </a:xfrm>
            <a:prstGeom prst="rect">
              <a:avLst/>
            </a:prstGeom>
            <a:noFill/>
            <a:ln>
              <a:noFill/>
            </a:ln>
          </p:spPr>
        </p:pic>
      </p:grpSp>
      <p:pic>
        <p:nvPicPr>
          <p:cNvPr id="270" name="Google Shape;270;p22"/>
          <p:cNvPicPr preferRelativeResize="0"/>
          <p:nvPr/>
        </p:nvPicPr>
        <p:blipFill>
          <a:blip r:embed="rId5">
            <a:alphaModFix/>
          </a:blip>
          <a:stretch>
            <a:fillRect/>
          </a:stretch>
        </p:blipFill>
        <p:spPr>
          <a:xfrm rot="4510732">
            <a:off x="-1015440" y="7919555"/>
            <a:ext cx="2631116" cy="22552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7">
    <p:spTree>
      <p:nvGrpSpPr>
        <p:cNvPr id="271" name="Shape 271"/>
        <p:cNvGrpSpPr/>
        <p:nvPr/>
      </p:nvGrpSpPr>
      <p:grpSpPr>
        <a:xfrm>
          <a:off x="0" y="0"/>
          <a:ext cx="0" cy="0"/>
          <a:chOff x="0" y="0"/>
          <a:chExt cx="0" cy="0"/>
        </a:xfrm>
      </p:grpSpPr>
      <p:sp>
        <p:nvSpPr>
          <p:cNvPr id="272" name="Google Shape;272;p23"/>
          <p:cNvSpPr txBox="1"/>
          <p:nvPr>
            <p:ph idx="1" type="subTitle"/>
          </p:nvPr>
        </p:nvSpPr>
        <p:spPr>
          <a:xfrm>
            <a:off x="529994" y="3823360"/>
            <a:ext cx="2460000" cy="29088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p:txBody>
      </p:sp>
      <p:sp>
        <p:nvSpPr>
          <p:cNvPr id="273" name="Google Shape;273;p23"/>
          <p:cNvSpPr txBox="1"/>
          <p:nvPr>
            <p:ph type="title"/>
          </p:nvPr>
        </p:nvSpPr>
        <p:spPr>
          <a:xfrm>
            <a:off x="529990" y="2696850"/>
            <a:ext cx="2460000" cy="11265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4" name="Google Shape;274;p23"/>
          <p:cNvSpPr/>
          <p:nvPr/>
        </p:nvSpPr>
        <p:spPr>
          <a:xfrm rot="10800000">
            <a:off x="170" y="-20"/>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23"/>
          <p:cNvGrpSpPr/>
          <p:nvPr/>
        </p:nvGrpSpPr>
        <p:grpSpPr>
          <a:xfrm flipH="1" rot="5400000">
            <a:off x="4120766" y="4063217"/>
            <a:ext cx="2505773" cy="2846901"/>
            <a:chOff x="-1304773" y="-1131675"/>
            <a:chExt cx="4700380" cy="5340275"/>
          </a:xfrm>
        </p:grpSpPr>
        <p:pic>
          <p:nvPicPr>
            <p:cNvPr id="277" name="Google Shape;277;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78" name="Google Shape;278;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79" name="Google Shape;279;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0" name="Google Shape;280;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grpSp>
        <p:nvGrpSpPr>
          <p:cNvPr id="281" name="Google Shape;281;p23"/>
          <p:cNvGrpSpPr/>
          <p:nvPr/>
        </p:nvGrpSpPr>
        <p:grpSpPr>
          <a:xfrm flipH="1" rot="-5400000">
            <a:off x="-489564" y="-2218290"/>
            <a:ext cx="2505773" cy="2846901"/>
            <a:chOff x="-1304773" y="-1131675"/>
            <a:chExt cx="4700380" cy="5340275"/>
          </a:xfrm>
        </p:grpSpPr>
        <p:pic>
          <p:nvPicPr>
            <p:cNvPr id="282" name="Google Shape;282;p23"/>
            <p:cNvPicPr preferRelativeResize="0"/>
            <p:nvPr/>
          </p:nvPicPr>
          <p:blipFill>
            <a:blip r:embed="rId2">
              <a:alphaModFix/>
            </a:blip>
            <a:stretch>
              <a:fillRect/>
            </a:stretch>
          </p:blipFill>
          <p:spPr>
            <a:xfrm flipH="1" rot="10800000">
              <a:off x="-54324" y="2539975"/>
              <a:ext cx="1184750" cy="1668625"/>
            </a:xfrm>
            <a:prstGeom prst="rect">
              <a:avLst/>
            </a:prstGeom>
            <a:noFill/>
            <a:ln>
              <a:noFill/>
            </a:ln>
          </p:spPr>
        </p:pic>
        <p:pic>
          <p:nvPicPr>
            <p:cNvPr id="283" name="Google Shape;283;p23"/>
            <p:cNvPicPr preferRelativeResize="0"/>
            <p:nvPr/>
          </p:nvPicPr>
          <p:blipFill>
            <a:blip r:embed="rId3">
              <a:alphaModFix/>
            </a:blip>
            <a:stretch>
              <a:fillRect/>
            </a:stretch>
          </p:blipFill>
          <p:spPr>
            <a:xfrm flipH="1" rot="6734180">
              <a:off x="1957784" y="-382661"/>
              <a:ext cx="1167272" cy="1368418"/>
            </a:xfrm>
            <a:prstGeom prst="rect">
              <a:avLst/>
            </a:prstGeom>
            <a:noFill/>
            <a:ln>
              <a:noFill/>
            </a:ln>
          </p:spPr>
        </p:pic>
        <p:pic>
          <p:nvPicPr>
            <p:cNvPr id="284" name="Google Shape;284;p23"/>
            <p:cNvPicPr preferRelativeResize="0"/>
            <p:nvPr/>
          </p:nvPicPr>
          <p:blipFill>
            <a:blip r:embed="rId4">
              <a:alphaModFix/>
            </a:blip>
            <a:stretch>
              <a:fillRect/>
            </a:stretch>
          </p:blipFill>
          <p:spPr>
            <a:xfrm>
              <a:off x="-1075509" y="-1131675"/>
              <a:ext cx="3641590" cy="3060143"/>
            </a:xfrm>
            <a:prstGeom prst="rect">
              <a:avLst/>
            </a:prstGeom>
            <a:noFill/>
            <a:ln>
              <a:noFill/>
            </a:ln>
          </p:spPr>
        </p:pic>
        <p:pic>
          <p:nvPicPr>
            <p:cNvPr id="285" name="Google Shape;285;p23"/>
            <p:cNvPicPr preferRelativeResize="0"/>
            <p:nvPr/>
          </p:nvPicPr>
          <p:blipFill>
            <a:blip r:embed="rId5">
              <a:alphaModFix/>
            </a:blip>
            <a:stretch>
              <a:fillRect/>
            </a:stretch>
          </p:blipFill>
          <p:spPr>
            <a:xfrm rot="1392348">
              <a:off x="-938027" y="929395"/>
              <a:ext cx="2726349" cy="2421263"/>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9">
    <p:spTree>
      <p:nvGrpSpPr>
        <p:cNvPr id="286" name="Shape 286"/>
        <p:cNvGrpSpPr/>
        <p:nvPr/>
      </p:nvGrpSpPr>
      <p:grpSpPr>
        <a:xfrm>
          <a:off x="0" y="0"/>
          <a:ext cx="0" cy="0"/>
          <a:chOff x="0" y="0"/>
          <a:chExt cx="0" cy="0"/>
        </a:xfrm>
      </p:grpSpPr>
      <p:sp>
        <p:nvSpPr>
          <p:cNvPr id="287" name="Google Shape;287;p24"/>
          <p:cNvSpPr txBox="1"/>
          <p:nvPr>
            <p:ph type="title"/>
          </p:nvPr>
        </p:nvSpPr>
        <p:spPr>
          <a:xfrm>
            <a:off x="1911706" y="1674869"/>
            <a:ext cx="2656500" cy="290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9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288" name="Google Shape;288;p24"/>
          <p:cNvSpPr txBox="1"/>
          <p:nvPr>
            <p:ph idx="1" type="subTitle"/>
          </p:nvPr>
        </p:nvSpPr>
        <p:spPr>
          <a:xfrm>
            <a:off x="2207250" y="4426794"/>
            <a:ext cx="2065500" cy="204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ONLY_1_1">
    <p:spTree>
      <p:nvGrpSpPr>
        <p:cNvPr id="289" name="Shape 289"/>
        <p:cNvGrpSpPr/>
        <p:nvPr/>
      </p:nvGrpSpPr>
      <p:grpSpPr>
        <a:xfrm>
          <a:off x="0" y="0"/>
          <a:ext cx="0" cy="0"/>
          <a:chOff x="0" y="0"/>
          <a:chExt cx="0" cy="0"/>
        </a:xfrm>
      </p:grpSpPr>
      <p:sp>
        <p:nvSpPr>
          <p:cNvPr id="290" name="Google Shape;290;p25"/>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1" name="Google Shape;291;p25"/>
          <p:cNvSpPr txBox="1"/>
          <p:nvPr>
            <p:ph idx="1" type="subTitle"/>
          </p:nvPr>
        </p:nvSpPr>
        <p:spPr>
          <a:xfrm>
            <a:off x="1120075"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2" name="Google Shape;292;p25"/>
          <p:cNvSpPr txBox="1"/>
          <p:nvPr>
            <p:ph idx="2" type="subTitle"/>
          </p:nvPr>
        </p:nvSpPr>
        <p:spPr>
          <a:xfrm>
            <a:off x="1120075"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sp>
        <p:nvSpPr>
          <p:cNvPr id="293" name="Google Shape;293;p25"/>
          <p:cNvSpPr txBox="1"/>
          <p:nvPr>
            <p:ph idx="3" type="subTitle"/>
          </p:nvPr>
        </p:nvSpPr>
        <p:spPr>
          <a:xfrm>
            <a:off x="3558570" y="6273031"/>
            <a:ext cx="1801200" cy="8640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294" name="Google Shape;294;p25"/>
          <p:cNvSpPr txBox="1"/>
          <p:nvPr>
            <p:ph idx="4" type="subTitle"/>
          </p:nvPr>
        </p:nvSpPr>
        <p:spPr>
          <a:xfrm>
            <a:off x="3558570" y="6960559"/>
            <a:ext cx="1801200" cy="1184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295" name="Google Shape;295;p25"/>
          <p:cNvGrpSpPr/>
          <p:nvPr/>
        </p:nvGrpSpPr>
        <p:grpSpPr>
          <a:xfrm flipH="1">
            <a:off x="-713000" y="5769107"/>
            <a:ext cx="1523858" cy="4338807"/>
            <a:chOff x="5325298" y="1417267"/>
            <a:chExt cx="2914801" cy="3361332"/>
          </a:xfrm>
        </p:grpSpPr>
        <p:pic>
          <p:nvPicPr>
            <p:cNvPr id="296" name="Google Shape;296;p25"/>
            <p:cNvPicPr preferRelativeResize="0"/>
            <p:nvPr/>
          </p:nvPicPr>
          <p:blipFill>
            <a:blip r:embed="rId2">
              <a:alphaModFix/>
            </a:blip>
            <a:stretch>
              <a:fillRect/>
            </a:stretch>
          </p:blipFill>
          <p:spPr>
            <a:xfrm rot="-3834659">
              <a:off x="6636448" y="2167222"/>
              <a:ext cx="1097961" cy="357055"/>
            </a:xfrm>
            <a:prstGeom prst="rect">
              <a:avLst/>
            </a:prstGeom>
            <a:noFill/>
            <a:ln>
              <a:noFill/>
            </a:ln>
          </p:spPr>
        </p:pic>
        <p:pic>
          <p:nvPicPr>
            <p:cNvPr id="297" name="Google Shape;297;p25"/>
            <p:cNvPicPr preferRelativeResize="0"/>
            <p:nvPr/>
          </p:nvPicPr>
          <p:blipFill>
            <a:blip r:embed="rId2">
              <a:alphaModFix/>
            </a:blip>
            <a:stretch>
              <a:fillRect/>
            </a:stretch>
          </p:blipFill>
          <p:spPr>
            <a:xfrm rot="-5244271">
              <a:off x="6186098" y="2182273"/>
              <a:ext cx="1097958" cy="357056"/>
            </a:xfrm>
            <a:prstGeom prst="rect">
              <a:avLst/>
            </a:prstGeom>
            <a:noFill/>
            <a:ln>
              <a:noFill/>
            </a:ln>
          </p:spPr>
        </p:pic>
        <p:pic>
          <p:nvPicPr>
            <p:cNvPr id="298" name="Google Shape;298;p25"/>
            <p:cNvPicPr preferRelativeResize="0"/>
            <p:nvPr/>
          </p:nvPicPr>
          <p:blipFill>
            <a:blip r:embed="rId3">
              <a:alphaModFix/>
            </a:blip>
            <a:stretch>
              <a:fillRect/>
            </a:stretch>
          </p:blipFill>
          <p:spPr>
            <a:xfrm flipH="1" rot="-395810">
              <a:off x="5715995" y="1469559"/>
              <a:ext cx="990785" cy="1395436"/>
            </a:xfrm>
            <a:prstGeom prst="rect">
              <a:avLst/>
            </a:prstGeom>
            <a:noFill/>
            <a:ln>
              <a:noFill/>
            </a:ln>
          </p:spPr>
        </p:pic>
        <p:pic>
          <p:nvPicPr>
            <p:cNvPr id="299" name="Google Shape;299;p25"/>
            <p:cNvPicPr preferRelativeResize="0"/>
            <p:nvPr/>
          </p:nvPicPr>
          <p:blipFill>
            <a:blip r:embed="rId4">
              <a:alphaModFix/>
            </a:blip>
            <a:stretch>
              <a:fillRect/>
            </a:stretch>
          </p:blipFill>
          <p:spPr>
            <a:xfrm>
              <a:off x="5325298" y="2329184"/>
              <a:ext cx="2914801" cy="2449415"/>
            </a:xfrm>
            <a:prstGeom prst="rect">
              <a:avLst/>
            </a:prstGeom>
            <a:noFill/>
            <a:ln>
              <a:noFill/>
            </a:ln>
          </p:spPr>
        </p:pic>
      </p:grpSp>
      <p:grpSp>
        <p:nvGrpSpPr>
          <p:cNvPr id="300" name="Google Shape;300;p25"/>
          <p:cNvGrpSpPr/>
          <p:nvPr/>
        </p:nvGrpSpPr>
        <p:grpSpPr>
          <a:xfrm>
            <a:off x="5141493" y="-1927643"/>
            <a:ext cx="2206288" cy="2163765"/>
            <a:chOff x="367974" y="-262634"/>
            <a:chExt cx="3805257" cy="3731916"/>
          </a:xfrm>
        </p:grpSpPr>
        <p:pic>
          <p:nvPicPr>
            <p:cNvPr id="301" name="Google Shape;301;p25"/>
            <p:cNvPicPr preferRelativeResize="0"/>
            <p:nvPr/>
          </p:nvPicPr>
          <p:blipFill>
            <a:blip r:embed="rId2">
              <a:alphaModFix/>
            </a:blip>
            <a:stretch>
              <a:fillRect/>
            </a:stretch>
          </p:blipFill>
          <p:spPr>
            <a:xfrm flipH="1" rot="-4265453">
              <a:off x="1663234" y="2545547"/>
              <a:ext cx="1097963" cy="357054"/>
            </a:xfrm>
            <a:prstGeom prst="rect">
              <a:avLst/>
            </a:prstGeom>
            <a:noFill/>
            <a:ln>
              <a:noFill/>
            </a:ln>
          </p:spPr>
        </p:pic>
        <p:pic>
          <p:nvPicPr>
            <p:cNvPr id="302" name="Google Shape;302;p25"/>
            <p:cNvPicPr preferRelativeResize="0"/>
            <p:nvPr/>
          </p:nvPicPr>
          <p:blipFill>
            <a:blip r:embed="rId2">
              <a:alphaModFix/>
            </a:blip>
            <a:stretch>
              <a:fillRect/>
            </a:stretch>
          </p:blipFill>
          <p:spPr>
            <a:xfrm flipH="1" rot="-5400000">
              <a:off x="2047059" y="2741772"/>
              <a:ext cx="1097964" cy="357054"/>
            </a:xfrm>
            <a:prstGeom prst="rect">
              <a:avLst/>
            </a:prstGeom>
            <a:noFill/>
            <a:ln>
              <a:noFill/>
            </a:ln>
          </p:spPr>
        </p:pic>
        <p:pic>
          <p:nvPicPr>
            <p:cNvPr id="303" name="Google Shape;303;p25"/>
            <p:cNvPicPr preferRelativeResize="0"/>
            <p:nvPr/>
          </p:nvPicPr>
          <p:blipFill>
            <a:blip r:embed="rId5">
              <a:alphaModFix/>
            </a:blip>
            <a:stretch>
              <a:fillRect/>
            </a:stretch>
          </p:blipFill>
          <p:spPr>
            <a:xfrm flipH="1" rot="-4593619">
              <a:off x="585459" y="919108"/>
              <a:ext cx="1167270" cy="1368416"/>
            </a:xfrm>
            <a:prstGeom prst="rect">
              <a:avLst/>
            </a:prstGeom>
            <a:noFill/>
            <a:ln>
              <a:noFill/>
            </a:ln>
          </p:spPr>
        </p:pic>
        <p:pic>
          <p:nvPicPr>
            <p:cNvPr id="304" name="Google Shape;304;p25"/>
            <p:cNvPicPr preferRelativeResize="0"/>
            <p:nvPr/>
          </p:nvPicPr>
          <p:blipFill>
            <a:blip r:embed="rId3">
              <a:alphaModFix/>
            </a:blip>
            <a:stretch>
              <a:fillRect/>
            </a:stretch>
          </p:blipFill>
          <p:spPr>
            <a:xfrm flipH="1" rot="-6306671">
              <a:off x="1371644" y="1704035"/>
              <a:ext cx="990786" cy="1395435"/>
            </a:xfrm>
            <a:prstGeom prst="rect">
              <a:avLst/>
            </a:prstGeom>
            <a:noFill/>
            <a:ln>
              <a:noFill/>
            </a:ln>
          </p:spPr>
        </p:pic>
        <p:pic>
          <p:nvPicPr>
            <p:cNvPr id="305" name="Google Shape;305;p25"/>
            <p:cNvPicPr preferRelativeResize="0"/>
            <p:nvPr/>
          </p:nvPicPr>
          <p:blipFill>
            <a:blip r:embed="rId6">
              <a:alphaModFix/>
            </a:blip>
            <a:stretch>
              <a:fillRect/>
            </a:stretch>
          </p:blipFill>
          <p:spPr>
            <a:xfrm rot="1392348">
              <a:off x="1080136" y="176558"/>
              <a:ext cx="2726349" cy="2421263"/>
            </a:xfrm>
            <a:prstGeom prst="rect">
              <a:avLst/>
            </a:prstGeom>
            <a:noFill/>
            <a:ln>
              <a:noFill/>
            </a:ln>
          </p:spPr>
        </p:pic>
      </p:grpSp>
      <p:pic>
        <p:nvPicPr>
          <p:cNvPr id="306" name="Google Shape;306;p25"/>
          <p:cNvPicPr preferRelativeResize="0"/>
          <p:nvPr/>
        </p:nvPicPr>
        <p:blipFill>
          <a:blip r:embed="rId7">
            <a:alphaModFix/>
          </a:blip>
          <a:stretch>
            <a:fillRect/>
          </a:stretch>
        </p:blipFill>
        <p:spPr>
          <a:xfrm rot="-8903080">
            <a:off x="-416684" y="1260402"/>
            <a:ext cx="1079318" cy="1244899"/>
          </a:xfrm>
          <a:prstGeom prst="rect">
            <a:avLst/>
          </a:prstGeom>
          <a:noFill/>
          <a:ln>
            <a:noFill/>
          </a:ln>
        </p:spPr>
      </p:pic>
      <p:pic>
        <p:nvPicPr>
          <p:cNvPr id="307" name="Google Shape;307;p25"/>
          <p:cNvPicPr preferRelativeResize="0"/>
          <p:nvPr/>
        </p:nvPicPr>
        <p:blipFill>
          <a:blip r:embed="rId3">
            <a:alphaModFix/>
          </a:blip>
          <a:stretch>
            <a:fillRect/>
          </a:stretch>
        </p:blipFill>
        <p:spPr>
          <a:xfrm flipH="1" rot="-5400010">
            <a:off x="6119971" y="6684206"/>
            <a:ext cx="600632" cy="845942"/>
          </a:xfrm>
          <a:prstGeom prst="rect">
            <a:avLst/>
          </a:prstGeom>
          <a:noFill/>
          <a:ln>
            <a:noFill/>
          </a:ln>
        </p:spPr>
      </p:pic>
      <p:pic>
        <p:nvPicPr>
          <p:cNvPr id="308" name="Google Shape;308;p25"/>
          <p:cNvPicPr preferRelativeResize="0"/>
          <p:nvPr/>
        </p:nvPicPr>
        <p:blipFill>
          <a:blip r:embed="rId5">
            <a:alphaModFix/>
          </a:blip>
          <a:stretch>
            <a:fillRect/>
          </a:stretch>
        </p:blipFill>
        <p:spPr>
          <a:xfrm flipH="1" rot="-4412676">
            <a:off x="5887193" y="7903975"/>
            <a:ext cx="554767" cy="6503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
    <p:spTree>
      <p:nvGrpSpPr>
        <p:cNvPr id="309" name="Shape 309"/>
        <p:cNvGrpSpPr/>
        <p:nvPr/>
      </p:nvGrpSpPr>
      <p:grpSpPr>
        <a:xfrm>
          <a:off x="0" y="0"/>
          <a:ext cx="0" cy="0"/>
          <a:chOff x="0" y="0"/>
          <a:chExt cx="0" cy="0"/>
        </a:xfrm>
      </p:grpSpPr>
      <p:sp>
        <p:nvSpPr>
          <p:cNvPr id="310" name="Google Shape;310;p26"/>
          <p:cNvSpPr txBox="1"/>
          <p:nvPr>
            <p:ph hasCustomPrompt="1" type="title"/>
          </p:nvPr>
        </p:nvSpPr>
        <p:spPr>
          <a:xfrm>
            <a:off x="3677501" y="5164567"/>
            <a:ext cx="17538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1" name="Google Shape;311;p26"/>
          <p:cNvSpPr txBox="1"/>
          <p:nvPr>
            <p:ph idx="1" type="subTitle"/>
          </p:nvPr>
        </p:nvSpPr>
        <p:spPr>
          <a:xfrm>
            <a:off x="3678845" y="5815486"/>
            <a:ext cx="1751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2" name="Google Shape;312;p26"/>
          <p:cNvSpPr txBox="1"/>
          <p:nvPr>
            <p:ph hasCustomPrompt="1" idx="2" type="title"/>
          </p:nvPr>
        </p:nvSpPr>
        <p:spPr>
          <a:xfrm>
            <a:off x="2361756" y="1968766"/>
            <a:ext cx="17565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3" name="Google Shape;313;p26"/>
          <p:cNvSpPr txBox="1"/>
          <p:nvPr>
            <p:ph idx="3" type="subTitle"/>
          </p:nvPr>
        </p:nvSpPr>
        <p:spPr>
          <a:xfrm>
            <a:off x="2363722" y="2619685"/>
            <a:ext cx="17538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14" name="Google Shape;314;p26"/>
          <p:cNvSpPr txBox="1"/>
          <p:nvPr>
            <p:ph hasCustomPrompt="1" idx="4" type="title"/>
          </p:nvPr>
        </p:nvSpPr>
        <p:spPr>
          <a:xfrm>
            <a:off x="1050156" y="5164567"/>
            <a:ext cx="1751100" cy="784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None/>
              <a:defRPr sz="2200"/>
            </a:lvl1pPr>
            <a:lvl2pPr lvl="1" rtl="0" algn="ctr">
              <a:spcBef>
                <a:spcPts val="0"/>
              </a:spcBef>
              <a:spcAft>
                <a:spcPts val="0"/>
              </a:spcAft>
              <a:buSzPts val="2800"/>
              <a:buNone/>
              <a:defRPr sz="2800"/>
            </a:lvl2pPr>
            <a:lvl3pPr lvl="2" rtl="0" algn="ctr">
              <a:spcBef>
                <a:spcPts val="0"/>
              </a:spcBef>
              <a:spcAft>
                <a:spcPts val="0"/>
              </a:spcAft>
              <a:buSzPts val="2800"/>
              <a:buNone/>
              <a:defRPr sz="2800"/>
            </a:lvl3pPr>
            <a:lvl4pPr lvl="3" rtl="0" algn="ctr">
              <a:spcBef>
                <a:spcPts val="0"/>
              </a:spcBef>
              <a:spcAft>
                <a:spcPts val="0"/>
              </a:spcAft>
              <a:buSzPts val="2800"/>
              <a:buNone/>
              <a:defRPr sz="2800"/>
            </a:lvl4pPr>
            <a:lvl5pPr lvl="4" rtl="0" algn="ctr">
              <a:spcBef>
                <a:spcPts val="0"/>
              </a:spcBef>
              <a:spcAft>
                <a:spcPts val="0"/>
              </a:spcAft>
              <a:buSzPts val="2800"/>
              <a:buNone/>
              <a:defRPr sz="2800"/>
            </a:lvl5pPr>
            <a:lvl6pPr lvl="5" rtl="0" algn="ctr">
              <a:spcBef>
                <a:spcPts val="0"/>
              </a:spcBef>
              <a:spcAft>
                <a:spcPts val="0"/>
              </a:spcAft>
              <a:buSzPts val="2800"/>
              <a:buNone/>
              <a:defRPr sz="2800"/>
            </a:lvl6pPr>
            <a:lvl7pPr lvl="6" rtl="0" algn="ctr">
              <a:spcBef>
                <a:spcPts val="0"/>
              </a:spcBef>
              <a:spcAft>
                <a:spcPts val="0"/>
              </a:spcAft>
              <a:buSzPts val="2800"/>
              <a:buNone/>
              <a:defRPr sz="2800"/>
            </a:lvl7pPr>
            <a:lvl8pPr lvl="7" rtl="0" algn="ctr">
              <a:spcBef>
                <a:spcPts val="0"/>
              </a:spcBef>
              <a:spcAft>
                <a:spcPts val="0"/>
              </a:spcAft>
              <a:buSzPts val="2800"/>
              <a:buNone/>
              <a:defRPr sz="2800"/>
            </a:lvl8pPr>
            <a:lvl9pPr lvl="8" rtl="0" algn="ctr">
              <a:spcBef>
                <a:spcPts val="0"/>
              </a:spcBef>
              <a:spcAft>
                <a:spcPts val="0"/>
              </a:spcAft>
              <a:buSzPts val="2800"/>
              <a:buNone/>
              <a:defRPr sz="2800"/>
            </a:lvl9pPr>
          </a:lstStyle>
          <a:p>
            <a:r>
              <a:t>xx%</a:t>
            </a:r>
          </a:p>
        </p:txBody>
      </p:sp>
      <p:sp>
        <p:nvSpPr>
          <p:cNvPr id="315" name="Google Shape;315;p26"/>
          <p:cNvSpPr txBox="1"/>
          <p:nvPr>
            <p:ph idx="5" type="subTitle"/>
          </p:nvPr>
        </p:nvSpPr>
        <p:spPr>
          <a:xfrm>
            <a:off x="1051501" y="5815486"/>
            <a:ext cx="1748100" cy="121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solidFill>
                  <a:schemeClr val="accent3"/>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316" name="Google Shape;316;p26"/>
          <p:cNvGrpSpPr/>
          <p:nvPr/>
        </p:nvGrpSpPr>
        <p:grpSpPr>
          <a:xfrm>
            <a:off x="-1537053" y="-3449354"/>
            <a:ext cx="9079551" cy="15670067"/>
            <a:chOff x="-2168835" y="-1971284"/>
            <a:chExt cx="12811557" cy="8955348"/>
          </a:xfrm>
        </p:grpSpPr>
        <p:pic>
          <p:nvPicPr>
            <p:cNvPr id="317" name="Google Shape;317;p26"/>
            <p:cNvPicPr preferRelativeResize="0"/>
            <p:nvPr/>
          </p:nvPicPr>
          <p:blipFill>
            <a:blip r:embed="rId2">
              <a:alphaModFix/>
            </a:blip>
            <a:stretch>
              <a:fillRect/>
            </a:stretch>
          </p:blipFill>
          <p:spPr>
            <a:xfrm flipH="1" rot="7332328">
              <a:off x="1324165" y="-918217"/>
              <a:ext cx="1618489" cy="1866776"/>
            </a:xfrm>
            <a:prstGeom prst="rect">
              <a:avLst/>
            </a:prstGeom>
            <a:noFill/>
            <a:ln>
              <a:noFill/>
            </a:ln>
          </p:spPr>
        </p:pic>
        <p:pic>
          <p:nvPicPr>
            <p:cNvPr id="318" name="Google Shape;318;p26"/>
            <p:cNvPicPr preferRelativeResize="0"/>
            <p:nvPr/>
          </p:nvPicPr>
          <p:blipFill>
            <a:blip r:embed="rId3">
              <a:alphaModFix/>
            </a:blip>
            <a:stretch>
              <a:fillRect/>
            </a:stretch>
          </p:blipFill>
          <p:spPr>
            <a:xfrm flipH="1" rot="7155886">
              <a:off x="7068518" y="-1221197"/>
              <a:ext cx="2726349" cy="2421263"/>
            </a:xfrm>
            <a:prstGeom prst="rect">
              <a:avLst/>
            </a:prstGeom>
            <a:noFill/>
            <a:ln>
              <a:noFill/>
            </a:ln>
          </p:spPr>
        </p:pic>
        <p:pic>
          <p:nvPicPr>
            <p:cNvPr id="319" name="Google Shape;319;p26"/>
            <p:cNvPicPr preferRelativeResize="0"/>
            <p:nvPr/>
          </p:nvPicPr>
          <p:blipFill>
            <a:blip r:embed="rId4">
              <a:alphaModFix/>
            </a:blip>
            <a:stretch>
              <a:fillRect/>
            </a:stretch>
          </p:blipFill>
          <p:spPr>
            <a:xfrm rot="-8653970">
              <a:off x="6114019" y="-1032514"/>
              <a:ext cx="1480484" cy="1735598"/>
            </a:xfrm>
            <a:prstGeom prst="rect">
              <a:avLst/>
            </a:prstGeom>
            <a:noFill/>
            <a:ln>
              <a:noFill/>
            </a:ln>
          </p:spPr>
        </p:pic>
        <p:pic>
          <p:nvPicPr>
            <p:cNvPr id="320" name="Google Shape;320;p26"/>
            <p:cNvPicPr preferRelativeResize="0"/>
            <p:nvPr/>
          </p:nvPicPr>
          <p:blipFill>
            <a:blip r:embed="rId5">
              <a:alphaModFix/>
            </a:blip>
            <a:stretch>
              <a:fillRect/>
            </a:stretch>
          </p:blipFill>
          <p:spPr>
            <a:xfrm flipH="1" rot="10800000">
              <a:off x="-704650" y="4263388"/>
              <a:ext cx="3237624" cy="2720675"/>
            </a:xfrm>
            <a:prstGeom prst="rect">
              <a:avLst/>
            </a:prstGeom>
            <a:noFill/>
            <a:ln>
              <a:noFill/>
            </a:ln>
          </p:spPr>
        </p:pic>
        <p:pic>
          <p:nvPicPr>
            <p:cNvPr id="321" name="Google Shape;321;p26"/>
            <p:cNvPicPr preferRelativeResize="0"/>
            <p:nvPr/>
          </p:nvPicPr>
          <p:blipFill>
            <a:blip r:embed="rId3">
              <a:alphaModFix/>
            </a:blip>
            <a:stretch>
              <a:fillRect/>
            </a:stretch>
          </p:blipFill>
          <p:spPr>
            <a:xfrm flipH="1" rot="7155886">
              <a:off x="-1809507" y="3205232"/>
              <a:ext cx="2726349" cy="2421263"/>
            </a:xfrm>
            <a:prstGeom prst="rect">
              <a:avLst/>
            </a:prstGeom>
            <a:noFill/>
            <a:ln>
              <a:noFill/>
            </a:ln>
          </p:spPr>
        </p:pic>
        <p:pic>
          <p:nvPicPr>
            <p:cNvPr id="322" name="Google Shape;322;p26"/>
            <p:cNvPicPr preferRelativeResize="0"/>
            <p:nvPr/>
          </p:nvPicPr>
          <p:blipFill>
            <a:blip r:embed="rId5">
              <a:alphaModFix/>
            </a:blip>
            <a:stretch>
              <a:fillRect/>
            </a:stretch>
          </p:blipFill>
          <p:spPr>
            <a:xfrm flipH="1" rot="-4822066">
              <a:off x="-1106379" y="-1518903"/>
              <a:ext cx="3161523" cy="2656725"/>
            </a:xfrm>
            <a:prstGeom prst="rect">
              <a:avLst/>
            </a:prstGeom>
            <a:noFill/>
            <a:ln>
              <a:noFill/>
            </a:ln>
          </p:spPr>
        </p:pic>
        <p:pic>
          <p:nvPicPr>
            <p:cNvPr id="323" name="Google Shape;323;p26"/>
            <p:cNvPicPr preferRelativeResize="0"/>
            <p:nvPr/>
          </p:nvPicPr>
          <p:blipFill>
            <a:blip r:embed="rId5">
              <a:alphaModFix/>
            </a:blip>
            <a:stretch>
              <a:fillRect/>
            </a:stretch>
          </p:blipFill>
          <p:spPr>
            <a:xfrm flipH="1" rot="-4822062">
              <a:off x="7956721" y="102712"/>
              <a:ext cx="2574835" cy="2163721"/>
            </a:xfrm>
            <a:prstGeom prst="rect">
              <a:avLst/>
            </a:prstGeom>
            <a:noFill/>
            <a:ln>
              <a:noFill/>
            </a:ln>
          </p:spPr>
        </p:pic>
        <p:pic>
          <p:nvPicPr>
            <p:cNvPr id="324" name="Google Shape;324;p26"/>
            <p:cNvPicPr preferRelativeResize="0"/>
            <p:nvPr/>
          </p:nvPicPr>
          <p:blipFill>
            <a:blip r:embed="rId2">
              <a:alphaModFix/>
            </a:blip>
            <a:stretch>
              <a:fillRect/>
            </a:stretch>
          </p:blipFill>
          <p:spPr>
            <a:xfrm rot="-2889671">
              <a:off x="8287849" y="3869575"/>
              <a:ext cx="1864251" cy="2150240"/>
            </a:xfrm>
            <a:prstGeom prst="rect">
              <a:avLst/>
            </a:prstGeom>
            <a:noFill/>
            <a:ln>
              <a:noFill/>
            </a:ln>
          </p:spPr>
        </p:pic>
        <p:pic>
          <p:nvPicPr>
            <p:cNvPr id="325" name="Google Shape;325;p26"/>
            <p:cNvPicPr preferRelativeResize="0"/>
            <p:nvPr/>
          </p:nvPicPr>
          <p:blipFill>
            <a:blip r:embed="rId6">
              <a:alphaModFix/>
            </a:blip>
            <a:stretch>
              <a:fillRect/>
            </a:stretch>
          </p:blipFill>
          <p:spPr>
            <a:xfrm rot="-5580761">
              <a:off x="7543913" y="4409897"/>
              <a:ext cx="1184749" cy="1668629"/>
            </a:xfrm>
            <a:prstGeom prst="rect">
              <a:avLst/>
            </a:prstGeom>
            <a:noFill/>
            <a:ln>
              <a:noFill/>
            </a:ln>
          </p:spPr>
        </p:pic>
        <p:pic>
          <p:nvPicPr>
            <p:cNvPr id="326" name="Google Shape;326;p26"/>
            <p:cNvPicPr preferRelativeResize="0"/>
            <p:nvPr/>
          </p:nvPicPr>
          <p:blipFill>
            <a:blip r:embed="rId4">
              <a:alphaModFix/>
            </a:blip>
            <a:stretch>
              <a:fillRect/>
            </a:stretch>
          </p:blipFill>
          <p:spPr>
            <a:xfrm flipH="1" rot="3550003">
              <a:off x="-420581" y="2624336"/>
              <a:ext cx="1094281" cy="1282844"/>
            </a:xfrm>
            <a:prstGeom prst="rect">
              <a:avLst/>
            </a:prstGeom>
            <a:noFill/>
            <a:ln>
              <a:noFill/>
            </a:ln>
          </p:spPr>
        </p:pic>
        <p:pic>
          <p:nvPicPr>
            <p:cNvPr id="327" name="Google Shape;327;p26"/>
            <p:cNvPicPr preferRelativeResize="0"/>
            <p:nvPr/>
          </p:nvPicPr>
          <p:blipFill>
            <a:blip r:embed="rId4">
              <a:alphaModFix/>
            </a:blip>
            <a:stretch>
              <a:fillRect/>
            </a:stretch>
          </p:blipFill>
          <p:spPr>
            <a:xfrm rot="-3550003">
              <a:off x="6502794" y="4540591"/>
              <a:ext cx="1094281" cy="1282844"/>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328" name="Shape 328"/>
        <p:cNvGrpSpPr/>
        <p:nvPr/>
      </p:nvGrpSpPr>
      <p:grpSpPr>
        <a:xfrm>
          <a:off x="0" y="0"/>
          <a:ext cx="0" cy="0"/>
          <a:chOff x="0" y="0"/>
          <a:chExt cx="0" cy="0"/>
        </a:xfrm>
      </p:grpSpPr>
      <p:sp>
        <p:nvSpPr>
          <p:cNvPr id="329" name="Google Shape;329;p27"/>
          <p:cNvSpPr txBox="1"/>
          <p:nvPr>
            <p:ph type="title"/>
          </p:nvPr>
        </p:nvSpPr>
        <p:spPr>
          <a:xfrm>
            <a:off x="1078689" y="3665092"/>
            <a:ext cx="2087400" cy="16698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5000"/>
            </a:lvl1pPr>
            <a:lvl2pPr lvl="1" rtl="0" algn="ctr">
              <a:spcBef>
                <a:spcPts val="0"/>
              </a:spcBef>
              <a:spcAft>
                <a:spcPts val="0"/>
              </a:spcAft>
              <a:buNone/>
              <a:defRPr sz="5000"/>
            </a:lvl2pPr>
            <a:lvl3pPr lvl="2" rtl="0" algn="ctr">
              <a:spcBef>
                <a:spcPts val="0"/>
              </a:spcBef>
              <a:spcAft>
                <a:spcPts val="0"/>
              </a:spcAft>
              <a:buNone/>
              <a:defRPr sz="5000"/>
            </a:lvl3pPr>
            <a:lvl4pPr lvl="3" rtl="0" algn="ctr">
              <a:spcBef>
                <a:spcPts val="0"/>
              </a:spcBef>
              <a:spcAft>
                <a:spcPts val="0"/>
              </a:spcAft>
              <a:buNone/>
              <a:defRPr sz="5000"/>
            </a:lvl4pPr>
            <a:lvl5pPr lvl="4" rtl="0" algn="ctr">
              <a:spcBef>
                <a:spcPts val="0"/>
              </a:spcBef>
              <a:spcAft>
                <a:spcPts val="0"/>
              </a:spcAft>
              <a:buNone/>
              <a:defRPr sz="5000"/>
            </a:lvl5pPr>
            <a:lvl6pPr lvl="5" rtl="0" algn="ctr">
              <a:spcBef>
                <a:spcPts val="0"/>
              </a:spcBef>
              <a:spcAft>
                <a:spcPts val="0"/>
              </a:spcAft>
              <a:buNone/>
              <a:defRPr sz="5000"/>
            </a:lvl6pPr>
            <a:lvl7pPr lvl="6" rtl="0" algn="ctr">
              <a:spcBef>
                <a:spcPts val="0"/>
              </a:spcBef>
              <a:spcAft>
                <a:spcPts val="0"/>
              </a:spcAft>
              <a:buNone/>
              <a:defRPr sz="5000"/>
            </a:lvl7pPr>
            <a:lvl8pPr lvl="7" rtl="0" algn="ctr">
              <a:spcBef>
                <a:spcPts val="0"/>
              </a:spcBef>
              <a:spcAft>
                <a:spcPts val="0"/>
              </a:spcAft>
              <a:buNone/>
              <a:defRPr sz="5000"/>
            </a:lvl8pPr>
            <a:lvl9pPr lvl="8" rtl="0" algn="ctr">
              <a:spcBef>
                <a:spcPts val="0"/>
              </a:spcBef>
              <a:spcAft>
                <a:spcPts val="0"/>
              </a:spcAft>
              <a:buNone/>
              <a:defRPr sz="5000"/>
            </a:lvl9pPr>
          </a:lstStyle>
          <a:p/>
        </p:txBody>
      </p:sp>
      <p:sp>
        <p:nvSpPr>
          <p:cNvPr id="330" name="Google Shape;330;p27"/>
          <p:cNvSpPr txBox="1"/>
          <p:nvPr>
            <p:ph idx="1" type="subTitle"/>
          </p:nvPr>
        </p:nvSpPr>
        <p:spPr>
          <a:xfrm>
            <a:off x="3954738" y="1158486"/>
            <a:ext cx="2087400" cy="1184700"/>
          </a:xfrm>
          <a:prstGeom prst="rect">
            <a:avLst/>
          </a:prstGeom>
        </p:spPr>
        <p:txBody>
          <a:bodyPr anchorCtr="0" anchor="b" bIns="91425" lIns="91425" spcFirstLastPara="1" rIns="91425" wrap="square" tIns="91425">
            <a:noAutofit/>
          </a:bodyPr>
          <a:lstStyle>
            <a:lvl1pPr lvl="0" rtl="0">
              <a:spcBef>
                <a:spcPts val="0"/>
              </a:spcBef>
              <a:spcAft>
                <a:spcPts val="0"/>
              </a:spcAft>
              <a:buNone/>
              <a:defRPr b="1" i="1" sz="2000">
                <a:solidFill>
                  <a:schemeClr val="dk2"/>
                </a:solidFill>
              </a:defRPr>
            </a:lvl1pPr>
            <a:lvl2pPr lvl="1" rtl="0">
              <a:spcBef>
                <a:spcPts val="0"/>
              </a:spcBef>
              <a:spcAft>
                <a:spcPts val="0"/>
              </a:spcAft>
              <a:buNone/>
              <a:defRPr b="1" i="1" sz="2000">
                <a:solidFill>
                  <a:schemeClr val="dk2"/>
                </a:solidFill>
              </a:defRPr>
            </a:lvl2pPr>
            <a:lvl3pPr lvl="2" rtl="0">
              <a:spcBef>
                <a:spcPts val="0"/>
              </a:spcBef>
              <a:spcAft>
                <a:spcPts val="0"/>
              </a:spcAft>
              <a:buNone/>
              <a:defRPr b="1" i="1" sz="2000">
                <a:solidFill>
                  <a:schemeClr val="dk2"/>
                </a:solidFill>
              </a:defRPr>
            </a:lvl3pPr>
            <a:lvl4pPr lvl="3" rtl="0">
              <a:spcBef>
                <a:spcPts val="0"/>
              </a:spcBef>
              <a:spcAft>
                <a:spcPts val="0"/>
              </a:spcAft>
              <a:buNone/>
              <a:defRPr b="1" i="1" sz="2000">
                <a:solidFill>
                  <a:schemeClr val="dk2"/>
                </a:solidFill>
              </a:defRPr>
            </a:lvl4pPr>
            <a:lvl5pPr lvl="4" rtl="0">
              <a:spcBef>
                <a:spcPts val="0"/>
              </a:spcBef>
              <a:spcAft>
                <a:spcPts val="0"/>
              </a:spcAft>
              <a:buNone/>
              <a:defRPr b="1" i="1" sz="2000">
                <a:solidFill>
                  <a:schemeClr val="dk2"/>
                </a:solidFill>
              </a:defRPr>
            </a:lvl5pPr>
            <a:lvl6pPr lvl="5" rtl="0">
              <a:spcBef>
                <a:spcPts val="0"/>
              </a:spcBef>
              <a:spcAft>
                <a:spcPts val="0"/>
              </a:spcAft>
              <a:buNone/>
              <a:defRPr b="1" i="1" sz="2000">
                <a:solidFill>
                  <a:schemeClr val="dk2"/>
                </a:solidFill>
              </a:defRPr>
            </a:lvl6pPr>
            <a:lvl7pPr lvl="6" rtl="0">
              <a:spcBef>
                <a:spcPts val="0"/>
              </a:spcBef>
              <a:spcAft>
                <a:spcPts val="0"/>
              </a:spcAft>
              <a:buNone/>
              <a:defRPr b="1" i="1" sz="2000">
                <a:solidFill>
                  <a:schemeClr val="dk2"/>
                </a:solidFill>
              </a:defRPr>
            </a:lvl7pPr>
            <a:lvl8pPr lvl="7" rtl="0">
              <a:spcBef>
                <a:spcPts val="0"/>
              </a:spcBef>
              <a:spcAft>
                <a:spcPts val="0"/>
              </a:spcAft>
              <a:buNone/>
              <a:defRPr b="1" i="1" sz="2000">
                <a:solidFill>
                  <a:schemeClr val="dk2"/>
                </a:solidFill>
              </a:defRPr>
            </a:lvl8pPr>
            <a:lvl9pPr lvl="8" rtl="0">
              <a:spcBef>
                <a:spcPts val="0"/>
              </a:spcBef>
              <a:spcAft>
                <a:spcPts val="0"/>
              </a:spcAft>
              <a:buNone/>
              <a:defRPr b="1" i="1" sz="2000">
                <a:solidFill>
                  <a:schemeClr val="dk2"/>
                </a:solidFill>
              </a:defRPr>
            </a:lvl9pPr>
          </a:lstStyle>
          <a:p/>
        </p:txBody>
      </p:sp>
      <p:sp>
        <p:nvSpPr>
          <p:cNvPr id="331" name="Google Shape;331;p27"/>
          <p:cNvSpPr txBox="1"/>
          <p:nvPr>
            <p:ph idx="2" type="subTitle"/>
          </p:nvPr>
        </p:nvSpPr>
        <p:spPr>
          <a:xfrm>
            <a:off x="3954738" y="2433465"/>
            <a:ext cx="2087400" cy="1454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332" name="Google Shape;332;p27"/>
          <p:cNvSpPr txBox="1"/>
          <p:nvPr/>
        </p:nvSpPr>
        <p:spPr>
          <a:xfrm>
            <a:off x="3954738" y="5809099"/>
            <a:ext cx="2087400" cy="1293000"/>
          </a:xfrm>
          <a:prstGeom prst="rect">
            <a:avLst/>
          </a:prstGeom>
          <a:noFill/>
          <a:ln>
            <a:noFill/>
          </a:ln>
        </p:spPr>
        <p:txBody>
          <a:bodyPr anchorCtr="0" anchor="t" bIns="91425" lIns="91425" spcFirstLastPara="1" rIns="91425" wrap="square" tIns="91425">
            <a:spAutoFit/>
          </a:bodyPr>
          <a:lstStyle/>
          <a:p>
            <a:pPr indent="0" lvl="0" marL="0" rtl="0" algn="l">
              <a:spcBef>
                <a:spcPts val="300"/>
              </a:spcBef>
              <a:spcAft>
                <a:spcPts val="0"/>
              </a:spcAft>
              <a:buNone/>
            </a:pPr>
            <a:r>
              <a:rPr lang="en" sz="1200">
                <a:solidFill>
                  <a:schemeClr val="accent3"/>
                </a:solidFill>
                <a:latin typeface="Open Sans"/>
                <a:ea typeface="Open Sans"/>
                <a:cs typeface="Open Sans"/>
                <a:sym typeface="Open Sans"/>
              </a:rPr>
              <a:t>CREDITS: This presentation template was created by </a:t>
            </a:r>
            <a:r>
              <a:rPr b="1" lang="en" sz="1200">
                <a:solidFill>
                  <a:schemeClr val="accent3"/>
                </a:solidFill>
                <a:uFill>
                  <a:noFill/>
                </a:uFill>
                <a:latin typeface="Open Sans"/>
                <a:ea typeface="Open Sans"/>
                <a:cs typeface="Open Sans"/>
                <a:sym typeface="Open Sans"/>
                <a:hlinkClick r:id="rId2">
                  <a:extLst>
                    <a:ext uri="{A12FA001-AC4F-418D-AE19-62706E023703}">
                      <ahyp:hlinkClr val="tx"/>
                    </a:ext>
                  </a:extLst>
                </a:hlinkClick>
              </a:rPr>
              <a:t>Slidesgo</a:t>
            </a:r>
            <a:r>
              <a:rPr lang="en" sz="1200">
                <a:solidFill>
                  <a:schemeClr val="accent3"/>
                </a:solidFill>
                <a:latin typeface="Open Sans"/>
                <a:ea typeface="Open Sans"/>
                <a:cs typeface="Open Sans"/>
                <a:sym typeface="Open Sans"/>
              </a:rPr>
              <a:t>, including icons by </a:t>
            </a:r>
            <a:r>
              <a:rPr b="1" lang="en" sz="1200">
                <a:solidFill>
                  <a:schemeClr val="accent3"/>
                </a:solidFill>
                <a:uFill>
                  <a:noFill/>
                </a:uFill>
                <a:latin typeface="Open Sans"/>
                <a:ea typeface="Open Sans"/>
                <a:cs typeface="Open Sans"/>
                <a:sym typeface="Open Sans"/>
                <a:hlinkClick r:id="rId3">
                  <a:extLst>
                    <a:ext uri="{A12FA001-AC4F-418D-AE19-62706E023703}">
                      <ahyp:hlinkClr val="tx"/>
                    </a:ext>
                  </a:extLst>
                </a:hlinkClick>
              </a:rPr>
              <a:t>Flaticon</a:t>
            </a:r>
            <a:r>
              <a:rPr lang="en" sz="1200">
                <a:solidFill>
                  <a:schemeClr val="accent3"/>
                </a:solidFill>
                <a:latin typeface="Open Sans"/>
                <a:ea typeface="Open Sans"/>
                <a:cs typeface="Open Sans"/>
                <a:sym typeface="Open Sans"/>
              </a:rPr>
              <a:t>, and infographics &amp; images by </a:t>
            </a:r>
            <a:r>
              <a:rPr b="1" lang="en" sz="1200">
                <a:solidFill>
                  <a:schemeClr val="accent3"/>
                </a:solidFill>
                <a:uFill>
                  <a:noFill/>
                </a:uFill>
                <a:latin typeface="Open Sans"/>
                <a:ea typeface="Open Sans"/>
                <a:cs typeface="Open Sans"/>
                <a:sym typeface="Open Sans"/>
                <a:hlinkClick r:id="rId4">
                  <a:extLst>
                    <a:ext uri="{A12FA001-AC4F-418D-AE19-62706E023703}">
                      <ahyp:hlinkClr val="tx"/>
                    </a:ext>
                  </a:extLst>
                </a:hlinkClick>
              </a:rPr>
              <a:t>Freepik</a:t>
            </a:r>
            <a:r>
              <a:rPr b="1" lang="en" sz="1200">
                <a:solidFill>
                  <a:schemeClr val="accent3"/>
                </a:solidFill>
                <a:latin typeface="Open Sans"/>
                <a:ea typeface="Open Sans"/>
                <a:cs typeface="Open Sans"/>
                <a:sym typeface="Open Sans"/>
              </a:rPr>
              <a:t> </a:t>
            </a:r>
            <a:endParaRPr b="1" sz="1200">
              <a:solidFill>
                <a:schemeClr val="accent3"/>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2">
    <p:spTree>
      <p:nvGrpSpPr>
        <p:cNvPr id="333" name="Shape 333"/>
        <p:cNvGrpSpPr/>
        <p:nvPr/>
      </p:nvGrpSpPr>
      <p:grpSpPr>
        <a:xfrm>
          <a:off x="0" y="0"/>
          <a:ext cx="0" cy="0"/>
          <a:chOff x="0" y="0"/>
          <a:chExt cx="0" cy="0"/>
        </a:xfrm>
      </p:grpSpPr>
      <p:sp>
        <p:nvSpPr>
          <p:cNvPr id="334" name="Google Shape;334;p28"/>
          <p:cNvSpPr/>
          <p:nvPr/>
        </p:nvSpPr>
        <p:spPr>
          <a:xfrm>
            <a:off x="41" y="7949985"/>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5" name="Google Shape;335;p28"/>
          <p:cNvPicPr preferRelativeResize="0"/>
          <p:nvPr/>
        </p:nvPicPr>
        <p:blipFill>
          <a:blip r:embed="rId2">
            <a:alphaModFix/>
          </a:blip>
          <a:stretch>
            <a:fillRect/>
          </a:stretch>
        </p:blipFill>
        <p:spPr>
          <a:xfrm flipH="1" rot="-287321">
            <a:off x="5956728" y="6870616"/>
            <a:ext cx="601935" cy="705663"/>
          </a:xfrm>
          <a:prstGeom prst="rect">
            <a:avLst/>
          </a:prstGeom>
          <a:noFill/>
          <a:ln>
            <a:noFill/>
          </a:ln>
        </p:spPr>
      </p:pic>
      <p:sp>
        <p:nvSpPr>
          <p:cNvPr id="336" name="Google Shape;336;p28"/>
          <p:cNvSpPr/>
          <p:nvPr/>
        </p:nvSpPr>
        <p:spPr>
          <a:xfrm rot="10800000">
            <a:off x="176" y="-40"/>
            <a:ext cx="6479966" cy="1050039"/>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7" name="Google Shape;337;p28"/>
          <p:cNvPicPr preferRelativeResize="0"/>
          <p:nvPr/>
        </p:nvPicPr>
        <p:blipFill>
          <a:blip r:embed="rId3">
            <a:alphaModFix/>
          </a:blip>
          <a:stretch>
            <a:fillRect/>
          </a:stretch>
        </p:blipFill>
        <p:spPr>
          <a:xfrm flipH="1" rot="9407650">
            <a:off x="-941493" y="1253520"/>
            <a:ext cx="1932060" cy="1715857"/>
          </a:xfrm>
          <a:prstGeom prst="rect">
            <a:avLst/>
          </a:prstGeom>
          <a:noFill/>
          <a:ln>
            <a:noFill/>
          </a:ln>
        </p:spPr>
      </p:pic>
      <p:pic>
        <p:nvPicPr>
          <p:cNvPr id="338" name="Google Shape;338;p28"/>
          <p:cNvPicPr preferRelativeResize="0"/>
          <p:nvPr/>
        </p:nvPicPr>
        <p:blipFill>
          <a:blip r:embed="rId4">
            <a:alphaModFix/>
          </a:blip>
          <a:stretch>
            <a:fillRect/>
          </a:stretch>
        </p:blipFill>
        <p:spPr>
          <a:xfrm rot="721005">
            <a:off x="5342655" y="7622891"/>
            <a:ext cx="617727" cy="200884"/>
          </a:xfrm>
          <a:prstGeom prst="rect">
            <a:avLst/>
          </a:prstGeom>
          <a:noFill/>
          <a:ln>
            <a:noFill/>
          </a:ln>
        </p:spPr>
      </p:pic>
      <p:pic>
        <p:nvPicPr>
          <p:cNvPr id="339" name="Google Shape;339;p28"/>
          <p:cNvPicPr preferRelativeResize="0"/>
          <p:nvPr/>
        </p:nvPicPr>
        <p:blipFill>
          <a:blip r:embed="rId4">
            <a:alphaModFix/>
          </a:blip>
          <a:stretch>
            <a:fillRect/>
          </a:stretch>
        </p:blipFill>
        <p:spPr>
          <a:xfrm rot="-1427571">
            <a:off x="6152549" y="8546261"/>
            <a:ext cx="617728" cy="20088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3">
    <p:spTree>
      <p:nvGrpSpPr>
        <p:cNvPr id="340" name="Shape 340"/>
        <p:cNvGrpSpPr/>
        <p:nvPr/>
      </p:nvGrpSpPr>
      <p:grpSpPr>
        <a:xfrm>
          <a:off x="0" y="0"/>
          <a:ext cx="0" cy="0"/>
          <a:chOff x="0" y="0"/>
          <a:chExt cx="0" cy="0"/>
        </a:xfrm>
      </p:grpSpPr>
      <p:sp>
        <p:nvSpPr>
          <p:cNvPr id="341" name="Google Shape;341;p29"/>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9"/>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343" name="Google Shape;343;p29"/>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344" name="Google Shape;344;p29"/>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45" name="Shape 345"/>
        <p:cNvGrpSpPr/>
        <p:nvPr/>
      </p:nvGrpSpPr>
      <p:grpSpPr>
        <a:xfrm>
          <a:off x="0" y="0"/>
          <a:ext cx="0" cy="0"/>
          <a:chOff x="0" y="0"/>
          <a:chExt cx="0" cy="0"/>
        </a:xfrm>
      </p:grpSpPr>
      <p:sp>
        <p:nvSpPr>
          <p:cNvPr id="346" name="Google Shape;346;p30"/>
          <p:cNvSpPr txBox="1"/>
          <p:nvPr>
            <p:ph type="ctrTitle"/>
          </p:nvPr>
        </p:nvSpPr>
        <p:spPr>
          <a:xfrm>
            <a:off x="220896" y="1302843"/>
            <a:ext cx="6038100" cy="359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47" name="Google Shape;347;p30"/>
          <p:cNvSpPr txBox="1"/>
          <p:nvPr>
            <p:ph idx="1" type="subTitle"/>
          </p:nvPr>
        </p:nvSpPr>
        <p:spPr>
          <a:xfrm>
            <a:off x="220890" y="4959099"/>
            <a:ext cx="6038100" cy="138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48" name="Google Shape;348;p30"/>
          <p:cNvSpPr txBox="1"/>
          <p:nvPr>
            <p:ph idx="12" type="sldNum"/>
          </p:nvPr>
        </p:nvSpPr>
        <p:spPr>
          <a:xfrm>
            <a:off x="6004104" y="8159609"/>
            <a:ext cx="388800" cy="688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idx="1" type="body"/>
          </p:nvPr>
        </p:nvSpPr>
        <p:spPr>
          <a:xfrm>
            <a:off x="505346" y="2008661"/>
            <a:ext cx="5469300" cy="6175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accent3"/>
              </a:buClr>
              <a:buSzPts val="1200"/>
              <a:buAutoNum type="arabicPeriod"/>
              <a:defRPr sz="1100">
                <a:solidFill>
                  <a:schemeClr val="accent3"/>
                </a:solidFill>
              </a:defRPr>
            </a:lvl1pPr>
            <a:lvl2pPr indent="-304800" lvl="1" marL="914400" rtl="0">
              <a:spcBef>
                <a:spcPts val="300"/>
              </a:spcBef>
              <a:spcAft>
                <a:spcPts val="0"/>
              </a:spcAft>
              <a:buClr>
                <a:schemeClr val="accent3"/>
              </a:buClr>
              <a:buSzPts val="1200"/>
              <a:buFont typeface="Roboto Condensed Light"/>
              <a:buAutoNum type="alphaLcPeriod"/>
              <a:defRPr sz="1200">
                <a:solidFill>
                  <a:schemeClr val="accent3"/>
                </a:solidFill>
              </a:defRPr>
            </a:lvl2pPr>
            <a:lvl3pPr indent="-304800" lvl="2" marL="1371600" rtl="0">
              <a:spcBef>
                <a:spcPts val="0"/>
              </a:spcBef>
              <a:spcAft>
                <a:spcPts val="0"/>
              </a:spcAft>
              <a:buClr>
                <a:schemeClr val="accent3"/>
              </a:buClr>
              <a:buSzPts val="1200"/>
              <a:buFont typeface="Roboto Condensed Light"/>
              <a:buAutoNum type="romanLcPeriod"/>
              <a:defRPr sz="1200">
                <a:solidFill>
                  <a:schemeClr val="accent3"/>
                </a:solidFill>
              </a:defRPr>
            </a:lvl3pPr>
            <a:lvl4pPr indent="-304800" lvl="3" marL="1828800" rtl="0">
              <a:spcBef>
                <a:spcPts val="0"/>
              </a:spcBef>
              <a:spcAft>
                <a:spcPts val="0"/>
              </a:spcAft>
              <a:buClr>
                <a:schemeClr val="accent3"/>
              </a:buClr>
              <a:buSzPts val="1200"/>
              <a:buFont typeface="Roboto Condensed Light"/>
              <a:buAutoNum type="arabicPeriod"/>
              <a:defRPr sz="1200">
                <a:solidFill>
                  <a:schemeClr val="accent3"/>
                </a:solidFill>
              </a:defRPr>
            </a:lvl4pPr>
            <a:lvl5pPr indent="-304800" lvl="4" marL="2286000" rtl="0">
              <a:spcBef>
                <a:spcPts val="0"/>
              </a:spcBef>
              <a:spcAft>
                <a:spcPts val="0"/>
              </a:spcAft>
              <a:buClr>
                <a:schemeClr val="accent3"/>
              </a:buClr>
              <a:buSzPts val="1200"/>
              <a:buFont typeface="Roboto Condensed Light"/>
              <a:buAutoNum type="alphaLcPeriod"/>
              <a:defRPr sz="1200">
                <a:solidFill>
                  <a:schemeClr val="accent3"/>
                </a:solidFill>
              </a:defRPr>
            </a:lvl5pPr>
            <a:lvl6pPr indent="-304800" lvl="5" marL="2743200" rtl="0">
              <a:spcBef>
                <a:spcPts val="0"/>
              </a:spcBef>
              <a:spcAft>
                <a:spcPts val="0"/>
              </a:spcAft>
              <a:buClr>
                <a:schemeClr val="accent3"/>
              </a:buClr>
              <a:buSzPts val="1200"/>
              <a:buFont typeface="Roboto Condensed Light"/>
              <a:buAutoNum type="romanLcPeriod"/>
              <a:defRPr sz="1200">
                <a:solidFill>
                  <a:schemeClr val="accent3"/>
                </a:solidFill>
              </a:defRPr>
            </a:lvl6pPr>
            <a:lvl7pPr indent="-304800" lvl="6" marL="3200400" rtl="0">
              <a:spcBef>
                <a:spcPts val="0"/>
              </a:spcBef>
              <a:spcAft>
                <a:spcPts val="0"/>
              </a:spcAft>
              <a:buClr>
                <a:schemeClr val="accent3"/>
              </a:buClr>
              <a:buSzPts val="1200"/>
              <a:buFont typeface="Roboto Condensed Light"/>
              <a:buAutoNum type="arabicPeriod"/>
              <a:defRPr sz="1200">
                <a:solidFill>
                  <a:schemeClr val="accent3"/>
                </a:solidFill>
              </a:defRPr>
            </a:lvl7pPr>
            <a:lvl8pPr indent="-304800" lvl="7" marL="3657600" rtl="0">
              <a:spcBef>
                <a:spcPts val="0"/>
              </a:spcBef>
              <a:spcAft>
                <a:spcPts val="0"/>
              </a:spcAft>
              <a:buClr>
                <a:schemeClr val="accent3"/>
              </a:buClr>
              <a:buSzPts val="1200"/>
              <a:buFont typeface="Roboto Condensed Light"/>
              <a:buAutoNum type="alphaLcPeriod"/>
              <a:defRPr sz="1200">
                <a:solidFill>
                  <a:schemeClr val="accent3"/>
                </a:solidFill>
              </a:defRPr>
            </a:lvl8pPr>
            <a:lvl9pPr indent="-304800" lvl="8" marL="4114800" rtl="0">
              <a:spcBef>
                <a:spcPts val="0"/>
              </a:spcBef>
              <a:spcAft>
                <a:spcPts val="0"/>
              </a:spcAft>
              <a:buClr>
                <a:schemeClr val="accent3"/>
              </a:buClr>
              <a:buSzPts val="1200"/>
              <a:buFont typeface="Roboto Condensed Light"/>
              <a:buAutoNum type="romanLcPeriod"/>
              <a:defRPr sz="1200">
                <a:solidFill>
                  <a:schemeClr val="accent3"/>
                </a:solidFill>
              </a:defRPr>
            </a:lvl9pPr>
          </a:lstStyle>
          <a:p/>
        </p:txBody>
      </p:sp>
      <p:sp>
        <p:nvSpPr>
          <p:cNvPr id="25" name="Google Shape;25;p4"/>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26" name="Google Shape;26;p4"/>
          <p:cNvPicPr preferRelativeResize="0"/>
          <p:nvPr/>
        </p:nvPicPr>
        <p:blipFill>
          <a:blip r:embed="rId2">
            <a:alphaModFix/>
          </a:blip>
          <a:stretch>
            <a:fillRect/>
          </a:stretch>
        </p:blipFill>
        <p:spPr>
          <a:xfrm rot="10250945">
            <a:off x="31854" y="420565"/>
            <a:ext cx="523541" cy="737363"/>
          </a:xfrm>
          <a:prstGeom prst="rect">
            <a:avLst/>
          </a:prstGeom>
          <a:noFill/>
          <a:ln>
            <a:noFill/>
          </a:ln>
        </p:spPr>
      </p:pic>
      <p:pic>
        <p:nvPicPr>
          <p:cNvPr id="27" name="Google Shape;27;p4"/>
          <p:cNvPicPr preferRelativeResize="0"/>
          <p:nvPr/>
        </p:nvPicPr>
        <p:blipFill>
          <a:blip r:embed="rId3">
            <a:alphaModFix/>
          </a:blip>
          <a:stretch>
            <a:fillRect/>
          </a:stretch>
        </p:blipFill>
        <p:spPr>
          <a:xfrm rot="504741">
            <a:off x="5883171" y="6919208"/>
            <a:ext cx="888060" cy="1024278"/>
          </a:xfrm>
          <a:prstGeom prst="rect">
            <a:avLst/>
          </a:prstGeom>
          <a:noFill/>
          <a:ln>
            <a:noFill/>
          </a:ln>
        </p:spPr>
      </p:pic>
      <p:pic>
        <p:nvPicPr>
          <p:cNvPr id="28" name="Google Shape;28;p4"/>
          <p:cNvPicPr preferRelativeResize="0"/>
          <p:nvPr/>
        </p:nvPicPr>
        <p:blipFill>
          <a:blip r:embed="rId4">
            <a:alphaModFix/>
          </a:blip>
          <a:stretch>
            <a:fillRect/>
          </a:stretch>
        </p:blipFill>
        <p:spPr>
          <a:xfrm flipH="1" rot="1378965">
            <a:off x="5703002" y="7894100"/>
            <a:ext cx="543052" cy="63663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sp>
        <p:nvSpPr>
          <p:cNvPr id="30" name="Google Shape;30;p5"/>
          <p:cNvSpPr txBox="1"/>
          <p:nvPr>
            <p:ph idx="1" type="subTitle"/>
          </p:nvPr>
        </p:nvSpPr>
        <p:spPr>
          <a:xfrm>
            <a:off x="1033778"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1" name="Google Shape;31;p5"/>
          <p:cNvSpPr txBox="1"/>
          <p:nvPr>
            <p:ph idx="2" type="subTitle"/>
          </p:nvPr>
        </p:nvSpPr>
        <p:spPr>
          <a:xfrm>
            <a:off x="1035549" y="5873053"/>
            <a:ext cx="20931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2" name="Google Shape;32;p5"/>
          <p:cNvSpPr txBox="1"/>
          <p:nvPr>
            <p:ph idx="3" type="subTitle"/>
          </p:nvPr>
        </p:nvSpPr>
        <p:spPr>
          <a:xfrm>
            <a:off x="3351499" y="5302012"/>
            <a:ext cx="2094600" cy="735900"/>
          </a:xfrm>
          <a:prstGeom prst="rect">
            <a:avLst/>
          </a:prstGeom>
        </p:spPr>
        <p:txBody>
          <a:bodyPr anchorCtr="0" anchor="b" bIns="91425" lIns="91425" spcFirstLastPara="1" rIns="91425" wrap="square" tIns="91425">
            <a:noAutofit/>
          </a:bodyPr>
          <a:lstStyle>
            <a:lvl1pPr lvl="0" rtl="0" algn="ctr">
              <a:spcBef>
                <a:spcPts val="0"/>
              </a:spcBef>
              <a:spcAft>
                <a:spcPts val="0"/>
              </a:spcAft>
              <a:buNone/>
              <a:defRPr b="1" i="1" sz="2000">
                <a:solidFill>
                  <a:schemeClr val="dk2"/>
                </a:solidFill>
              </a:defRPr>
            </a:lvl1pPr>
            <a:lvl2pPr lvl="1" rtl="0" algn="ctr">
              <a:spcBef>
                <a:spcPts val="0"/>
              </a:spcBef>
              <a:spcAft>
                <a:spcPts val="0"/>
              </a:spcAft>
              <a:buNone/>
              <a:defRPr b="1" i="1" sz="2000">
                <a:solidFill>
                  <a:schemeClr val="dk2"/>
                </a:solidFill>
              </a:defRPr>
            </a:lvl2pPr>
            <a:lvl3pPr lvl="2" rtl="0" algn="ctr">
              <a:spcBef>
                <a:spcPts val="0"/>
              </a:spcBef>
              <a:spcAft>
                <a:spcPts val="0"/>
              </a:spcAft>
              <a:buNone/>
              <a:defRPr b="1" i="1" sz="2000">
                <a:solidFill>
                  <a:schemeClr val="dk2"/>
                </a:solidFill>
              </a:defRPr>
            </a:lvl3pPr>
            <a:lvl4pPr lvl="3" rtl="0" algn="ctr">
              <a:spcBef>
                <a:spcPts val="0"/>
              </a:spcBef>
              <a:spcAft>
                <a:spcPts val="0"/>
              </a:spcAft>
              <a:buNone/>
              <a:defRPr b="1" i="1" sz="2000">
                <a:solidFill>
                  <a:schemeClr val="dk2"/>
                </a:solidFill>
              </a:defRPr>
            </a:lvl4pPr>
            <a:lvl5pPr lvl="4" rtl="0" algn="ctr">
              <a:spcBef>
                <a:spcPts val="0"/>
              </a:spcBef>
              <a:spcAft>
                <a:spcPts val="0"/>
              </a:spcAft>
              <a:buNone/>
              <a:defRPr b="1" i="1" sz="2000">
                <a:solidFill>
                  <a:schemeClr val="dk2"/>
                </a:solidFill>
              </a:defRPr>
            </a:lvl5pPr>
            <a:lvl6pPr lvl="5" rtl="0" algn="ctr">
              <a:spcBef>
                <a:spcPts val="0"/>
              </a:spcBef>
              <a:spcAft>
                <a:spcPts val="0"/>
              </a:spcAft>
              <a:buNone/>
              <a:defRPr b="1" i="1" sz="2000">
                <a:solidFill>
                  <a:schemeClr val="dk2"/>
                </a:solidFill>
              </a:defRPr>
            </a:lvl6pPr>
            <a:lvl7pPr lvl="6" rtl="0" algn="ctr">
              <a:spcBef>
                <a:spcPts val="0"/>
              </a:spcBef>
              <a:spcAft>
                <a:spcPts val="0"/>
              </a:spcAft>
              <a:buNone/>
              <a:defRPr b="1" i="1" sz="2000">
                <a:solidFill>
                  <a:schemeClr val="dk2"/>
                </a:solidFill>
              </a:defRPr>
            </a:lvl7pPr>
            <a:lvl8pPr lvl="7" rtl="0" algn="ctr">
              <a:spcBef>
                <a:spcPts val="0"/>
              </a:spcBef>
              <a:spcAft>
                <a:spcPts val="0"/>
              </a:spcAft>
              <a:buNone/>
              <a:defRPr b="1" i="1" sz="2000">
                <a:solidFill>
                  <a:schemeClr val="dk2"/>
                </a:solidFill>
              </a:defRPr>
            </a:lvl8pPr>
            <a:lvl9pPr lvl="8" rtl="0" algn="ctr">
              <a:spcBef>
                <a:spcPts val="0"/>
              </a:spcBef>
              <a:spcAft>
                <a:spcPts val="0"/>
              </a:spcAft>
              <a:buNone/>
              <a:defRPr b="1" i="1" sz="2000">
                <a:solidFill>
                  <a:schemeClr val="dk2"/>
                </a:solidFill>
              </a:defRPr>
            </a:lvl9pPr>
          </a:lstStyle>
          <a:p/>
        </p:txBody>
      </p:sp>
      <p:sp>
        <p:nvSpPr>
          <p:cNvPr id="33" name="Google Shape;33;p5"/>
          <p:cNvSpPr txBox="1"/>
          <p:nvPr>
            <p:ph idx="4" type="subTitle"/>
          </p:nvPr>
        </p:nvSpPr>
        <p:spPr>
          <a:xfrm>
            <a:off x="3353687" y="5873053"/>
            <a:ext cx="2090400" cy="166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34" name="Google Shape;34;p5"/>
          <p:cNvSpPr txBox="1"/>
          <p:nvPr>
            <p:ph type="title"/>
          </p:nvPr>
        </p:nvSpPr>
        <p:spPr>
          <a:xfrm>
            <a:off x="505346" y="791470"/>
            <a:ext cx="5469300" cy="1002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35" name="Google Shape;35;p5"/>
          <p:cNvPicPr preferRelativeResize="0"/>
          <p:nvPr/>
        </p:nvPicPr>
        <p:blipFill>
          <a:blip r:embed="rId2">
            <a:alphaModFix/>
          </a:blip>
          <a:stretch>
            <a:fillRect/>
          </a:stretch>
        </p:blipFill>
        <p:spPr>
          <a:xfrm rot="1058411">
            <a:off x="-81482" y="5164394"/>
            <a:ext cx="483151" cy="566408"/>
          </a:xfrm>
          <a:prstGeom prst="rect">
            <a:avLst/>
          </a:prstGeom>
          <a:noFill/>
          <a:ln>
            <a:noFill/>
          </a:ln>
        </p:spPr>
      </p:pic>
      <p:sp>
        <p:nvSpPr>
          <p:cNvPr id="36" name="Google Shape;36;p5"/>
          <p:cNvSpPr/>
          <p:nvPr/>
        </p:nvSpPr>
        <p:spPr>
          <a:xfrm flipH="1">
            <a:off x="176" y="8197555"/>
            <a:ext cx="6479966" cy="802486"/>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5"/>
          <p:cNvPicPr preferRelativeResize="0"/>
          <p:nvPr/>
        </p:nvPicPr>
        <p:blipFill>
          <a:blip r:embed="rId3">
            <a:alphaModFix/>
          </a:blip>
          <a:stretch>
            <a:fillRect/>
          </a:stretch>
        </p:blipFill>
        <p:spPr>
          <a:xfrm flipH="1" rot="8424068">
            <a:off x="-588605" y="8168433"/>
            <a:ext cx="1233473" cy="1095450"/>
          </a:xfrm>
          <a:prstGeom prst="rect">
            <a:avLst/>
          </a:prstGeom>
          <a:noFill/>
          <a:ln>
            <a:noFill/>
          </a:ln>
        </p:spPr>
      </p:pic>
      <p:pic>
        <p:nvPicPr>
          <p:cNvPr id="38" name="Google Shape;38;p5"/>
          <p:cNvPicPr preferRelativeResize="0"/>
          <p:nvPr/>
        </p:nvPicPr>
        <p:blipFill>
          <a:blip r:embed="rId3">
            <a:alphaModFix/>
          </a:blip>
          <a:stretch>
            <a:fillRect/>
          </a:stretch>
        </p:blipFill>
        <p:spPr>
          <a:xfrm flipH="1" rot="9407649">
            <a:off x="5779021" y="2608845"/>
            <a:ext cx="1407465" cy="1249965"/>
          </a:xfrm>
          <a:prstGeom prst="rect">
            <a:avLst/>
          </a:prstGeom>
          <a:noFill/>
          <a:ln>
            <a:noFill/>
          </a:ln>
        </p:spPr>
      </p:pic>
      <p:pic>
        <p:nvPicPr>
          <p:cNvPr id="39" name="Google Shape;39;p5"/>
          <p:cNvPicPr preferRelativeResize="0"/>
          <p:nvPr/>
        </p:nvPicPr>
        <p:blipFill>
          <a:blip r:embed="rId4">
            <a:alphaModFix/>
          </a:blip>
          <a:stretch>
            <a:fillRect/>
          </a:stretch>
        </p:blipFill>
        <p:spPr>
          <a:xfrm rot="5015043">
            <a:off x="-617873" y="8256439"/>
            <a:ext cx="2062264" cy="1160655"/>
          </a:xfrm>
          <a:prstGeom prst="rect">
            <a:avLst/>
          </a:prstGeom>
          <a:noFill/>
          <a:ln>
            <a:noFill/>
          </a:ln>
        </p:spPr>
      </p:pic>
      <p:pic>
        <p:nvPicPr>
          <p:cNvPr id="40" name="Google Shape;40;p5"/>
          <p:cNvPicPr preferRelativeResize="0"/>
          <p:nvPr/>
        </p:nvPicPr>
        <p:blipFill>
          <a:blip r:embed="rId5">
            <a:alphaModFix/>
          </a:blip>
          <a:stretch>
            <a:fillRect/>
          </a:stretch>
        </p:blipFill>
        <p:spPr>
          <a:xfrm rot="2335984">
            <a:off x="91111" y="1379971"/>
            <a:ext cx="706366" cy="229714"/>
          </a:xfrm>
          <a:prstGeom prst="rect">
            <a:avLst/>
          </a:prstGeom>
          <a:noFill/>
          <a:ln>
            <a:noFill/>
          </a:ln>
        </p:spPr>
      </p:pic>
      <p:pic>
        <p:nvPicPr>
          <p:cNvPr id="41" name="Google Shape;41;p5"/>
          <p:cNvPicPr preferRelativeResize="0"/>
          <p:nvPr/>
        </p:nvPicPr>
        <p:blipFill>
          <a:blip r:embed="rId5">
            <a:alphaModFix/>
          </a:blip>
          <a:stretch>
            <a:fillRect/>
          </a:stretch>
        </p:blipFill>
        <p:spPr>
          <a:xfrm rot="-949908">
            <a:off x="5748132" y="7281514"/>
            <a:ext cx="529633" cy="172242"/>
          </a:xfrm>
          <a:prstGeom prst="rect">
            <a:avLst/>
          </a:prstGeom>
          <a:noFill/>
          <a:ln>
            <a:noFill/>
          </a:ln>
        </p:spPr>
      </p:pic>
      <p:pic>
        <p:nvPicPr>
          <p:cNvPr id="42" name="Google Shape;42;p5"/>
          <p:cNvPicPr preferRelativeResize="0"/>
          <p:nvPr/>
        </p:nvPicPr>
        <p:blipFill>
          <a:blip r:embed="rId5">
            <a:alphaModFix/>
          </a:blip>
          <a:stretch>
            <a:fillRect/>
          </a:stretch>
        </p:blipFill>
        <p:spPr>
          <a:xfrm rot="1375125">
            <a:off x="6066029" y="8279457"/>
            <a:ext cx="833451" cy="271044"/>
          </a:xfrm>
          <a:prstGeom prst="rect">
            <a:avLst/>
          </a:prstGeom>
          <a:noFill/>
          <a:ln>
            <a:noFill/>
          </a:ln>
        </p:spPr>
      </p:pic>
      <p:pic>
        <p:nvPicPr>
          <p:cNvPr id="43" name="Google Shape;43;p5"/>
          <p:cNvPicPr preferRelativeResize="0"/>
          <p:nvPr/>
        </p:nvPicPr>
        <p:blipFill>
          <a:blip r:embed="rId5">
            <a:alphaModFix/>
          </a:blip>
          <a:stretch>
            <a:fillRect/>
          </a:stretch>
        </p:blipFill>
        <p:spPr>
          <a:xfrm rot="-949908">
            <a:off x="-201860" y="540744"/>
            <a:ext cx="529633" cy="172242"/>
          </a:xfrm>
          <a:prstGeom prst="rect">
            <a:avLst/>
          </a:prstGeom>
          <a:noFill/>
          <a:ln>
            <a:noFill/>
          </a:ln>
        </p:spPr>
      </p:pic>
      <p:pic>
        <p:nvPicPr>
          <p:cNvPr id="44" name="Google Shape;44;p5"/>
          <p:cNvPicPr preferRelativeResize="0"/>
          <p:nvPr/>
        </p:nvPicPr>
        <p:blipFill>
          <a:blip r:embed="rId4">
            <a:alphaModFix/>
          </a:blip>
          <a:stretch>
            <a:fillRect/>
          </a:stretch>
        </p:blipFill>
        <p:spPr>
          <a:xfrm rot="-6436397">
            <a:off x="5062783" y="-810754"/>
            <a:ext cx="2015858" cy="19272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p:nvPr/>
        </p:nvSpPr>
        <p:spPr>
          <a:xfrm>
            <a:off x="35" y="8366668"/>
            <a:ext cx="6479966" cy="633321"/>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510449" y="791470"/>
            <a:ext cx="5459100" cy="10020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pic>
        <p:nvPicPr>
          <p:cNvPr id="48" name="Google Shape;48;p6"/>
          <p:cNvPicPr preferRelativeResize="0"/>
          <p:nvPr/>
        </p:nvPicPr>
        <p:blipFill>
          <a:blip r:embed="rId2">
            <a:alphaModFix/>
          </a:blip>
          <a:stretch>
            <a:fillRect/>
          </a:stretch>
        </p:blipFill>
        <p:spPr>
          <a:xfrm rot="1896920">
            <a:off x="5760739" y="6661649"/>
            <a:ext cx="1079318" cy="1244899"/>
          </a:xfrm>
          <a:prstGeom prst="rect">
            <a:avLst/>
          </a:prstGeom>
          <a:noFill/>
          <a:ln>
            <a:noFill/>
          </a:ln>
        </p:spPr>
      </p:pic>
      <p:pic>
        <p:nvPicPr>
          <p:cNvPr id="49" name="Google Shape;49;p6"/>
          <p:cNvPicPr preferRelativeResize="0"/>
          <p:nvPr/>
        </p:nvPicPr>
        <p:blipFill>
          <a:blip r:embed="rId3">
            <a:alphaModFix/>
          </a:blip>
          <a:stretch>
            <a:fillRect/>
          </a:stretch>
        </p:blipFill>
        <p:spPr>
          <a:xfrm flipH="1" rot="5399990">
            <a:off x="-297230" y="1636801"/>
            <a:ext cx="600632" cy="845942"/>
          </a:xfrm>
          <a:prstGeom prst="rect">
            <a:avLst/>
          </a:prstGeom>
          <a:noFill/>
          <a:ln>
            <a:noFill/>
          </a:ln>
        </p:spPr>
      </p:pic>
      <p:pic>
        <p:nvPicPr>
          <p:cNvPr id="50" name="Google Shape;50;p6"/>
          <p:cNvPicPr preferRelativeResize="0"/>
          <p:nvPr/>
        </p:nvPicPr>
        <p:blipFill>
          <a:blip r:embed="rId4">
            <a:alphaModFix/>
          </a:blip>
          <a:stretch>
            <a:fillRect/>
          </a:stretch>
        </p:blipFill>
        <p:spPr>
          <a:xfrm flipH="1" rot="6387324">
            <a:off x="-18588" y="612613"/>
            <a:ext cx="554767" cy="6503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p7"/>
          <p:cNvSpPr txBox="1"/>
          <p:nvPr>
            <p:ph type="title"/>
          </p:nvPr>
        </p:nvSpPr>
        <p:spPr>
          <a:xfrm>
            <a:off x="1943575" y="4662992"/>
            <a:ext cx="2592900" cy="2208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3" name="Google Shape;53;p7"/>
          <p:cNvSpPr txBox="1"/>
          <p:nvPr>
            <p:ph idx="1" type="subTitle"/>
          </p:nvPr>
        </p:nvSpPr>
        <p:spPr>
          <a:xfrm>
            <a:off x="1390606" y="6871391"/>
            <a:ext cx="3699000" cy="11847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pic>
        <p:nvPicPr>
          <p:cNvPr id="54" name="Google Shape;54;p7"/>
          <p:cNvPicPr preferRelativeResize="0"/>
          <p:nvPr/>
        </p:nvPicPr>
        <p:blipFill>
          <a:blip r:embed="rId2">
            <a:alphaModFix/>
          </a:blip>
          <a:stretch>
            <a:fillRect/>
          </a:stretch>
        </p:blipFill>
        <p:spPr>
          <a:xfrm rot="3372736">
            <a:off x="5560922" y="-958937"/>
            <a:ext cx="827212" cy="969760"/>
          </a:xfrm>
          <a:prstGeom prst="rect">
            <a:avLst/>
          </a:prstGeom>
          <a:noFill/>
          <a:ln>
            <a:noFill/>
          </a:ln>
        </p:spPr>
      </p:pic>
      <p:pic>
        <p:nvPicPr>
          <p:cNvPr id="55" name="Google Shape;55;p7"/>
          <p:cNvPicPr preferRelativeResize="0"/>
          <p:nvPr/>
        </p:nvPicPr>
        <p:blipFill>
          <a:blip r:embed="rId2">
            <a:alphaModFix/>
          </a:blip>
          <a:stretch>
            <a:fillRect/>
          </a:stretch>
        </p:blipFill>
        <p:spPr>
          <a:xfrm flipH="1" rot="-3372736">
            <a:off x="-106456" y="-958937"/>
            <a:ext cx="827212" cy="969760"/>
          </a:xfrm>
          <a:prstGeom prst="rect">
            <a:avLst/>
          </a:prstGeom>
          <a:noFill/>
          <a:ln>
            <a:noFill/>
          </a:ln>
        </p:spPr>
      </p:pic>
      <p:grpSp>
        <p:nvGrpSpPr>
          <p:cNvPr id="56" name="Google Shape;56;p7"/>
          <p:cNvGrpSpPr/>
          <p:nvPr/>
        </p:nvGrpSpPr>
        <p:grpSpPr>
          <a:xfrm rot="-2463808">
            <a:off x="-129963" y="-2222367"/>
            <a:ext cx="2451773" cy="2759367"/>
            <a:chOff x="713389" y="-262634"/>
            <a:chExt cx="3459843" cy="3893906"/>
          </a:xfrm>
        </p:grpSpPr>
        <p:pic>
          <p:nvPicPr>
            <p:cNvPr id="57" name="Google Shape;57;p7"/>
            <p:cNvPicPr preferRelativeResize="0"/>
            <p:nvPr/>
          </p:nvPicPr>
          <p:blipFill>
            <a:blip r:embed="rId3">
              <a:alphaModFix/>
            </a:blip>
            <a:stretch>
              <a:fillRect/>
            </a:stretch>
          </p:blipFill>
          <p:spPr>
            <a:xfrm flipH="1" rot="-4265453">
              <a:off x="1683657" y="2589867"/>
              <a:ext cx="1097963" cy="357054"/>
            </a:xfrm>
            <a:prstGeom prst="rect">
              <a:avLst/>
            </a:prstGeom>
            <a:noFill/>
            <a:ln>
              <a:noFill/>
            </a:ln>
          </p:spPr>
        </p:pic>
        <p:pic>
          <p:nvPicPr>
            <p:cNvPr id="58" name="Google Shape;58;p7"/>
            <p:cNvPicPr preferRelativeResize="0"/>
            <p:nvPr/>
          </p:nvPicPr>
          <p:blipFill>
            <a:blip r:embed="rId3">
              <a:alphaModFix/>
            </a:blip>
            <a:stretch>
              <a:fillRect/>
            </a:stretch>
          </p:blipFill>
          <p:spPr>
            <a:xfrm flipH="1" rot="-5400000">
              <a:off x="2046540" y="2903763"/>
              <a:ext cx="1097964" cy="357054"/>
            </a:xfrm>
            <a:prstGeom prst="rect">
              <a:avLst/>
            </a:prstGeom>
            <a:noFill/>
            <a:ln>
              <a:noFill/>
            </a:ln>
          </p:spPr>
        </p:pic>
        <p:pic>
          <p:nvPicPr>
            <p:cNvPr id="59" name="Google Shape;59;p7"/>
            <p:cNvPicPr preferRelativeResize="0"/>
            <p:nvPr/>
          </p:nvPicPr>
          <p:blipFill>
            <a:blip r:embed="rId4">
              <a:alphaModFix/>
            </a:blip>
            <a:stretch>
              <a:fillRect/>
            </a:stretch>
          </p:blipFill>
          <p:spPr>
            <a:xfrm flipH="1" rot="-6306671">
              <a:off x="1371644" y="1704035"/>
              <a:ext cx="990786" cy="1395435"/>
            </a:xfrm>
            <a:prstGeom prst="rect">
              <a:avLst/>
            </a:prstGeom>
            <a:noFill/>
            <a:ln>
              <a:noFill/>
            </a:ln>
          </p:spPr>
        </p:pic>
        <p:pic>
          <p:nvPicPr>
            <p:cNvPr id="60" name="Google Shape;60;p7"/>
            <p:cNvPicPr preferRelativeResize="0"/>
            <p:nvPr/>
          </p:nvPicPr>
          <p:blipFill>
            <a:blip r:embed="rId5">
              <a:alphaModFix/>
            </a:blip>
            <a:stretch>
              <a:fillRect/>
            </a:stretch>
          </p:blipFill>
          <p:spPr>
            <a:xfrm rot="1392348">
              <a:off x="1080136" y="176558"/>
              <a:ext cx="2726349" cy="2421263"/>
            </a:xfrm>
            <a:prstGeom prst="rect">
              <a:avLst/>
            </a:prstGeom>
            <a:noFill/>
            <a:ln>
              <a:noFill/>
            </a:ln>
          </p:spPr>
        </p:pic>
      </p:grpSp>
      <p:sp>
        <p:nvSpPr>
          <p:cNvPr id="61" name="Google Shape;61;p7"/>
          <p:cNvSpPr/>
          <p:nvPr/>
        </p:nvSpPr>
        <p:spPr>
          <a:xfrm>
            <a:off x="35" y="8296063"/>
            <a:ext cx="6479966" cy="703944"/>
          </a:xfrm>
          <a:custGeom>
            <a:rect b="b" l="l" r="r" t="t"/>
            <a:pathLst>
              <a:path extrusionOk="0" h="21272" w="131613">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7"/>
          <p:cNvGrpSpPr/>
          <p:nvPr/>
        </p:nvGrpSpPr>
        <p:grpSpPr>
          <a:xfrm>
            <a:off x="4293789" y="-1176455"/>
            <a:ext cx="2146805" cy="2393084"/>
            <a:chOff x="5325298" y="1401875"/>
            <a:chExt cx="3029216" cy="3376724"/>
          </a:xfrm>
        </p:grpSpPr>
        <p:pic>
          <p:nvPicPr>
            <p:cNvPr id="63" name="Google Shape;63;p7"/>
            <p:cNvPicPr preferRelativeResize="0"/>
            <p:nvPr/>
          </p:nvPicPr>
          <p:blipFill>
            <a:blip r:embed="rId3">
              <a:alphaModFix/>
            </a:blip>
            <a:stretch>
              <a:fillRect/>
            </a:stretch>
          </p:blipFill>
          <p:spPr>
            <a:xfrm rot="-3834659">
              <a:off x="6665023" y="2077497"/>
              <a:ext cx="1097961" cy="357055"/>
            </a:xfrm>
            <a:prstGeom prst="rect">
              <a:avLst/>
            </a:prstGeom>
            <a:noFill/>
            <a:ln>
              <a:noFill/>
            </a:ln>
          </p:spPr>
        </p:pic>
        <p:pic>
          <p:nvPicPr>
            <p:cNvPr id="64" name="Google Shape;64;p7"/>
            <p:cNvPicPr preferRelativeResize="0"/>
            <p:nvPr/>
          </p:nvPicPr>
          <p:blipFill>
            <a:blip r:embed="rId3">
              <a:alphaModFix/>
            </a:blip>
            <a:stretch>
              <a:fillRect/>
            </a:stretch>
          </p:blipFill>
          <p:spPr>
            <a:xfrm rot="-5244271">
              <a:off x="6493573" y="1779848"/>
              <a:ext cx="1097958" cy="357056"/>
            </a:xfrm>
            <a:prstGeom prst="rect">
              <a:avLst/>
            </a:prstGeom>
            <a:noFill/>
            <a:ln>
              <a:noFill/>
            </a:ln>
          </p:spPr>
        </p:pic>
        <p:pic>
          <p:nvPicPr>
            <p:cNvPr id="65" name="Google Shape;65;p7"/>
            <p:cNvPicPr preferRelativeResize="0"/>
            <p:nvPr/>
          </p:nvPicPr>
          <p:blipFill>
            <a:blip r:embed="rId4">
              <a:alphaModFix/>
            </a:blip>
            <a:stretch>
              <a:fillRect/>
            </a:stretch>
          </p:blipFill>
          <p:spPr>
            <a:xfrm flipH="1" rot="5172484">
              <a:off x="7130170" y="2170760"/>
              <a:ext cx="990785" cy="1395436"/>
            </a:xfrm>
            <a:prstGeom prst="rect">
              <a:avLst/>
            </a:prstGeom>
            <a:noFill/>
            <a:ln>
              <a:noFill/>
            </a:ln>
          </p:spPr>
        </p:pic>
        <p:pic>
          <p:nvPicPr>
            <p:cNvPr id="66" name="Google Shape;66;p7"/>
            <p:cNvPicPr preferRelativeResize="0"/>
            <p:nvPr/>
          </p:nvPicPr>
          <p:blipFill>
            <a:blip r:embed="rId6">
              <a:alphaModFix/>
            </a:blip>
            <a:stretch>
              <a:fillRect/>
            </a:stretch>
          </p:blipFill>
          <p:spPr>
            <a:xfrm>
              <a:off x="5325298" y="2329184"/>
              <a:ext cx="2914801" cy="2449415"/>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sp>
        <p:nvSpPr>
          <p:cNvPr id="68" name="Google Shape;68;p8"/>
          <p:cNvSpPr txBox="1"/>
          <p:nvPr>
            <p:ph type="title"/>
          </p:nvPr>
        </p:nvSpPr>
        <p:spPr>
          <a:xfrm>
            <a:off x="1647425" y="2583333"/>
            <a:ext cx="3185700" cy="385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2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grpSp>
        <p:nvGrpSpPr>
          <p:cNvPr id="69" name="Google Shape;69;p8"/>
          <p:cNvGrpSpPr/>
          <p:nvPr/>
        </p:nvGrpSpPr>
        <p:grpSpPr>
          <a:xfrm>
            <a:off x="-1328447" y="-3550037"/>
            <a:ext cx="8781492" cy="15678690"/>
            <a:chOff x="-1874485" y="-2028824"/>
            <a:chExt cx="12390986" cy="8960275"/>
          </a:xfrm>
        </p:grpSpPr>
        <p:pic>
          <p:nvPicPr>
            <p:cNvPr id="70" name="Google Shape;70;p8"/>
            <p:cNvPicPr preferRelativeResize="0"/>
            <p:nvPr/>
          </p:nvPicPr>
          <p:blipFill>
            <a:blip r:embed="rId2">
              <a:alphaModFix/>
            </a:blip>
            <a:stretch>
              <a:fillRect/>
            </a:stretch>
          </p:blipFill>
          <p:spPr>
            <a:xfrm rot="3644114">
              <a:off x="6600143" y="3683219"/>
              <a:ext cx="2726349" cy="2421263"/>
            </a:xfrm>
            <a:prstGeom prst="rect">
              <a:avLst/>
            </a:prstGeom>
            <a:noFill/>
            <a:ln>
              <a:noFill/>
            </a:ln>
          </p:spPr>
        </p:pic>
        <p:pic>
          <p:nvPicPr>
            <p:cNvPr id="71" name="Google Shape;71;p8"/>
            <p:cNvPicPr preferRelativeResize="0"/>
            <p:nvPr/>
          </p:nvPicPr>
          <p:blipFill>
            <a:blip r:embed="rId3">
              <a:alphaModFix/>
            </a:blip>
            <a:stretch>
              <a:fillRect/>
            </a:stretch>
          </p:blipFill>
          <p:spPr>
            <a:xfrm flipH="1" rot="10799995">
              <a:off x="-410290" y="745942"/>
              <a:ext cx="1184750" cy="1668625"/>
            </a:xfrm>
            <a:prstGeom prst="rect">
              <a:avLst/>
            </a:prstGeom>
            <a:noFill/>
            <a:ln>
              <a:noFill/>
            </a:ln>
          </p:spPr>
        </p:pic>
        <p:pic>
          <p:nvPicPr>
            <p:cNvPr id="72" name="Google Shape;72;p8"/>
            <p:cNvPicPr preferRelativeResize="0"/>
            <p:nvPr/>
          </p:nvPicPr>
          <p:blipFill>
            <a:blip r:embed="rId4">
              <a:alphaModFix/>
            </a:blip>
            <a:stretch>
              <a:fillRect/>
            </a:stretch>
          </p:blipFill>
          <p:spPr>
            <a:xfrm flipH="1" rot="-2146030">
              <a:off x="5984582" y="4265175"/>
              <a:ext cx="1480484" cy="1735598"/>
            </a:xfrm>
            <a:prstGeom prst="rect">
              <a:avLst/>
            </a:prstGeom>
            <a:noFill/>
            <a:ln>
              <a:noFill/>
            </a:ln>
          </p:spPr>
        </p:pic>
        <p:pic>
          <p:nvPicPr>
            <p:cNvPr id="73" name="Google Shape;73;p8"/>
            <p:cNvPicPr preferRelativeResize="0"/>
            <p:nvPr/>
          </p:nvPicPr>
          <p:blipFill>
            <a:blip r:embed="rId5">
              <a:alphaModFix/>
            </a:blip>
            <a:stretch>
              <a:fillRect/>
            </a:stretch>
          </p:blipFill>
          <p:spPr>
            <a:xfrm flipH="1" rot="10800000">
              <a:off x="-410300" y="4210776"/>
              <a:ext cx="3237624" cy="2720675"/>
            </a:xfrm>
            <a:prstGeom prst="rect">
              <a:avLst/>
            </a:prstGeom>
            <a:noFill/>
            <a:ln>
              <a:noFill/>
            </a:ln>
          </p:spPr>
        </p:pic>
        <p:pic>
          <p:nvPicPr>
            <p:cNvPr id="74" name="Google Shape;74;p8"/>
            <p:cNvPicPr preferRelativeResize="0"/>
            <p:nvPr/>
          </p:nvPicPr>
          <p:blipFill>
            <a:blip r:embed="rId2">
              <a:alphaModFix/>
            </a:blip>
            <a:stretch>
              <a:fillRect/>
            </a:stretch>
          </p:blipFill>
          <p:spPr>
            <a:xfrm flipH="1" rot="7155886">
              <a:off x="-1515157" y="3152620"/>
              <a:ext cx="2726349" cy="2421263"/>
            </a:xfrm>
            <a:prstGeom prst="rect">
              <a:avLst/>
            </a:prstGeom>
            <a:noFill/>
            <a:ln>
              <a:noFill/>
            </a:ln>
          </p:spPr>
        </p:pic>
        <p:pic>
          <p:nvPicPr>
            <p:cNvPr id="75" name="Google Shape;75;p8"/>
            <p:cNvPicPr preferRelativeResize="0"/>
            <p:nvPr/>
          </p:nvPicPr>
          <p:blipFill>
            <a:blip r:embed="rId5">
              <a:alphaModFix/>
            </a:blip>
            <a:stretch>
              <a:fillRect/>
            </a:stretch>
          </p:blipFill>
          <p:spPr>
            <a:xfrm flipH="1" rot="-4822065">
              <a:off x="-1107394" y="-1441475"/>
              <a:ext cx="3641590" cy="3060142"/>
            </a:xfrm>
            <a:prstGeom prst="rect">
              <a:avLst/>
            </a:prstGeom>
            <a:noFill/>
            <a:ln>
              <a:noFill/>
            </a:ln>
          </p:spPr>
        </p:pic>
        <p:pic>
          <p:nvPicPr>
            <p:cNvPr id="76" name="Google Shape;76;p8"/>
            <p:cNvPicPr preferRelativeResize="0"/>
            <p:nvPr/>
          </p:nvPicPr>
          <p:blipFill>
            <a:blip r:embed="rId6">
              <a:alphaModFix/>
            </a:blip>
            <a:stretch>
              <a:fillRect/>
            </a:stretch>
          </p:blipFill>
          <p:spPr>
            <a:xfrm flipH="1" rot="8406173">
              <a:off x="1605199" y="-1681245"/>
              <a:ext cx="1864251" cy="2150239"/>
            </a:xfrm>
            <a:prstGeom prst="rect">
              <a:avLst/>
            </a:prstGeom>
            <a:noFill/>
            <a:ln>
              <a:noFill/>
            </a:ln>
          </p:spPr>
        </p:pic>
        <p:pic>
          <p:nvPicPr>
            <p:cNvPr id="77" name="Google Shape;77;p8"/>
            <p:cNvPicPr preferRelativeResize="0"/>
            <p:nvPr/>
          </p:nvPicPr>
          <p:blipFill>
            <a:blip r:embed="rId5">
              <a:alphaModFix/>
            </a:blip>
            <a:stretch>
              <a:fillRect/>
            </a:stretch>
          </p:blipFill>
          <p:spPr>
            <a:xfrm rot="-5977938">
              <a:off x="7947059" y="2454176"/>
              <a:ext cx="2574835" cy="2163721"/>
            </a:xfrm>
            <a:prstGeom prst="rect">
              <a:avLst/>
            </a:prstGeom>
            <a:noFill/>
            <a:ln>
              <a:noFill/>
            </a:ln>
          </p:spPr>
        </p:pic>
        <p:pic>
          <p:nvPicPr>
            <p:cNvPr id="78" name="Google Shape;78;p8"/>
            <p:cNvPicPr preferRelativeResize="0"/>
            <p:nvPr/>
          </p:nvPicPr>
          <p:blipFill>
            <a:blip r:embed="rId6">
              <a:alphaModFix/>
            </a:blip>
            <a:stretch>
              <a:fillRect/>
            </a:stretch>
          </p:blipFill>
          <p:spPr>
            <a:xfrm flipH="1" rot="-7910329">
              <a:off x="8161624" y="-624731"/>
              <a:ext cx="1864251" cy="2150240"/>
            </a:xfrm>
            <a:prstGeom prst="rect">
              <a:avLst/>
            </a:prstGeom>
            <a:noFill/>
            <a:ln>
              <a:noFill/>
            </a:ln>
          </p:spPr>
        </p:pic>
        <p:pic>
          <p:nvPicPr>
            <p:cNvPr id="79" name="Google Shape;79;p8"/>
            <p:cNvPicPr preferRelativeResize="0"/>
            <p:nvPr/>
          </p:nvPicPr>
          <p:blipFill>
            <a:blip r:embed="rId3">
              <a:alphaModFix/>
            </a:blip>
            <a:stretch>
              <a:fillRect/>
            </a:stretch>
          </p:blipFill>
          <p:spPr>
            <a:xfrm flipH="1" rot="-5219239">
              <a:off x="7417688" y="-683442"/>
              <a:ext cx="1184749" cy="1668629"/>
            </a:xfrm>
            <a:prstGeom prst="rect">
              <a:avLst/>
            </a:prstGeom>
            <a:noFill/>
            <a:ln>
              <a:noFill/>
            </a:ln>
          </p:spPr>
        </p:pic>
        <p:pic>
          <p:nvPicPr>
            <p:cNvPr id="80" name="Google Shape;80;p8"/>
            <p:cNvPicPr preferRelativeResize="0"/>
            <p:nvPr/>
          </p:nvPicPr>
          <p:blipFill>
            <a:blip r:embed="rId4">
              <a:alphaModFix/>
            </a:blip>
            <a:stretch>
              <a:fillRect/>
            </a:stretch>
          </p:blipFill>
          <p:spPr>
            <a:xfrm flipH="1" rot="3550003">
              <a:off x="166269" y="2486299"/>
              <a:ext cx="1094281" cy="1282844"/>
            </a:xfrm>
            <a:prstGeom prst="rect">
              <a:avLst/>
            </a:prstGeom>
            <a:noFill/>
            <a:ln>
              <a:noFill/>
            </a:ln>
          </p:spPr>
        </p:pic>
        <p:pic>
          <p:nvPicPr>
            <p:cNvPr id="81" name="Google Shape;81;p8"/>
            <p:cNvPicPr preferRelativeResize="0"/>
            <p:nvPr/>
          </p:nvPicPr>
          <p:blipFill>
            <a:blip r:embed="rId4">
              <a:alphaModFix/>
            </a:blip>
            <a:stretch>
              <a:fillRect/>
            </a:stretch>
          </p:blipFill>
          <p:spPr>
            <a:xfrm flipH="1" rot="-7249997">
              <a:off x="6376569" y="-428351"/>
              <a:ext cx="1094281" cy="12828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pic>
        <p:nvPicPr>
          <p:cNvPr id="83" name="Google Shape;83;p9"/>
          <p:cNvPicPr preferRelativeResize="0"/>
          <p:nvPr/>
        </p:nvPicPr>
        <p:blipFill rotWithShape="1">
          <a:blip r:embed="rId2">
            <a:alphaModFix/>
          </a:blip>
          <a:srcRect b="0" l="0" r="0" t="0"/>
          <a:stretch/>
        </p:blipFill>
        <p:spPr>
          <a:xfrm rot="-6605146">
            <a:off x="4623391" y="503893"/>
            <a:ext cx="796099" cy="933289"/>
          </a:xfrm>
          <a:prstGeom prst="rect">
            <a:avLst/>
          </a:prstGeom>
          <a:noFill/>
          <a:ln>
            <a:noFill/>
          </a:ln>
        </p:spPr>
      </p:pic>
      <p:sp>
        <p:nvSpPr>
          <p:cNvPr id="84" name="Google Shape;84;p9"/>
          <p:cNvSpPr txBox="1"/>
          <p:nvPr>
            <p:ph type="title"/>
          </p:nvPr>
        </p:nvSpPr>
        <p:spPr>
          <a:xfrm>
            <a:off x="1382740" y="858005"/>
            <a:ext cx="3714600" cy="207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sz="65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85" name="Google Shape;85;p9"/>
          <p:cNvSpPr txBox="1"/>
          <p:nvPr>
            <p:ph idx="1" type="subTitle"/>
          </p:nvPr>
        </p:nvSpPr>
        <p:spPr>
          <a:xfrm>
            <a:off x="1585134" y="6440420"/>
            <a:ext cx="3309600" cy="16158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600">
                <a:solidFill>
                  <a:schemeClr val="accent3"/>
                </a:solidFill>
              </a:defRPr>
            </a:lvl1pPr>
            <a:lvl2pPr lvl="1" rtl="0" algn="ctr">
              <a:spcBef>
                <a:spcPts val="0"/>
              </a:spcBef>
              <a:spcAft>
                <a:spcPts val="0"/>
              </a:spcAft>
              <a:buNone/>
              <a:defRPr b="1" sz="1600">
                <a:solidFill>
                  <a:schemeClr val="accent3"/>
                </a:solidFill>
              </a:defRPr>
            </a:lvl2pPr>
            <a:lvl3pPr lvl="2" rtl="0" algn="ctr">
              <a:spcBef>
                <a:spcPts val="0"/>
              </a:spcBef>
              <a:spcAft>
                <a:spcPts val="0"/>
              </a:spcAft>
              <a:buNone/>
              <a:defRPr b="1" sz="1600">
                <a:solidFill>
                  <a:schemeClr val="accent3"/>
                </a:solidFill>
              </a:defRPr>
            </a:lvl3pPr>
            <a:lvl4pPr lvl="3" rtl="0" algn="ctr">
              <a:spcBef>
                <a:spcPts val="0"/>
              </a:spcBef>
              <a:spcAft>
                <a:spcPts val="0"/>
              </a:spcAft>
              <a:buNone/>
              <a:defRPr b="1" sz="1600">
                <a:solidFill>
                  <a:schemeClr val="accent3"/>
                </a:solidFill>
              </a:defRPr>
            </a:lvl4pPr>
            <a:lvl5pPr lvl="4" rtl="0" algn="ctr">
              <a:spcBef>
                <a:spcPts val="0"/>
              </a:spcBef>
              <a:spcAft>
                <a:spcPts val="0"/>
              </a:spcAft>
              <a:buNone/>
              <a:defRPr b="1" sz="1600">
                <a:solidFill>
                  <a:schemeClr val="accent3"/>
                </a:solidFill>
              </a:defRPr>
            </a:lvl5pPr>
            <a:lvl6pPr lvl="5" rtl="0" algn="ctr">
              <a:spcBef>
                <a:spcPts val="0"/>
              </a:spcBef>
              <a:spcAft>
                <a:spcPts val="0"/>
              </a:spcAft>
              <a:buNone/>
              <a:defRPr b="1" sz="1600">
                <a:solidFill>
                  <a:schemeClr val="accent3"/>
                </a:solidFill>
              </a:defRPr>
            </a:lvl6pPr>
            <a:lvl7pPr lvl="6" rtl="0" algn="ctr">
              <a:spcBef>
                <a:spcPts val="0"/>
              </a:spcBef>
              <a:spcAft>
                <a:spcPts val="0"/>
              </a:spcAft>
              <a:buNone/>
              <a:defRPr b="1" sz="1600">
                <a:solidFill>
                  <a:schemeClr val="accent3"/>
                </a:solidFill>
              </a:defRPr>
            </a:lvl7pPr>
            <a:lvl8pPr lvl="7" rtl="0" algn="ctr">
              <a:spcBef>
                <a:spcPts val="0"/>
              </a:spcBef>
              <a:spcAft>
                <a:spcPts val="0"/>
              </a:spcAft>
              <a:buNone/>
              <a:defRPr b="1" sz="1600">
                <a:solidFill>
                  <a:schemeClr val="accent3"/>
                </a:solidFill>
              </a:defRPr>
            </a:lvl8pPr>
            <a:lvl9pPr lvl="8" rtl="0" algn="ctr">
              <a:spcBef>
                <a:spcPts val="0"/>
              </a:spcBef>
              <a:spcAft>
                <a:spcPts val="0"/>
              </a:spcAft>
              <a:buNone/>
              <a:defRPr b="1" sz="1600">
                <a:solidFill>
                  <a:schemeClr val="accent3"/>
                </a:solidFill>
              </a:defRPr>
            </a:lvl9pPr>
          </a:lstStyle>
          <a:p/>
        </p:txBody>
      </p:sp>
      <p:grpSp>
        <p:nvGrpSpPr>
          <p:cNvPr id="86" name="Google Shape;86;p9"/>
          <p:cNvGrpSpPr/>
          <p:nvPr/>
        </p:nvGrpSpPr>
        <p:grpSpPr>
          <a:xfrm>
            <a:off x="-879346" y="3620414"/>
            <a:ext cx="2769887" cy="2938806"/>
            <a:chOff x="-952500" y="1792053"/>
            <a:chExt cx="3908406" cy="4146756"/>
          </a:xfrm>
        </p:grpSpPr>
        <p:pic>
          <p:nvPicPr>
            <p:cNvPr id="87" name="Google Shape;87;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88" name="Google Shape;88;p9"/>
            <p:cNvPicPr preferRelativeResize="0"/>
            <p:nvPr/>
          </p:nvPicPr>
          <p:blipFill>
            <a:blip r:embed="rId3">
              <a:alphaModFix/>
            </a:blip>
            <a:stretch>
              <a:fillRect/>
            </a:stretch>
          </p:blipFill>
          <p:spPr>
            <a:xfrm flipH="1" rot="7005392">
              <a:off x="1351862" y="4026961"/>
              <a:ext cx="1184751" cy="1668626"/>
            </a:xfrm>
            <a:prstGeom prst="rect">
              <a:avLst/>
            </a:prstGeom>
            <a:noFill/>
            <a:ln>
              <a:noFill/>
            </a:ln>
          </p:spPr>
        </p:pic>
        <p:pic>
          <p:nvPicPr>
            <p:cNvPr id="89" name="Google Shape;89;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0" name="Google Shape;90;p9"/>
            <p:cNvPicPr preferRelativeResize="0"/>
            <p:nvPr/>
          </p:nvPicPr>
          <p:blipFill>
            <a:blip r:embed="rId4">
              <a:alphaModFix/>
            </a:blip>
            <a:stretch>
              <a:fillRect/>
            </a:stretch>
          </p:blipFill>
          <p:spPr>
            <a:xfrm rot="-5400000">
              <a:off x="-1243224" y="2587944"/>
              <a:ext cx="3641590" cy="3060143"/>
            </a:xfrm>
            <a:prstGeom prst="rect">
              <a:avLst/>
            </a:prstGeom>
            <a:noFill/>
            <a:ln>
              <a:noFill/>
            </a:ln>
          </p:spPr>
        </p:pic>
      </p:grpSp>
      <p:grpSp>
        <p:nvGrpSpPr>
          <p:cNvPr id="91" name="Google Shape;91;p9"/>
          <p:cNvGrpSpPr/>
          <p:nvPr/>
        </p:nvGrpSpPr>
        <p:grpSpPr>
          <a:xfrm rot="10800000">
            <a:off x="5088946" y="-1802607"/>
            <a:ext cx="2168723" cy="2938806"/>
            <a:chOff x="-895350" y="1792053"/>
            <a:chExt cx="3060143" cy="4146756"/>
          </a:xfrm>
        </p:grpSpPr>
        <p:pic>
          <p:nvPicPr>
            <p:cNvPr id="92" name="Google Shape;92;p9"/>
            <p:cNvPicPr preferRelativeResize="0"/>
            <p:nvPr/>
          </p:nvPicPr>
          <p:blipFill>
            <a:blip r:embed="rId3">
              <a:alphaModFix/>
            </a:blip>
            <a:stretch>
              <a:fillRect/>
            </a:stretch>
          </p:blipFill>
          <p:spPr>
            <a:xfrm rot="-1883189">
              <a:off x="-476188" y="1978486"/>
              <a:ext cx="1184750" cy="1668626"/>
            </a:xfrm>
            <a:prstGeom prst="rect">
              <a:avLst/>
            </a:prstGeom>
            <a:noFill/>
            <a:ln>
              <a:noFill/>
            </a:ln>
          </p:spPr>
        </p:pic>
        <p:pic>
          <p:nvPicPr>
            <p:cNvPr id="93" name="Google Shape;93;p9"/>
            <p:cNvPicPr preferRelativeResize="0"/>
            <p:nvPr/>
          </p:nvPicPr>
          <p:blipFill rotWithShape="1">
            <a:blip r:embed="rId2">
              <a:alphaModFix/>
            </a:blip>
            <a:srcRect b="0" l="0" r="0" t="0"/>
            <a:stretch/>
          </p:blipFill>
          <p:spPr>
            <a:xfrm rot="191162">
              <a:off x="638601" y="2012429"/>
              <a:ext cx="1167273" cy="1368419"/>
            </a:xfrm>
            <a:prstGeom prst="rect">
              <a:avLst/>
            </a:prstGeom>
            <a:noFill/>
            <a:ln>
              <a:noFill/>
            </a:ln>
          </p:spPr>
        </p:pic>
        <p:pic>
          <p:nvPicPr>
            <p:cNvPr id="94" name="Google Shape;94;p9"/>
            <p:cNvPicPr preferRelativeResize="0"/>
            <p:nvPr/>
          </p:nvPicPr>
          <p:blipFill>
            <a:blip r:embed="rId4">
              <a:alphaModFix/>
            </a:blip>
            <a:stretch>
              <a:fillRect/>
            </a:stretch>
          </p:blipFill>
          <p:spPr>
            <a:xfrm rot="-5400000">
              <a:off x="-1186074" y="2587944"/>
              <a:ext cx="3641590" cy="306014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481961" y="6430709"/>
            <a:ext cx="1779300" cy="168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0449" y="791470"/>
            <a:ext cx="5459100" cy="1002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1pPr>
            <a:lvl2pPr lvl="1">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2pPr>
            <a:lvl3pPr lvl="2">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3pPr>
            <a:lvl4pPr lvl="3">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4pPr>
            <a:lvl5pPr lvl="4">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5pPr>
            <a:lvl6pPr lvl="5">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6pPr>
            <a:lvl7pPr lvl="6">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7pPr>
            <a:lvl8pPr lvl="7">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8pPr>
            <a:lvl9pPr lvl="8">
              <a:spcBef>
                <a:spcPts val="0"/>
              </a:spcBef>
              <a:spcAft>
                <a:spcPts val="0"/>
              </a:spcAft>
              <a:buClr>
                <a:schemeClr val="dk1"/>
              </a:buClr>
              <a:buSzPts val="3500"/>
              <a:buFont typeface="Rochester"/>
              <a:buNone/>
              <a:defRPr sz="3500">
                <a:solidFill>
                  <a:schemeClr val="dk1"/>
                </a:solidFill>
                <a:latin typeface="Rochester"/>
                <a:ea typeface="Rochester"/>
                <a:cs typeface="Rochester"/>
                <a:sym typeface="Rochester"/>
              </a:defRPr>
            </a:lvl9pPr>
          </a:lstStyle>
          <a:p/>
        </p:txBody>
      </p:sp>
      <p:sp>
        <p:nvSpPr>
          <p:cNvPr id="7" name="Google Shape;7;p1"/>
          <p:cNvSpPr txBox="1"/>
          <p:nvPr>
            <p:ph idx="1" type="body"/>
          </p:nvPr>
        </p:nvSpPr>
        <p:spPr>
          <a:xfrm>
            <a:off x="510449" y="2016579"/>
            <a:ext cx="5459100" cy="59781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txBox="1"/>
          <p:nvPr>
            <p:ph type="title"/>
          </p:nvPr>
        </p:nvSpPr>
        <p:spPr>
          <a:xfrm>
            <a:off x="186525" y="2893800"/>
            <a:ext cx="6217500" cy="20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latin typeface="Comic Sans MS"/>
                <a:ea typeface="Comic Sans MS"/>
                <a:cs typeface="Comic Sans MS"/>
                <a:sym typeface="Comic Sans MS"/>
              </a:rPr>
              <a:t>surgical oncology</a:t>
            </a:r>
            <a:endParaRPr sz="3900">
              <a:latin typeface="Comic Sans MS"/>
              <a:ea typeface="Comic Sans MS"/>
              <a:cs typeface="Comic Sans MS"/>
              <a:sym typeface="Comic Sans MS"/>
            </a:endParaRPr>
          </a:p>
        </p:txBody>
      </p:sp>
      <p:grpSp>
        <p:nvGrpSpPr>
          <p:cNvPr id="354" name="Google Shape;354;p31"/>
          <p:cNvGrpSpPr/>
          <p:nvPr/>
        </p:nvGrpSpPr>
        <p:grpSpPr>
          <a:xfrm>
            <a:off x="4035487" y="4632128"/>
            <a:ext cx="2699156" cy="4468719"/>
            <a:chOff x="6067425" y="95250"/>
            <a:chExt cx="3308195" cy="5210119"/>
          </a:xfrm>
        </p:grpSpPr>
        <p:sp>
          <p:nvSpPr>
            <p:cNvPr id="355" name="Google Shape;355;p31"/>
            <p:cNvSpPr/>
            <p:nvPr/>
          </p:nvSpPr>
          <p:spPr>
            <a:xfrm>
              <a:off x="6209418" y="2318951"/>
              <a:ext cx="354981" cy="310444"/>
            </a:xfrm>
            <a:custGeom>
              <a:rect b="b" l="l" r="r" t="t"/>
              <a:pathLst>
                <a:path extrusionOk="0" h="10244" w="11703">
                  <a:moveTo>
                    <a:pt x="1733" y="0"/>
                  </a:moveTo>
                  <a:cubicBezTo>
                    <a:pt x="1733" y="0"/>
                    <a:pt x="152" y="2128"/>
                    <a:pt x="0" y="2797"/>
                  </a:cubicBezTo>
                  <a:cubicBezTo>
                    <a:pt x="0" y="2797"/>
                    <a:pt x="2645" y="4043"/>
                    <a:pt x="5168" y="5654"/>
                  </a:cubicBezTo>
                  <a:cubicBezTo>
                    <a:pt x="7691" y="7265"/>
                    <a:pt x="11368" y="10243"/>
                    <a:pt x="11368" y="10243"/>
                  </a:cubicBezTo>
                  <a:lnTo>
                    <a:pt x="11703" y="8876"/>
                  </a:lnTo>
                  <a:cubicBezTo>
                    <a:pt x="11703" y="8876"/>
                    <a:pt x="6414" y="6079"/>
                    <a:pt x="4894" y="4529"/>
                  </a:cubicBezTo>
                  <a:cubicBezTo>
                    <a:pt x="3374" y="2948"/>
                    <a:pt x="1733" y="0"/>
                    <a:pt x="1733"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1"/>
            <p:cNvSpPr/>
            <p:nvPr/>
          </p:nvSpPr>
          <p:spPr>
            <a:xfrm>
              <a:off x="6755249" y="3398585"/>
              <a:ext cx="1315703" cy="187042"/>
            </a:xfrm>
            <a:custGeom>
              <a:rect b="b" l="l" r="r" t="t"/>
              <a:pathLst>
                <a:path extrusionOk="0" h="6172" w="43376">
                  <a:moveTo>
                    <a:pt x="43375" y="1"/>
                  </a:moveTo>
                  <a:lnTo>
                    <a:pt x="43375" y="1"/>
                  </a:lnTo>
                  <a:cubicBezTo>
                    <a:pt x="43375" y="1"/>
                    <a:pt x="38512" y="2372"/>
                    <a:pt x="23770" y="2797"/>
                  </a:cubicBezTo>
                  <a:cubicBezTo>
                    <a:pt x="22129" y="2844"/>
                    <a:pt x="20561" y="2865"/>
                    <a:pt x="19070" y="2865"/>
                  </a:cubicBezTo>
                  <a:cubicBezTo>
                    <a:pt x="7142" y="2865"/>
                    <a:pt x="153" y="1521"/>
                    <a:pt x="153" y="1521"/>
                  </a:cubicBezTo>
                  <a:lnTo>
                    <a:pt x="153" y="1521"/>
                  </a:lnTo>
                  <a:cubicBezTo>
                    <a:pt x="852" y="2584"/>
                    <a:pt x="1" y="6171"/>
                    <a:pt x="1" y="6171"/>
                  </a:cubicBezTo>
                  <a:cubicBezTo>
                    <a:pt x="1" y="6171"/>
                    <a:pt x="9606" y="3952"/>
                    <a:pt x="19971" y="3831"/>
                  </a:cubicBezTo>
                  <a:cubicBezTo>
                    <a:pt x="30336" y="3739"/>
                    <a:pt x="43163" y="2463"/>
                    <a:pt x="43163" y="2463"/>
                  </a:cubicBezTo>
                  <a:lnTo>
                    <a:pt x="43375"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1"/>
            <p:cNvSpPr/>
            <p:nvPr/>
          </p:nvSpPr>
          <p:spPr>
            <a:xfrm>
              <a:off x="7382224" y="4029218"/>
              <a:ext cx="160459" cy="144131"/>
            </a:xfrm>
            <a:custGeom>
              <a:rect b="b" l="l" r="r" t="t"/>
              <a:pathLst>
                <a:path extrusionOk="0" h="4756" w="5290">
                  <a:moveTo>
                    <a:pt x="1969" y="0"/>
                  </a:moveTo>
                  <a:cubicBezTo>
                    <a:pt x="1304" y="0"/>
                    <a:pt x="619" y="52"/>
                    <a:pt x="1" y="196"/>
                  </a:cubicBezTo>
                  <a:cubicBezTo>
                    <a:pt x="1" y="196"/>
                    <a:pt x="1369" y="2354"/>
                    <a:pt x="1642" y="3996"/>
                  </a:cubicBezTo>
                  <a:cubicBezTo>
                    <a:pt x="2372" y="561"/>
                    <a:pt x="2341" y="318"/>
                    <a:pt x="2341" y="318"/>
                  </a:cubicBezTo>
                  <a:lnTo>
                    <a:pt x="3405" y="318"/>
                  </a:lnTo>
                  <a:lnTo>
                    <a:pt x="3922" y="4755"/>
                  </a:lnTo>
                  <a:lnTo>
                    <a:pt x="5290" y="348"/>
                  </a:lnTo>
                  <a:cubicBezTo>
                    <a:pt x="5290" y="348"/>
                    <a:pt x="3692" y="0"/>
                    <a:pt x="19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p:nvPr/>
          </p:nvSpPr>
          <p:spPr>
            <a:xfrm>
              <a:off x="6837303" y="4785019"/>
              <a:ext cx="89481" cy="180557"/>
            </a:xfrm>
            <a:custGeom>
              <a:rect b="b" l="l" r="r" t="t"/>
              <a:pathLst>
                <a:path extrusionOk="0" fill="none" h="5958" w="2950">
                  <a:moveTo>
                    <a:pt x="1" y="0"/>
                  </a:moveTo>
                  <a:cubicBezTo>
                    <a:pt x="1004" y="2006"/>
                    <a:pt x="1977" y="3982"/>
                    <a:pt x="2949" y="595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1"/>
            <p:cNvSpPr/>
            <p:nvPr/>
          </p:nvSpPr>
          <p:spPr>
            <a:xfrm>
              <a:off x="7036476" y="4865151"/>
              <a:ext cx="41525" cy="154768"/>
            </a:xfrm>
            <a:custGeom>
              <a:rect b="b" l="l" r="r" t="t"/>
              <a:pathLst>
                <a:path extrusionOk="0" fill="none" h="5107" w="1369">
                  <a:moveTo>
                    <a:pt x="1368" y="0"/>
                  </a:moveTo>
                  <a:cubicBezTo>
                    <a:pt x="912" y="1703"/>
                    <a:pt x="456" y="3405"/>
                    <a:pt x="0" y="5107"/>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1"/>
            <p:cNvSpPr/>
            <p:nvPr/>
          </p:nvSpPr>
          <p:spPr>
            <a:xfrm>
              <a:off x="7039237" y="4951739"/>
              <a:ext cx="73799" cy="148343"/>
            </a:xfrm>
            <a:custGeom>
              <a:rect b="b" l="l" r="r" t="t"/>
              <a:pathLst>
                <a:path extrusionOk="0" fill="none" h="4895" w="2433">
                  <a:moveTo>
                    <a:pt x="2432" y="1"/>
                  </a:moveTo>
                  <a:lnTo>
                    <a:pt x="1" y="4894"/>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p:nvPr/>
          </p:nvSpPr>
          <p:spPr>
            <a:xfrm>
              <a:off x="7805444" y="4817235"/>
              <a:ext cx="71008" cy="108734"/>
            </a:xfrm>
            <a:custGeom>
              <a:rect b="b" l="l" r="r" t="t"/>
              <a:pathLst>
                <a:path extrusionOk="0" fill="none" h="3588" w="2341">
                  <a:moveTo>
                    <a:pt x="0" y="1"/>
                  </a:moveTo>
                  <a:cubicBezTo>
                    <a:pt x="791" y="1186"/>
                    <a:pt x="1581" y="2402"/>
                    <a:pt x="2341" y="3588"/>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1"/>
            <p:cNvSpPr/>
            <p:nvPr/>
          </p:nvSpPr>
          <p:spPr>
            <a:xfrm>
              <a:off x="7856163" y="4967408"/>
              <a:ext cx="17532" cy="25820"/>
            </a:xfrm>
            <a:custGeom>
              <a:rect b="b" l="l" r="r" t="t"/>
              <a:pathLst>
                <a:path extrusionOk="0" fill="none" h="852" w="578">
                  <a:moveTo>
                    <a:pt x="0" y="0"/>
                  </a:moveTo>
                  <a:cubicBezTo>
                    <a:pt x="183" y="304"/>
                    <a:pt x="365" y="578"/>
                    <a:pt x="578" y="851"/>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1"/>
            <p:cNvSpPr/>
            <p:nvPr/>
          </p:nvSpPr>
          <p:spPr>
            <a:xfrm>
              <a:off x="8049785" y="4881729"/>
              <a:ext cx="38735" cy="149252"/>
            </a:xfrm>
            <a:custGeom>
              <a:rect b="b" l="l" r="r" t="t"/>
              <a:pathLst>
                <a:path extrusionOk="0" fill="none" h="4925" w="1277">
                  <a:moveTo>
                    <a:pt x="1277" y="1"/>
                  </a:moveTo>
                  <a:cubicBezTo>
                    <a:pt x="851" y="1642"/>
                    <a:pt x="426" y="3283"/>
                    <a:pt x="0" y="4925"/>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1"/>
            <p:cNvSpPr/>
            <p:nvPr/>
          </p:nvSpPr>
          <p:spPr>
            <a:xfrm>
              <a:off x="8045174" y="5004261"/>
              <a:ext cx="50746" cy="172284"/>
            </a:xfrm>
            <a:custGeom>
              <a:rect b="b" l="l" r="r" t="t"/>
              <a:pathLst>
                <a:path extrusionOk="0" fill="none" h="5685" w="1673">
                  <a:moveTo>
                    <a:pt x="1672" y="0"/>
                  </a:moveTo>
                  <a:cubicBezTo>
                    <a:pt x="1125" y="1885"/>
                    <a:pt x="547" y="3800"/>
                    <a:pt x="0" y="5684"/>
                  </a:cubicBez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1"/>
            <p:cNvSpPr/>
            <p:nvPr/>
          </p:nvSpPr>
          <p:spPr>
            <a:xfrm>
              <a:off x="7130512" y="1356273"/>
              <a:ext cx="368843" cy="127160"/>
            </a:xfrm>
            <a:custGeom>
              <a:rect b="b" l="l" r="r" t="t"/>
              <a:pathLst>
                <a:path extrusionOk="0" h="4196" w="12160">
                  <a:moveTo>
                    <a:pt x="1" y="1"/>
                  </a:moveTo>
                  <a:lnTo>
                    <a:pt x="639" y="4195"/>
                  </a:lnTo>
                  <a:cubicBezTo>
                    <a:pt x="639" y="4195"/>
                    <a:pt x="2280" y="3314"/>
                    <a:pt x="6414" y="3192"/>
                  </a:cubicBezTo>
                  <a:cubicBezTo>
                    <a:pt x="6681" y="3184"/>
                    <a:pt x="6937" y="3181"/>
                    <a:pt x="7183" y="3181"/>
                  </a:cubicBezTo>
                  <a:cubicBezTo>
                    <a:pt x="10749" y="3181"/>
                    <a:pt x="12159" y="3952"/>
                    <a:pt x="12159" y="3952"/>
                  </a:cubicBezTo>
                  <a:lnTo>
                    <a:pt x="11582" y="62"/>
                  </a:lnTo>
                  <a:cubicBezTo>
                    <a:pt x="11582" y="62"/>
                    <a:pt x="11156" y="2189"/>
                    <a:pt x="6627" y="2554"/>
                  </a:cubicBezTo>
                  <a:cubicBezTo>
                    <a:pt x="6345" y="2579"/>
                    <a:pt x="6071" y="2590"/>
                    <a:pt x="5807" y="2590"/>
                  </a:cubicBezTo>
                  <a:cubicBezTo>
                    <a:pt x="1870" y="2590"/>
                    <a:pt x="1" y="1"/>
                    <a:pt x="1"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1"/>
            <p:cNvSpPr/>
            <p:nvPr/>
          </p:nvSpPr>
          <p:spPr>
            <a:xfrm>
              <a:off x="6687028" y="2367776"/>
              <a:ext cx="68248" cy="159374"/>
            </a:xfrm>
            <a:custGeom>
              <a:rect b="b" l="l" r="r" t="t"/>
              <a:pathLst>
                <a:path extrusionOk="0" h="5259" w="2250">
                  <a:moveTo>
                    <a:pt x="700" y="0"/>
                  </a:moveTo>
                  <a:lnTo>
                    <a:pt x="0" y="5259"/>
                  </a:lnTo>
                  <a:lnTo>
                    <a:pt x="0" y="5259"/>
                  </a:lnTo>
                  <a:lnTo>
                    <a:pt x="2250" y="3465"/>
                  </a:lnTo>
                  <a:lnTo>
                    <a:pt x="700"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1"/>
            <p:cNvSpPr/>
            <p:nvPr/>
          </p:nvSpPr>
          <p:spPr>
            <a:xfrm>
              <a:off x="7387775" y="1993755"/>
              <a:ext cx="6461" cy="128978"/>
            </a:xfrm>
            <a:custGeom>
              <a:rect b="b" l="l" r="r" t="t"/>
              <a:pathLst>
                <a:path extrusionOk="0" fill="none" h="4256" w="213">
                  <a:moveTo>
                    <a:pt x="0" y="0"/>
                  </a:moveTo>
                  <a:lnTo>
                    <a:pt x="213" y="4256"/>
                  </a:lnTo>
                </a:path>
              </a:pathLst>
            </a:custGeom>
            <a:solidFill>
              <a:srgbClr val="344372"/>
            </a:solidFill>
            <a:ln cap="flat"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1"/>
            <p:cNvSpPr/>
            <p:nvPr/>
          </p:nvSpPr>
          <p:spPr>
            <a:xfrm>
              <a:off x="6067425" y="2323558"/>
              <a:ext cx="490537" cy="784839"/>
            </a:xfrm>
            <a:custGeom>
              <a:rect b="b" l="l" r="r" t="t"/>
              <a:pathLst>
                <a:path extrusionOk="0" fill="none" h="25898" w="16172">
                  <a:moveTo>
                    <a:pt x="16171" y="25897"/>
                  </a:moveTo>
                  <a:cubicBezTo>
                    <a:pt x="12280" y="23162"/>
                    <a:pt x="3648" y="16930"/>
                    <a:pt x="2554" y="14742"/>
                  </a:cubicBezTo>
                  <a:cubicBezTo>
                    <a:pt x="1" y="9757"/>
                    <a:pt x="6414" y="0"/>
                    <a:pt x="6414"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1"/>
            <p:cNvSpPr/>
            <p:nvPr/>
          </p:nvSpPr>
          <p:spPr>
            <a:xfrm>
              <a:off x="6726675" y="197688"/>
              <a:ext cx="1065823" cy="1125558"/>
            </a:xfrm>
            <a:custGeom>
              <a:rect b="b" l="l" r="r" t="t"/>
              <a:pathLst>
                <a:path extrusionOk="0" h="37141" w="35138">
                  <a:moveTo>
                    <a:pt x="17374" y="0"/>
                  </a:moveTo>
                  <a:cubicBezTo>
                    <a:pt x="14292" y="0"/>
                    <a:pt x="11046" y="1075"/>
                    <a:pt x="9514" y="4338"/>
                  </a:cubicBezTo>
                  <a:cubicBezTo>
                    <a:pt x="4590" y="6617"/>
                    <a:pt x="5259" y="12453"/>
                    <a:pt x="5259" y="12453"/>
                  </a:cubicBezTo>
                  <a:cubicBezTo>
                    <a:pt x="5259" y="12453"/>
                    <a:pt x="1216" y="12484"/>
                    <a:pt x="608" y="19201"/>
                  </a:cubicBezTo>
                  <a:cubicBezTo>
                    <a:pt x="0" y="25919"/>
                    <a:pt x="4590" y="28229"/>
                    <a:pt x="4590" y="28229"/>
                  </a:cubicBezTo>
                  <a:lnTo>
                    <a:pt x="4925" y="28411"/>
                  </a:lnTo>
                  <a:cubicBezTo>
                    <a:pt x="4925" y="28411"/>
                    <a:pt x="4742" y="27317"/>
                    <a:pt x="5137" y="26071"/>
                  </a:cubicBezTo>
                  <a:cubicBezTo>
                    <a:pt x="5563" y="24824"/>
                    <a:pt x="6140" y="24216"/>
                    <a:pt x="7204" y="24004"/>
                  </a:cubicBezTo>
                  <a:cubicBezTo>
                    <a:pt x="7296" y="23982"/>
                    <a:pt x="7385" y="23972"/>
                    <a:pt x="7470" y="23972"/>
                  </a:cubicBezTo>
                  <a:cubicBezTo>
                    <a:pt x="8346" y="23972"/>
                    <a:pt x="8876" y="25007"/>
                    <a:pt x="8876" y="25007"/>
                  </a:cubicBezTo>
                  <a:lnTo>
                    <a:pt x="10001" y="31511"/>
                  </a:lnTo>
                  <a:lnTo>
                    <a:pt x="10092" y="33305"/>
                  </a:lnTo>
                  <a:cubicBezTo>
                    <a:pt x="10092" y="33305"/>
                    <a:pt x="10213" y="33305"/>
                    <a:pt x="9119" y="33821"/>
                  </a:cubicBezTo>
                  <a:cubicBezTo>
                    <a:pt x="8965" y="33896"/>
                    <a:pt x="8804" y="33929"/>
                    <a:pt x="8641" y="33929"/>
                  </a:cubicBezTo>
                  <a:cubicBezTo>
                    <a:pt x="7687" y="33929"/>
                    <a:pt x="6688" y="32818"/>
                    <a:pt x="6688" y="32818"/>
                  </a:cubicBezTo>
                  <a:lnTo>
                    <a:pt x="6688" y="32818"/>
                  </a:lnTo>
                  <a:cubicBezTo>
                    <a:pt x="6688" y="32818"/>
                    <a:pt x="6992" y="34399"/>
                    <a:pt x="8207" y="36040"/>
                  </a:cubicBezTo>
                  <a:cubicBezTo>
                    <a:pt x="8873" y="36933"/>
                    <a:pt x="10006" y="37141"/>
                    <a:pt x="10918" y="37141"/>
                  </a:cubicBezTo>
                  <a:cubicBezTo>
                    <a:pt x="11714" y="37141"/>
                    <a:pt x="12341" y="36983"/>
                    <a:pt x="12341" y="36983"/>
                  </a:cubicBezTo>
                  <a:lnTo>
                    <a:pt x="10426" y="33669"/>
                  </a:lnTo>
                  <a:lnTo>
                    <a:pt x="10305" y="33031"/>
                  </a:lnTo>
                  <a:lnTo>
                    <a:pt x="10183" y="32302"/>
                  </a:lnTo>
                  <a:lnTo>
                    <a:pt x="10092" y="31754"/>
                  </a:lnTo>
                  <a:lnTo>
                    <a:pt x="8937" y="24976"/>
                  </a:lnTo>
                  <a:lnTo>
                    <a:pt x="8998" y="20113"/>
                  </a:lnTo>
                  <a:cubicBezTo>
                    <a:pt x="8998" y="20113"/>
                    <a:pt x="9697" y="19292"/>
                    <a:pt x="11368" y="17225"/>
                  </a:cubicBezTo>
                  <a:cubicBezTo>
                    <a:pt x="12576" y="15683"/>
                    <a:pt x="15410" y="15045"/>
                    <a:pt x="18301" y="15045"/>
                  </a:cubicBezTo>
                  <a:cubicBezTo>
                    <a:pt x="19341" y="15045"/>
                    <a:pt x="20388" y="15127"/>
                    <a:pt x="21369" y="15280"/>
                  </a:cubicBezTo>
                  <a:cubicBezTo>
                    <a:pt x="25107" y="15858"/>
                    <a:pt x="28086" y="20113"/>
                    <a:pt x="28086" y="20113"/>
                  </a:cubicBezTo>
                  <a:cubicBezTo>
                    <a:pt x="28086" y="20113"/>
                    <a:pt x="28268" y="20478"/>
                    <a:pt x="28329" y="23821"/>
                  </a:cubicBezTo>
                  <a:cubicBezTo>
                    <a:pt x="28360" y="23821"/>
                    <a:pt x="28390" y="23791"/>
                    <a:pt x="28420" y="23760"/>
                  </a:cubicBezTo>
                  <a:cubicBezTo>
                    <a:pt x="28481" y="23669"/>
                    <a:pt x="28542" y="23578"/>
                    <a:pt x="28603" y="23517"/>
                  </a:cubicBezTo>
                  <a:cubicBezTo>
                    <a:pt x="29137" y="22796"/>
                    <a:pt x="29953" y="21817"/>
                    <a:pt x="30927" y="21817"/>
                  </a:cubicBezTo>
                  <a:cubicBezTo>
                    <a:pt x="31061" y="21817"/>
                    <a:pt x="31198" y="21835"/>
                    <a:pt x="31338" y="21876"/>
                  </a:cubicBezTo>
                  <a:cubicBezTo>
                    <a:pt x="32341" y="22149"/>
                    <a:pt x="32645" y="23365"/>
                    <a:pt x="32797" y="24247"/>
                  </a:cubicBezTo>
                  <a:cubicBezTo>
                    <a:pt x="32919" y="24885"/>
                    <a:pt x="32980" y="25523"/>
                    <a:pt x="32919" y="26192"/>
                  </a:cubicBezTo>
                  <a:cubicBezTo>
                    <a:pt x="32858" y="26891"/>
                    <a:pt x="32706" y="27560"/>
                    <a:pt x="32433" y="28229"/>
                  </a:cubicBezTo>
                  <a:cubicBezTo>
                    <a:pt x="32189" y="28867"/>
                    <a:pt x="31855" y="29505"/>
                    <a:pt x="31430" y="30083"/>
                  </a:cubicBezTo>
                  <a:cubicBezTo>
                    <a:pt x="31095" y="30569"/>
                    <a:pt x="30700" y="31025"/>
                    <a:pt x="30123" y="31268"/>
                  </a:cubicBezTo>
                  <a:cubicBezTo>
                    <a:pt x="29814" y="31408"/>
                    <a:pt x="29493" y="31471"/>
                    <a:pt x="29171" y="31471"/>
                  </a:cubicBezTo>
                  <a:cubicBezTo>
                    <a:pt x="28794" y="31471"/>
                    <a:pt x="28416" y="31385"/>
                    <a:pt x="28056" y="31238"/>
                  </a:cubicBezTo>
                  <a:cubicBezTo>
                    <a:pt x="27691" y="33761"/>
                    <a:pt x="27113" y="35007"/>
                    <a:pt x="27113" y="35007"/>
                  </a:cubicBezTo>
                  <a:cubicBezTo>
                    <a:pt x="27574" y="35302"/>
                    <a:pt x="28001" y="35434"/>
                    <a:pt x="28403" y="35434"/>
                  </a:cubicBezTo>
                  <a:cubicBezTo>
                    <a:pt x="30076" y="35434"/>
                    <a:pt x="31334" y="33152"/>
                    <a:pt x="32828" y="30751"/>
                  </a:cubicBezTo>
                  <a:cubicBezTo>
                    <a:pt x="34682" y="27773"/>
                    <a:pt x="35138" y="24642"/>
                    <a:pt x="34773" y="20812"/>
                  </a:cubicBezTo>
                  <a:cubicBezTo>
                    <a:pt x="34378" y="16982"/>
                    <a:pt x="33740" y="15554"/>
                    <a:pt x="28998" y="11298"/>
                  </a:cubicBezTo>
                  <a:cubicBezTo>
                    <a:pt x="28299" y="6435"/>
                    <a:pt x="26384" y="3395"/>
                    <a:pt x="23618" y="1572"/>
                  </a:cubicBezTo>
                  <a:cubicBezTo>
                    <a:pt x="22353" y="733"/>
                    <a:pt x="19919" y="0"/>
                    <a:pt x="17374"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1"/>
            <p:cNvSpPr/>
            <p:nvPr/>
          </p:nvSpPr>
          <p:spPr>
            <a:xfrm>
              <a:off x="6669495" y="2018637"/>
              <a:ext cx="137406" cy="899968"/>
            </a:xfrm>
            <a:custGeom>
              <a:rect b="b" l="l" r="r" t="t"/>
              <a:pathLst>
                <a:path extrusionOk="0" fill="none" h="29697" w="4530">
                  <a:moveTo>
                    <a:pt x="1" y="0"/>
                  </a:moveTo>
                  <a:cubicBezTo>
                    <a:pt x="1" y="0"/>
                    <a:pt x="92" y="10395"/>
                    <a:pt x="2889" y="15137"/>
                  </a:cubicBezTo>
                  <a:cubicBezTo>
                    <a:pt x="4530" y="21551"/>
                    <a:pt x="4287" y="22979"/>
                    <a:pt x="4287" y="22979"/>
                  </a:cubicBezTo>
                  <a:lnTo>
                    <a:pt x="3405" y="29697"/>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1"/>
            <p:cNvSpPr/>
            <p:nvPr/>
          </p:nvSpPr>
          <p:spPr>
            <a:xfrm>
              <a:off x="6228772" y="1526690"/>
              <a:ext cx="1687245" cy="1075009"/>
            </a:xfrm>
            <a:custGeom>
              <a:rect b="b" l="l" r="r" t="t"/>
              <a:pathLst>
                <a:path extrusionOk="0" fill="none" h="35473" w="55625">
                  <a:moveTo>
                    <a:pt x="55625" y="3223"/>
                  </a:moveTo>
                  <a:lnTo>
                    <a:pt x="49424" y="1034"/>
                  </a:lnTo>
                  <a:cubicBezTo>
                    <a:pt x="49424" y="1034"/>
                    <a:pt x="47266" y="183"/>
                    <a:pt x="46324" y="487"/>
                  </a:cubicBezTo>
                  <a:cubicBezTo>
                    <a:pt x="45594" y="1794"/>
                    <a:pt x="38026" y="15898"/>
                    <a:pt x="38026" y="15898"/>
                  </a:cubicBezTo>
                  <a:lnTo>
                    <a:pt x="26384" y="1"/>
                  </a:lnTo>
                  <a:lnTo>
                    <a:pt x="22950" y="2311"/>
                  </a:lnTo>
                  <a:cubicBezTo>
                    <a:pt x="22950" y="2311"/>
                    <a:pt x="14287" y="6779"/>
                    <a:pt x="13193" y="8755"/>
                  </a:cubicBezTo>
                  <a:cubicBezTo>
                    <a:pt x="10305" y="11156"/>
                    <a:pt x="609" y="22615"/>
                    <a:pt x="609" y="22615"/>
                  </a:cubicBezTo>
                  <a:cubicBezTo>
                    <a:pt x="609" y="22615"/>
                    <a:pt x="1" y="27813"/>
                    <a:pt x="5533" y="31643"/>
                  </a:cubicBezTo>
                  <a:cubicBezTo>
                    <a:pt x="11065" y="35473"/>
                    <a:pt x="12615" y="35381"/>
                    <a:pt x="12615" y="35381"/>
                  </a:cubicBezTo>
                  <a:lnTo>
                    <a:pt x="17235" y="31308"/>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1"/>
            <p:cNvSpPr/>
            <p:nvPr/>
          </p:nvSpPr>
          <p:spPr>
            <a:xfrm>
              <a:off x="6557016" y="2871664"/>
              <a:ext cx="579957" cy="385995"/>
            </a:xfrm>
            <a:custGeom>
              <a:rect b="b" l="l" r="r" t="t"/>
              <a:pathLst>
                <a:path extrusionOk="0" fill="none" h="12737" w="19120">
                  <a:moveTo>
                    <a:pt x="4469" y="1368"/>
                  </a:moveTo>
                  <a:cubicBezTo>
                    <a:pt x="4986" y="2159"/>
                    <a:pt x="5320" y="2706"/>
                    <a:pt x="5320" y="2706"/>
                  </a:cubicBezTo>
                  <a:lnTo>
                    <a:pt x="8815" y="456"/>
                  </a:lnTo>
                  <a:cubicBezTo>
                    <a:pt x="8815" y="456"/>
                    <a:pt x="10609" y="0"/>
                    <a:pt x="11034" y="396"/>
                  </a:cubicBezTo>
                  <a:lnTo>
                    <a:pt x="14621" y="274"/>
                  </a:lnTo>
                  <a:cubicBezTo>
                    <a:pt x="14621" y="274"/>
                    <a:pt x="15989" y="213"/>
                    <a:pt x="16566" y="791"/>
                  </a:cubicBezTo>
                  <a:cubicBezTo>
                    <a:pt x="17113" y="1399"/>
                    <a:pt x="19120" y="2250"/>
                    <a:pt x="19120" y="2250"/>
                  </a:cubicBezTo>
                  <a:cubicBezTo>
                    <a:pt x="19120" y="2250"/>
                    <a:pt x="19089" y="3405"/>
                    <a:pt x="18268" y="3344"/>
                  </a:cubicBezTo>
                  <a:cubicBezTo>
                    <a:pt x="17509" y="3162"/>
                    <a:pt x="15198" y="2280"/>
                    <a:pt x="15198" y="2280"/>
                  </a:cubicBezTo>
                  <a:lnTo>
                    <a:pt x="11095" y="2463"/>
                  </a:lnTo>
                  <a:lnTo>
                    <a:pt x="15016" y="2797"/>
                  </a:lnTo>
                  <a:cubicBezTo>
                    <a:pt x="15016" y="2797"/>
                    <a:pt x="15898" y="2918"/>
                    <a:pt x="16202" y="3222"/>
                  </a:cubicBezTo>
                  <a:cubicBezTo>
                    <a:pt x="16536" y="3557"/>
                    <a:pt x="17509" y="4712"/>
                    <a:pt x="18451" y="5198"/>
                  </a:cubicBezTo>
                  <a:cubicBezTo>
                    <a:pt x="18998" y="5532"/>
                    <a:pt x="18177" y="6292"/>
                    <a:pt x="17265" y="6080"/>
                  </a:cubicBezTo>
                  <a:cubicBezTo>
                    <a:pt x="16354" y="5867"/>
                    <a:pt x="15138" y="4803"/>
                    <a:pt x="14317" y="4742"/>
                  </a:cubicBezTo>
                  <a:cubicBezTo>
                    <a:pt x="13466" y="4651"/>
                    <a:pt x="9970" y="4803"/>
                    <a:pt x="9970" y="4803"/>
                  </a:cubicBezTo>
                  <a:cubicBezTo>
                    <a:pt x="9970" y="4803"/>
                    <a:pt x="12980" y="5654"/>
                    <a:pt x="13618" y="5928"/>
                  </a:cubicBezTo>
                  <a:cubicBezTo>
                    <a:pt x="14226" y="6171"/>
                    <a:pt x="15381" y="6931"/>
                    <a:pt x="15381" y="6931"/>
                  </a:cubicBezTo>
                  <a:cubicBezTo>
                    <a:pt x="15381" y="6931"/>
                    <a:pt x="16384" y="7630"/>
                    <a:pt x="16961" y="7660"/>
                  </a:cubicBezTo>
                  <a:cubicBezTo>
                    <a:pt x="17083" y="8390"/>
                    <a:pt x="16657" y="8876"/>
                    <a:pt x="15259" y="8815"/>
                  </a:cubicBezTo>
                  <a:cubicBezTo>
                    <a:pt x="13861" y="8754"/>
                    <a:pt x="12828" y="7995"/>
                    <a:pt x="12828" y="7995"/>
                  </a:cubicBezTo>
                  <a:lnTo>
                    <a:pt x="8907" y="7539"/>
                  </a:lnTo>
                  <a:lnTo>
                    <a:pt x="12615" y="8663"/>
                  </a:lnTo>
                  <a:lnTo>
                    <a:pt x="14317" y="9849"/>
                  </a:lnTo>
                  <a:cubicBezTo>
                    <a:pt x="14317" y="9849"/>
                    <a:pt x="14773" y="11399"/>
                    <a:pt x="15563" y="11885"/>
                  </a:cubicBezTo>
                  <a:cubicBezTo>
                    <a:pt x="15381" y="12736"/>
                    <a:pt x="14226" y="12615"/>
                    <a:pt x="13618" y="12159"/>
                  </a:cubicBezTo>
                  <a:cubicBezTo>
                    <a:pt x="13010" y="11703"/>
                    <a:pt x="12493" y="10700"/>
                    <a:pt x="12493" y="10700"/>
                  </a:cubicBezTo>
                  <a:lnTo>
                    <a:pt x="9788" y="10305"/>
                  </a:lnTo>
                  <a:lnTo>
                    <a:pt x="7995" y="10335"/>
                  </a:lnTo>
                  <a:cubicBezTo>
                    <a:pt x="3709" y="10548"/>
                    <a:pt x="1885" y="9119"/>
                    <a:pt x="1885" y="9119"/>
                  </a:cubicBezTo>
                  <a:cubicBezTo>
                    <a:pt x="1885" y="9119"/>
                    <a:pt x="1156" y="8602"/>
                    <a:pt x="1" y="78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a:off x="6531202" y="2598990"/>
              <a:ext cx="161369" cy="314142"/>
            </a:xfrm>
            <a:custGeom>
              <a:rect b="b" l="l" r="r" t="t"/>
              <a:pathLst>
                <a:path extrusionOk="0" fill="none" h="10366" w="5320">
                  <a:moveTo>
                    <a:pt x="1338" y="0"/>
                  </a:moveTo>
                  <a:lnTo>
                    <a:pt x="1" y="2371"/>
                  </a:lnTo>
                  <a:cubicBezTo>
                    <a:pt x="1" y="2371"/>
                    <a:pt x="335" y="2523"/>
                    <a:pt x="1581" y="4469"/>
                  </a:cubicBezTo>
                  <a:cubicBezTo>
                    <a:pt x="2402" y="5776"/>
                    <a:pt x="4256" y="8663"/>
                    <a:pt x="5320" y="10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6628938" y="2949978"/>
              <a:ext cx="87631" cy="133584"/>
            </a:xfrm>
            <a:custGeom>
              <a:rect b="b" l="l" r="r" t="t"/>
              <a:pathLst>
                <a:path extrusionOk="0" fill="none" h="4408" w="2889">
                  <a:moveTo>
                    <a:pt x="2888" y="0"/>
                  </a:moveTo>
                  <a:cubicBezTo>
                    <a:pt x="2888" y="0"/>
                    <a:pt x="760" y="1277"/>
                    <a:pt x="1" y="440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a:off x="6758010" y="2799805"/>
              <a:ext cx="170620" cy="128069"/>
            </a:xfrm>
            <a:custGeom>
              <a:rect b="b" l="l" r="r" t="t"/>
              <a:pathLst>
                <a:path extrusionOk="0" fill="none" h="4226" w="5625">
                  <a:moveTo>
                    <a:pt x="1" y="4226"/>
                  </a:moveTo>
                  <a:cubicBezTo>
                    <a:pt x="1" y="4226"/>
                    <a:pt x="2007" y="2037"/>
                    <a:pt x="2433" y="1733"/>
                  </a:cubicBezTo>
                  <a:cubicBezTo>
                    <a:pt x="2858" y="1429"/>
                    <a:pt x="3831" y="1125"/>
                    <a:pt x="3831" y="1125"/>
                  </a:cubicBezTo>
                  <a:cubicBezTo>
                    <a:pt x="3831" y="1125"/>
                    <a:pt x="4499" y="730"/>
                    <a:pt x="4439" y="1"/>
                  </a:cubicBezTo>
                  <a:cubicBezTo>
                    <a:pt x="5138" y="244"/>
                    <a:pt x="5624" y="1490"/>
                    <a:pt x="4773" y="249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1"/>
            <p:cNvSpPr/>
            <p:nvPr/>
          </p:nvSpPr>
          <p:spPr>
            <a:xfrm>
              <a:off x="6265658" y="2153110"/>
              <a:ext cx="399236" cy="393359"/>
            </a:xfrm>
            <a:custGeom>
              <a:rect b="b" l="l" r="r" t="t"/>
              <a:pathLst>
                <a:path extrusionOk="0" fill="none" h="12980" w="13162">
                  <a:moveTo>
                    <a:pt x="1247" y="1"/>
                  </a:moveTo>
                  <a:cubicBezTo>
                    <a:pt x="1247" y="1"/>
                    <a:pt x="1" y="9272"/>
                    <a:pt x="13162" y="1298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1"/>
            <p:cNvSpPr/>
            <p:nvPr/>
          </p:nvSpPr>
          <p:spPr>
            <a:xfrm>
              <a:off x="6930428" y="1558028"/>
              <a:ext cx="797563" cy="579432"/>
            </a:xfrm>
            <a:custGeom>
              <a:rect b="b" l="l" r="r" t="t"/>
              <a:pathLst>
                <a:path extrusionOk="0" fill="none" h="19120" w="26294">
                  <a:moveTo>
                    <a:pt x="1" y="882"/>
                  </a:moveTo>
                  <a:lnTo>
                    <a:pt x="14135" y="19119"/>
                  </a:lnTo>
                  <a:lnTo>
                    <a:pt x="16202" y="19058"/>
                  </a:lnTo>
                  <a:lnTo>
                    <a:pt x="26293"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1"/>
            <p:cNvSpPr/>
            <p:nvPr/>
          </p:nvSpPr>
          <p:spPr>
            <a:xfrm>
              <a:off x="6996830" y="769464"/>
              <a:ext cx="608531" cy="667862"/>
            </a:xfrm>
            <a:custGeom>
              <a:rect b="b" l="l" r="r" t="t"/>
              <a:pathLst>
                <a:path extrusionOk="0" fill="none" h="22038" w="20062">
                  <a:moveTo>
                    <a:pt x="0" y="1004"/>
                  </a:moveTo>
                  <a:cubicBezTo>
                    <a:pt x="0" y="1004"/>
                    <a:pt x="92" y="8846"/>
                    <a:pt x="1064" y="13284"/>
                  </a:cubicBezTo>
                  <a:cubicBezTo>
                    <a:pt x="2067" y="17752"/>
                    <a:pt x="5776" y="21946"/>
                    <a:pt x="10578" y="22007"/>
                  </a:cubicBezTo>
                  <a:cubicBezTo>
                    <a:pt x="15411" y="22038"/>
                    <a:pt x="18907" y="17235"/>
                    <a:pt x="19484" y="10700"/>
                  </a:cubicBezTo>
                  <a:cubicBezTo>
                    <a:pt x="20062" y="4165"/>
                    <a:pt x="19089" y="1"/>
                    <a:pt x="19089"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1"/>
            <p:cNvSpPr/>
            <p:nvPr/>
          </p:nvSpPr>
          <p:spPr>
            <a:xfrm>
              <a:off x="7580457" y="818289"/>
              <a:ext cx="162309" cy="367569"/>
            </a:xfrm>
            <a:custGeom>
              <a:rect b="b" l="l" r="r" t="t"/>
              <a:pathLst>
                <a:path extrusionOk="0" fill="none" h="12129" w="5351">
                  <a:moveTo>
                    <a:pt x="153" y="3314"/>
                  </a:moveTo>
                  <a:cubicBezTo>
                    <a:pt x="153" y="3314"/>
                    <a:pt x="1855" y="1"/>
                    <a:pt x="3588" y="1460"/>
                  </a:cubicBezTo>
                  <a:cubicBezTo>
                    <a:pt x="5351" y="2949"/>
                    <a:pt x="4925" y="5533"/>
                    <a:pt x="4165" y="7964"/>
                  </a:cubicBezTo>
                  <a:cubicBezTo>
                    <a:pt x="3405" y="10366"/>
                    <a:pt x="943" y="12129"/>
                    <a:pt x="1"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1"/>
            <p:cNvSpPr/>
            <p:nvPr/>
          </p:nvSpPr>
          <p:spPr>
            <a:xfrm>
              <a:off x="6848375" y="904877"/>
              <a:ext cx="190882" cy="356508"/>
            </a:xfrm>
            <a:custGeom>
              <a:rect b="b" l="l" r="r" t="t"/>
              <a:pathLst>
                <a:path extrusionOk="0" fill="none" h="11764" w="6293">
                  <a:moveTo>
                    <a:pt x="5107" y="1885"/>
                  </a:moveTo>
                  <a:cubicBezTo>
                    <a:pt x="5107" y="1885"/>
                    <a:pt x="4043" y="1"/>
                    <a:pt x="2432" y="852"/>
                  </a:cubicBezTo>
                  <a:cubicBezTo>
                    <a:pt x="821" y="1703"/>
                    <a:pt x="1" y="6262"/>
                    <a:pt x="2463" y="9028"/>
                  </a:cubicBezTo>
                  <a:cubicBezTo>
                    <a:pt x="4925" y="11764"/>
                    <a:pt x="6293" y="9971"/>
                    <a:pt x="6293" y="997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
            <p:cNvSpPr/>
            <p:nvPr/>
          </p:nvSpPr>
          <p:spPr>
            <a:xfrm>
              <a:off x="7028165" y="966613"/>
              <a:ext cx="547684" cy="222954"/>
            </a:xfrm>
            <a:custGeom>
              <a:rect b="b" l="l" r="r" t="t"/>
              <a:pathLst>
                <a:path extrusionOk="0" fill="none" h="7357" w="18056">
                  <a:moveTo>
                    <a:pt x="1" y="7356"/>
                  </a:moveTo>
                  <a:cubicBezTo>
                    <a:pt x="1" y="7356"/>
                    <a:pt x="2980" y="0"/>
                    <a:pt x="9636" y="0"/>
                  </a:cubicBezTo>
                  <a:cubicBezTo>
                    <a:pt x="16323" y="0"/>
                    <a:pt x="18056" y="5137"/>
                    <a:pt x="18056" y="51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1"/>
            <p:cNvSpPr/>
            <p:nvPr/>
          </p:nvSpPr>
          <p:spPr>
            <a:xfrm>
              <a:off x="7533439" y="817380"/>
              <a:ext cx="74709" cy="234924"/>
            </a:xfrm>
            <a:custGeom>
              <a:rect b="b" l="l" r="r" t="t"/>
              <a:pathLst>
                <a:path extrusionOk="0" fill="none" h="7752" w="2463">
                  <a:moveTo>
                    <a:pt x="2463" y="0"/>
                  </a:moveTo>
                  <a:lnTo>
                    <a:pt x="1" y="775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1"/>
            <p:cNvSpPr/>
            <p:nvPr/>
          </p:nvSpPr>
          <p:spPr>
            <a:xfrm>
              <a:off x="6971015" y="897512"/>
              <a:ext cx="113413" cy="199013"/>
            </a:xfrm>
            <a:custGeom>
              <a:rect b="b" l="l" r="r" t="t"/>
              <a:pathLst>
                <a:path extrusionOk="0" fill="none" h="6567" w="3739">
                  <a:moveTo>
                    <a:pt x="0" y="1"/>
                  </a:moveTo>
                  <a:lnTo>
                    <a:pt x="3739" y="6566"/>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1"/>
            <p:cNvSpPr/>
            <p:nvPr/>
          </p:nvSpPr>
          <p:spPr>
            <a:xfrm>
              <a:off x="7002350" y="640507"/>
              <a:ext cx="586418" cy="173193"/>
            </a:xfrm>
            <a:custGeom>
              <a:rect b="b" l="l" r="r" t="t"/>
              <a:pathLst>
                <a:path extrusionOk="0" fill="none" h="5715" w="19333">
                  <a:moveTo>
                    <a:pt x="1" y="5350"/>
                  </a:moveTo>
                  <a:cubicBezTo>
                    <a:pt x="1" y="5350"/>
                    <a:pt x="1369" y="2432"/>
                    <a:pt x="4104" y="1459"/>
                  </a:cubicBezTo>
                  <a:cubicBezTo>
                    <a:pt x="6870" y="517"/>
                    <a:pt x="12007" y="0"/>
                    <a:pt x="13952" y="1186"/>
                  </a:cubicBezTo>
                  <a:cubicBezTo>
                    <a:pt x="15898" y="2371"/>
                    <a:pt x="19332" y="5715"/>
                    <a:pt x="19332" y="571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1"/>
            <p:cNvSpPr/>
            <p:nvPr/>
          </p:nvSpPr>
          <p:spPr>
            <a:xfrm>
              <a:off x="6930428" y="619322"/>
              <a:ext cx="668468" cy="229379"/>
            </a:xfrm>
            <a:custGeom>
              <a:rect b="b" l="l" r="r" t="t"/>
              <a:pathLst>
                <a:path extrusionOk="0" fill="none" h="7569" w="22038">
                  <a:moveTo>
                    <a:pt x="22038" y="4955"/>
                  </a:moveTo>
                  <a:cubicBezTo>
                    <a:pt x="22038" y="4955"/>
                    <a:pt x="19545" y="3739"/>
                    <a:pt x="16323" y="0"/>
                  </a:cubicBezTo>
                  <a:cubicBezTo>
                    <a:pt x="16323" y="0"/>
                    <a:pt x="11035" y="1338"/>
                    <a:pt x="5837" y="0"/>
                  </a:cubicBezTo>
                  <a:cubicBezTo>
                    <a:pt x="4408" y="1429"/>
                    <a:pt x="2129" y="6140"/>
                    <a:pt x="1" y="75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p:nvPr/>
          </p:nvSpPr>
          <p:spPr>
            <a:xfrm>
              <a:off x="6950722" y="817380"/>
              <a:ext cx="23993" cy="98582"/>
            </a:xfrm>
            <a:custGeom>
              <a:rect b="b" l="l" r="r" t="t"/>
              <a:pathLst>
                <a:path extrusionOk="0" fill="none" h="3253" w="791">
                  <a:moveTo>
                    <a:pt x="517" y="0"/>
                  </a:moveTo>
                  <a:cubicBezTo>
                    <a:pt x="517" y="0"/>
                    <a:pt x="791" y="2067"/>
                    <a:pt x="1"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1"/>
            <p:cNvSpPr/>
            <p:nvPr/>
          </p:nvSpPr>
          <p:spPr>
            <a:xfrm>
              <a:off x="7065051" y="1369184"/>
              <a:ext cx="86690" cy="201740"/>
            </a:xfrm>
            <a:custGeom>
              <a:rect b="b" l="l" r="r" t="t"/>
              <a:pathLst>
                <a:path extrusionOk="0" fill="none" h="6657" w="2858">
                  <a:moveTo>
                    <a:pt x="2341" y="0"/>
                  </a:moveTo>
                  <a:cubicBezTo>
                    <a:pt x="2341" y="0"/>
                    <a:pt x="2858" y="3131"/>
                    <a:pt x="2432" y="4499"/>
                  </a:cubicBezTo>
                  <a:cubicBezTo>
                    <a:pt x="2007" y="5867"/>
                    <a:pt x="1" y="6657"/>
                    <a:pt x="1" y="66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7484571" y="1366426"/>
              <a:ext cx="127275" cy="206347"/>
            </a:xfrm>
            <a:custGeom>
              <a:rect b="b" l="l" r="r" t="t"/>
              <a:pathLst>
                <a:path extrusionOk="0" fill="none" h="6809" w="4196">
                  <a:moveTo>
                    <a:pt x="1" y="0"/>
                  </a:moveTo>
                  <a:cubicBezTo>
                    <a:pt x="1" y="0"/>
                    <a:pt x="457" y="3678"/>
                    <a:pt x="943" y="4772"/>
                  </a:cubicBezTo>
                  <a:cubicBezTo>
                    <a:pt x="1429" y="5866"/>
                    <a:pt x="4195" y="6809"/>
                    <a:pt x="4195" y="68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298843" y="2604506"/>
              <a:ext cx="232377" cy="66368"/>
            </a:xfrm>
            <a:custGeom>
              <a:rect b="b" l="l" r="r" t="t"/>
              <a:pathLst>
                <a:path extrusionOk="0" fill="none" h="2190" w="7661">
                  <a:moveTo>
                    <a:pt x="7661" y="2189"/>
                  </a:moveTo>
                  <a:cubicBezTo>
                    <a:pt x="7661" y="2189"/>
                    <a:pt x="5107" y="1"/>
                    <a:pt x="1" y="10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760800" y="3178433"/>
              <a:ext cx="1295410" cy="227530"/>
            </a:xfrm>
            <a:custGeom>
              <a:rect b="b" l="l" r="r" t="t"/>
              <a:pathLst>
                <a:path extrusionOk="0" fill="none" h="7508" w="42707">
                  <a:moveTo>
                    <a:pt x="0" y="0"/>
                  </a:moveTo>
                  <a:lnTo>
                    <a:pt x="0" y="5532"/>
                  </a:lnTo>
                  <a:cubicBezTo>
                    <a:pt x="0" y="5532"/>
                    <a:pt x="6870" y="7508"/>
                    <a:pt x="22067" y="6809"/>
                  </a:cubicBezTo>
                  <a:cubicBezTo>
                    <a:pt x="37235" y="6110"/>
                    <a:pt x="42706" y="3253"/>
                    <a:pt x="42706" y="325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1"/>
            <p:cNvSpPr/>
            <p:nvPr/>
          </p:nvSpPr>
          <p:spPr>
            <a:xfrm>
              <a:off x="6760800" y="3346093"/>
              <a:ext cx="1312912" cy="141888"/>
            </a:xfrm>
            <a:custGeom>
              <a:rect b="b" l="l" r="r" t="t"/>
              <a:pathLst>
                <a:path extrusionOk="0" fill="none" h="4682" w="43284">
                  <a:moveTo>
                    <a:pt x="0" y="0"/>
                  </a:moveTo>
                  <a:lnTo>
                    <a:pt x="0" y="3253"/>
                  </a:lnTo>
                  <a:cubicBezTo>
                    <a:pt x="0" y="3253"/>
                    <a:pt x="8511" y="4681"/>
                    <a:pt x="23192" y="4468"/>
                  </a:cubicBezTo>
                  <a:cubicBezTo>
                    <a:pt x="37904" y="4256"/>
                    <a:pt x="43284" y="1550"/>
                    <a:pt x="43284" y="15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1"/>
            <p:cNvSpPr/>
            <p:nvPr/>
          </p:nvSpPr>
          <p:spPr>
            <a:xfrm>
              <a:off x="6689788" y="3457563"/>
              <a:ext cx="82080" cy="1780570"/>
            </a:xfrm>
            <a:custGeom>
              <a:rect b="b" l="l" r="r" t="t"/>
              <a:pathLst>
                <a:path extrusionOk="0" fill="none" h="58755" w="2706">
                  <a:moveTo>
                    <a:pt x="2706" y="0"/>
                  </a:moveTo>
                  <a:lnTo>
                    <a:pt x="1855" y="9362"/>
                  </a:lnTo>
                  <a:cubicBezTo>
                    <a:pt x="1855" y="9362"/>
                    <a:pt x="1551" y="15471"/>
                    <a:pt x="1855" y="18329"/>
                  </a:cubicBezTo>
                  <a:cubicBezTo>
                    <a:pt x="1703" y="21307"/>
                    <a:pt x="1004" y="42007"/>
                    <a:pt x="1004" y="42007"/>
                  </a:cubicBezTo>
                  <a:cubicBezTo>
                    <a:pt x="1004" y="42007"/>
                    <a:pt x="1" y="46353"/>
                    <a:pt x="852" y="48907"/>
                  </a:cubicBezTo>
                  <a:cubicBezTo>
                    <a:pt x="852" y="53010"/>
                    <a:pt x="365" y="58755"/>
                    <a:pt x="365" y="5875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7348128" y="4003820"/>
              <a:ext cx="215755" cy="43336"/>
            </a:xfrm>
            <a:custGeom>
              <a:rect b="b" l="l" r="r" t="t"/>
              <a:pathLst>
                <a:path extrusionOk="0" fill="none" h="1430" w="7113">
                  <a:moveTo>
                    <a:pt x="0" y="1156"/>
                  </a:moveTo>
                  <a:cubicBezTo>
                    <a:pt x="0" y="1156"/>
                    <a:pt x="4408" y="1"/>
                    <a:pt x="7113" y="14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1"/>
            <p:cNvSpPr/>
            <p:nvPr/>
          </p:nvSpPr>
          <p:spPr>
            <a:xfrm>
              <a:off x="7365631" y="4016731"/>
              <a:ext cx="133736" cy="38699"/>
            </a:xfrm>
            <a:custGeom>
              <a:rect b="b" l="l" r="r" t="t"/>
              <a:pathLst>
                <a:path extrusionOk="0" fill="none" h="1277" w="4409">
                  <a:moveTo>
                    <a:pt x="1" y="1277"/>
                  </a:moveTo>
                  <a:cubicBezTo>
                    <a:pt x="1" y="1277"/>
                    <a:pt x="2068" y="0"/>
                    <a:pt x="4408" y="3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1"/>
            <p:cNvSpPr/>
            <p:nvPr/>
          </p:nvSpPr>
          <p:spPr>
            <a:xfrm>
              <a:off x="7483661" y="4032370"/>
              <a:ext cx="185332" cy="1160681"/>
            </a:xfrm>
            <a:custGeom>
              <a:rect b="b" l="l" r="r" t="t"/>
              <a:pathLst>
                <a:path extrusionOk="0" fill="none" h="38300" w="6110">
                  <a:moveTo>
                    <a:pt x="0" y="1"/>
                  </a:moveTo>
                  <a:lnTo>
                    <a:pt x="2706" y="18573"/>
                  </a:lnTo>
                  <a:cubicBezTo>
                    <a:pt x="2706" y="18573"/>
                    <a:pt x="3070" y="24105"/>
                    <a:pt x="3557" y="26445"/>
                  </a:cubicBezTo>
                  <a:cubicBezTo>
                    <a:pt x="4347" y="31977"/>
                    <a:pt x="6110" y="38299"/>
                    <a:pt x="6110" y="3829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7266985" y="4034218"/>
              <a:ext cx="182571" cy="1229747"/>
            </a:xfrm>
            <a:custGeom>
              <a:rect b="b" l="l" r="r" t="t"/>
              <a:pathLst>
                <a:path extrusionOk="0" fill="none" h="40579" w="6019">
                  <a:moveTo>
                    <a:pt x="6019" y="1"/>
                  </a:moveTo>
                  <a:lnTo>
                    <a:pt x="2250" y="21977"/>
                  </a:lnTo>
                  <a:cubicBezTo>
                    <a:pt x="2250" y="21977"/>
                    <a:pt x="1338" y="28299"/>
                    <a:pt x="547" y="30153"/>
                  </a:cubicBezTo>
                  <a:cubicBezTo>
                    <a:pt x="1064" y="35746"/>
                    <a:pt x="0" y="40579"/>
                    <a:pt x="0" y="4057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1"/>
            <p:cNvSpPr/>
            <p:nvPr/>
          </p:nvSpPr>
          <p:spPr>
            <a:xfrm>
              <a:off x="7384984" y="3632587"/>
              <a:ext cx="149418" cy="370327"/>
            </a:xfrm>
            <a:custGeom>
              <a:rect b="b" l="l" r="r" t="t"/>
              <a:pathLst>
                <a:path extrusionOk="0" fill="none" h="12220" w="4926">
                  <a:moveTo>
                    <a:pt x="3466" y="0"/>
                  </a:moveTo>
                  <a:cubicBezTo>
                    <a:pt x="3314" y="0"/>
                    <a:pt x="1" y="730"/>
                    <a:pt x="1" y="730"/>
                  </a:cubicBezTo>
                  <a:lnTo>
                    <a:pt x="1065" y="7052"/>
                  </a:lnTo>
                  <a:lnTo>
                    <a:pt x="578" y="12219"/>
                  </a:lnTo>
                  <a:cubicBezTo>
                    <a:pt x="578" y="12219"/>
                    <a:pt x="3709" y="11794"/>
                    <a:pt x="4408" y="12128"/>
                  </a:cubicBezTo>
                  <a:cubicBezTo>
                    <a:pt x="4408" y="8055"/>
                    <a:pt x="4925" y="5350"/>
                    <a:pt x="4925" y="5350"/>
                  </a:cubicBezTo>
                  <a:lnTo>
                    <a:pt x="3740" y="100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1"/>
            <p:cNvSpPr/>
            <p:nvPr/>
          </p:nvSpPr>
          <p:spPr>
            <a:xfrm>
              <a:off x="6738657" y="3458472"/>
              <a:ext cx="150328" cy="535217"/>
            </a:xfrm>
            <a:custGeom>
              <a:rect b="b" l="l" r="r" t="t"/>
              <a:pathLst>
                <a:path extrusionOk="0" fill="none" h="17661" w="4956">
                  <a:moveTo>
                    <a:pt x="4955" y="0"/>
                  </a:moveTo>
                  <a:cubicBezTo>
                    <a:pt x="4955" y="0"/>
                    <a:pt x="4773" y="7417"/>
                    <a:pt x="4165" y="11095"/>
                  </a:cubicBezTo>
                  <a:cubicBezTo>
                    <a:pt x="3587" y="14773"/>
                    <a:pt x="1" y="17660"/>
                    <a:pt x="1" y="1766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1"/>
            <p:cNvSpPr/>
            <p:nvPr/>
          </p:nvSpPr>
          <p:spPr>
            <a:xfrm>
              <a:off x="6739567" y="3469534"/>
              <a:ext cx="187212" cy="592311"/>
            </a:xfrm>
            <a:custGeom>
              <a:rect b="b" l="l" r="r" t="t"/>
              <a:pathLst>
                <a:path extrusionOk="0" fill="none" h="19545" w="6172">
                  <a:moveTo>
                    <a:pt x="6171" y="0"/>
                  </a:moveTo>
                  <a:cubicBezTo>
                    <a:pt x="6171" y="0"/>
                    <a:pt x="5472" y="10365"/>
                    <a:pt x="4955" y="12949"/>
                  </a:cubicBezTo>
                  <a:cubicBezTo>
                    <a:pt x="4439" y="15532"/>
                    <a:pt x="1" y="19545"/>
                    <a:pt x="1" y="1954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1"/>
            <p:cNvSpPr/>
            <p:nvPr/>
          </p:nvSpPr>
          <p:spPr>
            <a:xfrm>
              <a:off x="8011049" y="3412405"/>
              <a:ext cx="68248" cy="379540"/>
            </a:xfrm>
            <a:custGeom>
              <a:rect b="b" l="l" r="r" t="t"/>
              <a:pathLst>
                <a:path extrusionOk="0" fill="none" h="12524" w="2250">
                  <a:moveTo>
                    <a:pt x="1" y="1"/>
                  </a:moveTo>
                  <a:cubicBezTo>
                    <a:pt x="365" y="3162"/>
                    <a:pt x="700" y="6232"/>
                    <a:pt x="1368" y="9484"/>
                  </a:cubicBezTo>
                  <a:lnTo>
                    <a:pt x="1368" y="9727"/>
                  </a:lnTo>
                  <a:cubicBezTo>
                    <a:pt x="1551" y="10730"/>
                    <a:pt x="1794" y="11673"/>
                    <a:pt x="2250" y="125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1"/>
            <p:cNvSpPr/>
            <p:nvPr/>
          </p:nvSpPr>
          <p:spPr>
            <a:xfrm>
              <a:off x="7973252" y="3427134"/>
              <a:ext cx="124485" cy="472576"/>
            </a:xfrm>
            <a:custGeom>
              <a:rect b="b" l="l" r="r" t="t"/>
              <a:pathLst>
                <a:path extrusionOk="0" fill="none" h="15594" w="4104">
                  <a:moveTo>
                    <a:pt x="0" y="1"/>
                  </a:moveTo>
                  <a:cubicBezTo>
                    <a:pt x="487" y="3345"/>
                    <a:pt x="1064" y="6597"/>
                    <a:pt x="1672" y="10062"/>
                  </a:cubicBezTo>
                  <a:cubicBezTo>
                    <a:pt x="1855" y="11035"/>
                    <a:pt x="2037" y="11977"/>
                    <a:pt x="2341" y="12950"/>
                  </a:cubicBezTo>
                  <a:cubicBezTo>
                    <a:pt x="2432" y="13162"/>
                    <a:pt x="2523" y="13466"/>
                    <a:pt x="2675" y="13679"/>
                  </a:cubicBezTo>
                  <a:lnTo>
                    <a:pt x="2797" y="13831"/>
                  </a:lnTo>
                  <a:cubicBezTo>
                    <a:pt x="3131" y="14500"/>
                    <a:pt x="3648" y="15016"/>
                    <a:pt x="4104" y="1559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7396996" y="836716"/>
              <a:ext cx="39675" cy="78338"/>
            </a:xfrm>
            <a:custGeom>
              <a:rect b="b" l="l" r="r" t="t"/>
              <a:pathLst>
                <a:path extrusionOk="0" h="2585" w="1308">
                  <a:moveTo>
                    <a:pt x="669" y="1"/>
                  </a:moveTo>
                  <a:cubicBezTo>
                    <a:pt x="304" y="1"/>
                    <a:pt x="0" y="578"/>
                    <a:pt x="0" y="1277"/>
                  </a:cubicBezTo>
                  <a:cubicBezTo>
                    <a:pt x="0" y="2007"/>
                    <a:pt x="304" y="2584"/>
                    <a:pt x="669" y="2584"/>
                  </a:cubicBezTo>
                  <a:cubicBezTo>
                    <a:pt x="1034" y="2584"/>
                    <a:pt x="1307" y="2007"/>
                    <a:pt x="1307" y="1277"/>
                  </a:cubicBezTo>
                  <a:cubicBezTo>
                    <a:pt x="1307" y="578"/>
                    <a:pt x="1034" y="1"/>
                    <a:pt x="669"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7146195" y="849627"/>
              <a:ext cx="40585" cy="77399"/>
            </a:xfrm>
            <a:custGeom>
              <a:rect b="b" l="l" r="r" t="t"/>
              <a:pathLst>
                <a:path extrusionOk="0" h="2554" w="1338">
                  <a:moveTo>
                    <a:pt x="669" y="0"/>
                  </a:moveTo>
                  <a:cubicBezTo>
                    <a:pt x="304" y="0"/>
                    <a:pt x="0" y="578"/>
                    <a:pt x="0" y="1277"/>
                  </a:cubicBezTo>
                  <a:cubicBezTo>
                    <a:pt x="0" y="1976"/>
                    <a:pt x="304" y="2553"/>
                    <a:pt x="669" y="2553"/>
                  </a:cubicBezTo>
                  <a:cubicBezTo>
                    <a:pt x="1034" y="2553"/>
                    <a:pt x="1338" y="1976"/>
                    <a:pt x="1338" y="1277"/>
                  </a:cubicBezTo>
                  <a:cubicBezTo>
                    <a:pt x="1338" y="578"/>
                    <a:pt x="1034" y="0"/>
                    <a:pt x="66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7305691" y="776829"/>
              <a:ext cx="52597" cy="189800"/>
            </a:xfrm>
            <a:custGeom>
              <a:rect b="b" l="l" r="r" t="t"/>
              <a:pathLst>
                <a:path extrusionOk="0" fill="none" h="6263" w="1734">
                  <a:moveTo>
                    <a:pt x="1734" y="1"/>
                  </a:moveTo>
                  <a:cubicBezTo>
                    <a:pt x="730" y="700"/>
                    <a:pt x="92" y="1855"/>
                    <a:pt x="31" y="3071"/>
                  </a:cubicBezTo>
                  <a:cubicBezTo>
                    <a:pt x="1" y="4287"/>
                    <a:pt x="578" y="5503"/>
                    <a:pt x="1551" y="626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7384984" y="754735"/>
              <a:ext cx="79350" cy="31335"/>
            </a:xfrm>
            <a:custGeom>
              <a:rect b="b" l="l" r="r" t="t"/>
              <a:pathLst>
                <a:path extrusionOk="0" fill="none" h="1034" w="2616">
                  <a:moveTo>
                    <a:pt x="1" y="456"/>
                  </a:moveTo>
                  <a:cubicBezTo>
                    <a:pt x="1" y="456"/>
                    <a:pt x="1673" y="0"/>
                    <a:pt x="2615"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7092716" y="763009"/>
              <a:ext cx="130945" cy="50700"/>
            </a:xfrm>
            <a:custGeom>
              <a:rect b="b" l="l" r="r" t="t"/>
              <a:pathLst>
                <a:path extrusionOk="0" fill="none" h="1673" w="4317">
                  <a:moveTo>
                    <a:pt x="4317" y="852"/>
                  </a:moveTo>
                  <a:cubicBezTo>
                    <a:pt x="4317" y="852"/>
                    <a:pt x="1460" y="1"/>
                    <a:pt x="1" y="16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6903704" y="968462"/>
              <a:ext cx="102372" cy="196225"/>
            </a:xfrm>
            <a:custGeom>
              <a:rect b="b" l="l" r="r" t="t"/>
              <a:pathLst>
                <a:path extrusionOk="0" fill="none" h="6475" w="3375">
                  <a:moveTo>
                    <a:pt x="0" y="730"/>
                  </a:moveTo>
                  <a:cubicBezTo>
                    <a:pt x="456" y="152"/>
                    <a:pt x="1368" y="0"/>
                    <a:pt x="1976" y="395"/>
                  </a:cubicBezTo>
                  <a:cubicBezTo>
                    <a:pt x="2584" y="790"/>
                    <a:pt x="2827" y="1702"/>
                    <a:pt x="2493" y="2341"/>
                  </a:cubicBezTo>
                  <a:cubicBezTo>
                    <a:pt x="2280" y="2736"/>
                    <a:pt x="1885" y="3040"/>
                    <a:pt x="1885" y="3465"/>
                  </a:cubicBezTo>
                  <a:cubicBezTo>
                    <a:pt x="1885" y="3921"/>
                    <a:pt x="2250" y="4256"/>
                    <a:pt x="2614" y="4529"/>
                  </a:cubicBezTo>
                  <a:cubicBezTo>
                    <a:pt x="2979" y="4803"/>
                    <a:pt x="3344" y="5107"/>
                    <a:pt x="3374" y="5563"/>
                  </a:cubicBezTo>
                  <a:cubicBezTo>
                    <a:pt x="3374" y="5988"/>
                    <a:pt x="3010" y="6353"/>
                    <a:pt x="2584" y="6414"/>
                  </a:cubicBezTo>
                  <a:cubicBezTo>
                    <a:pt x="2159" y="6474"/>
                    <a:pt x="1703" y="6292"/>
                    <a:pt x="1399" y="5988"/>
                  </a:cubicBezTo>
                  <a:cubicBezTo>
                    <a:pt x="1095" y="5684"/>
                    <a:pt x="882" y="5319"/>
                    <a:pt x="669" y="492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7604451" y="884632"/>
              <a:ext cx="82080" cy="210953"/>
            </a:xfrm>
            <a:custGeom>
              <a:rect b="b" l="l" r="r" t="t"/>
              <a:pathLst>
                <a:path extrusionOk="0" fill="none" h="6961" w="2706">
                  <a:moveTo>
                    <a:pt x="2705" y="335"/>
                  </a:moveTo>
                  <a:cubicBezTo>
                    <a:pt x="2158" y="0"/>
                    <a:pt x="1368" y="91"/>
                    <a:pt x="912" y="578"/>
                  </a:cubicBezTo>
                  <a:cubicBezTo>
                    <a:pt x="456" y="1034"/>
                    <a:pt x="395" y="1824"/>
                    <a:pt x="760" y="2371"/>
                  </a:cubicBezTo>
                  <a:cubicBezTo>
                    <a:pt x="1003" y="2736"/>
                    <a:pt x="1398" y="3009"/>
                    <a:pt x="1490" y="3405"/>
                  </a:cubicBezTo>
                  <a:cubicBezTo>
                    <a:pt x="1550" y="3769"/>
                    <a:pt x="1368" y="4134"/>
                    <a:pt x="1125" y="4408"/>
                  </a:cubicBezTo>
                  <a:cubicBezTo>
                    <a:pt x="882" y="4651"/>
                    <a:pt x="578" y="4864"/>
                    <a:pt x="335" y="5167"/>
                  </a:cubicBezTo>
                  <a:cubicBezTo>
                    <a:pt x="122" y="5411"/>
                    <a:pt x="0" y="5715"/>
                    <a:pt x="0" y="6019"/>
                  </a:cubicBezTo>
                  <a:cubicBezTo>
                    <a:pt x="31" y="6322"/>
                    <a:pt x="183" y="6657"/>
                    <a:pt x="486" y="6778"/>
                  </a:cubicBezTo>
                  <a:cubicBezTo>
                    <a:pt x="882" y="6961"/>
                    <a:pt x="1398" y="6687"/>
                    <a:pt x="1672" y="6322"/>
                  </a:cubicBezTo>
                  <a:cubicBezTo>
                    <a:pt x="1945" y="5958"/>
                    <a:pt x="2067" y="5532"/>
                    <a:pt x="2037" y="507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7047548" y="339284"/>
              <a:ext cx="103282" cy="132645"/>
            </a:xfrm>
            <a:custGeom>
              <a:rect b="b" l="l" r="r" t="t"/>
              <a:pathLst>
                <a:path extrusionOk="0" fill="none" h="4377" w="3405">
                  <a:moveTo>
                    <a:pt x="0" y="0"/>
                  </a:moveTo>
                  <a:cubicBezTo>
                    <a:pt x="1429" y="1185"/>
                    <a:pt x="2614" y="2705"/>
                    <a:pt x="3404" y="43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6926758" y="593531"/>
              <a:ext cx="93151" cy="41488"/>
            </a:xfrm>
            <a:custGeom>
              <a:rect b="b" l="l" r="r" t="t"/>
              <a:pathLst>
                <a:path extrusionOk="0" fill="none" h="1369" w="3071">
                  <a:moveTo>
                    <a:pt x="0" y="0"/>
                  </a:moveTo>
                  <a:cubicBezTo>
                    <a:pt x="730" y="912"/>
                    <a:pt x="1915" y="1368"/>
                    <a:pt x="3070" y="121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7436643" y="529037"/>
              <a:ext cx="149388" cy="77399"/>
            </a:xfrm>
            <a:custGeom>
              <a:rect b="b" l="l" r="r" t="t"/>
              <a:pathLst>
                <a:path extrusionOk="0" fill="none" h="2554" w="4925">
                  <a:moveTo>
                    <a:pt x="4924" y="1"/>
                  </a:moveTo>
                  <a:cubicBezTo>
                    <a:pt x="3830" y="1581"/>
                    <a:pt x="1915" y="2554"/>
                    <a:pt x="0" y="252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6797656" y="843171"/>
              <a:ext cx="77500" cy="32275"/>
            </a:xfrm>
            <a:custGeom>
              <a:rect b="b" l="l" r="r" t="t"/>
              <a:pathLst>
                <a:path extrusionOk="0" fill="none" h="1065" w="2555">
                  <a:moveTo>
                    <a:pt x="1" y="0"/>
                  </a:moveTo>
                  <a:cubicBezTo>
                    <a:pt x="214" y="456"/>
                    <a:pt x="639" y="791"/>
                    <a:pt x="1126" y="943"/>
                  </a:cubicBezTo>
                  <a:cubicBezTo>
                    <a:pt x="1612" y="1064"/>
                    <a:pt x="2129" y="973"/>
                    <a:pt x="2554" y="70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8055306" y="2998803"/>
              <a:ext cx="30454" cy="160283"/>
            </a:xfrm>
            <a:custGeom>
              <a:rect b="b" l="l" r="r" t="t"/>
              <a:pathLst>
                <a:path extrusionOk="0" fill="none" h="5289" w="1004">
                  <a:moveTo>
                    <a:pt x="1" y="0"/>
                  </a:moveTo>
                  <a:cubicBezTo>
                    <a:pt x="274" y="1641"/>
                    <a:pt x="913" y="5198"/>
                    <a:pt x="1004" y="528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959420" y="2320769"/>
              <a:ext cx="17563" cy="272684"/>
            </a:xfrm>
            <a:custGeom>
              <a:rect b="b" l="l" r="r" t="t"/>
              <a:pathLst>
                <a:path extrusionOk="0" fill="none" h="8998" w="579">
                  <a:moveTo>
                    <a:pt x="426" y="1"/>
                  </a:moveTo>
                  <a:cubicBezTo>
                    <a:pt x="365" y="1673"/>
                    <a:pt x="274" y="3344"/>
                    <a:pt x="1" y="5016"/>
                  </a:cubicBezTo>
                  <a:cubicBezTo>
                    <a:pt x="152" y="6354"/>
                    <a:pt x="365" y="7691"/>
                    <a:pt x="578" y="89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7993546" y="2316163"/>
              <a:ext cx="130005" cy="137282"/>
            </a:xfrm>
            <a:custGeom>
              <a:rect b="b" l="l" r="r" t="t"/>
              <a:pathLst>
                <a:path extrusionOk="0" fill="none" h="4530" w="4286">
                  <a:moveTo>
                    <a:pt x="0" y="1"/>
                  </a:moveTo>
                  <a:lnTo>
                    <a:pt x="1733" y="4256"/>
                  </a:lnTo>
                  <a:cubicBezTo>
                    <a:pt x="1733" y="4256"/>
                    <a:pt x="3131" y="4530"/>
                    <a:pt x="4286" y="340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8028582" y="2367776"/>
              <a:ext cx="66398" cy="25820"/>
            </a:xfrm>
            <a:custGeom>
              <a:rect b="b" l="l" r="r" t="t"/>
              <a:pathLst>
                <a:path extrusionOk="0" fill="none" h="852" w="2189">
                  <a:moveTo>
                    <a:pt x="0" y="790"/>
                  </a:moveTo>
                  <a:cubicBezTo>
                    <a:pt x="0" y="790"/>
                    <a:pt x="1125" y="851"/>
                    <a:pt x="2189"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7202434" y="2483822"/>
              <a:ext cx="237898" cy="36881"/>
            </a:xfrm>
            <a:custGeom>
              <a:rect b="b" l="l" r="r" t="t"/>
              <a:pathLst>
                <a:path extrusionOk="0" fill="none" h="1217" w="7843">
                  <a:moveTo>
                    <a:pt x="1" y="1217"/>
                  </a:moveTo>
                  <a:cubicBezTo>
                    <a:pt x="2523" y="366"/>
                    <a:pt x="5198" y="1"/>
                    <a:pt x="7843"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245781" y="2507795"/>
              <a:ext cx="189032" cy="42397"/>
            </a:xfrm>
            <a:custGeom>
              <a:rect b="b" l="l" r="r" t="t"/>
              <a:pathLst>
                <a:path extrusionOk="0" fill="none" h="1399" w="6232">
                  <a:moveTo>
                    <a:pt x="0" y="1398"/>
                  </a:moveTo>
                  <a:cubicBezTo>
                    <a:pt x="1915" y="456"/>
                    <a:pt x="4073" y="0"/>
                    <a:pt x="6231" y="1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1"/>
            <p:cNvSpPr/>
            <p:nvPr/>
          </p:nvSpPr>
          <p:spPr>
            <a:xfrm>
              <a:off x="6633549" y="2131016"/>
              <a:ext cx="50746" cy="137282"/>
            </a:xfrm>
            <a:custGeom>
              <a:rect b="b" l="l" r="r" t="t"/>
              <a:pathLst>
                <a:path extrusionOk="0" fill="none" h="4530" w="1673">
                  <a:moveTo>
                    <a:pt x="0" y="0"/>
                  </a:moveTo>
                  <a:cubicBezTo>
                    <a:pt x="61" y="1642"/>
                    <a:pt x="669" y="3253"/>
                    <a:pt x="1672" y="452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1"/>
            <p:cNvSpPr/>
            <p:nvPr/>
          </p:nvSpPr>
          <p:spPr>
            <a:xfrm>
              <a:off x="6546885" y="2908517"/>
              <a:ext cx="139257" cy="206347"/>
            </a:xfrm>
            <a:custGeom>
              <a:rect b="b" l="l" r="r" t="t"/>
              <a:pathLst>
                <a:path extrusionOk="0" fill="none" h="6809" w="4591">
                  <a:moveTo>
                    <a:pt x="395" y="6809"/>
                  </a:moveTo>
                  <a:cubicBezTo>
                    <a:pt x="0" y="5320"/>
                    <a:pt x="61" y="3648"/>
                    <a:pt x="791" y="2310"/>
                  </a:cubicBezTo>
                  <a:cubicBezTo>
                    <a:pt x="1550" y="943"/>
                    <a:pt x="3070" y="0"/>
                    <a:pt x="4590" y="18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1"/>
            <p:cNvSpPr/>
            <p:nvPr/>
          </p:nvSpPr>
          <p:spPr>
            <a:xfrm>
              <a:off x="8075599" y="2448817"/>
              <a:ext cx="83930" cy="281897"/>
            </a:xfrm>
            <a:custGeom>
              <a:rect b="b" l="l" r="r" t="t"/>
              <a:pathLst>
                <a:path extrusionOk="0" fill="none" h="9302" w="2767">
                  <a:moveTo>
                    <a:pt x="0" y="1"/>
                  </a:moveTo>
                  <a:lnTo>
                    <a:pt x="2766" y="9302"/>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1"/>
            <p:cNvSpPr/>
            <p:nvPr/>
          </p:nvSpPr>
          <p:spPr>
            <a:xfrm>
              <a:off x="7173859" y="1088205"/>
              <a:ext cx="308876" cy="77399"/>
            </a:xfrm>
            <a:custGeom>
              <a:rect b="b" l="l" r="r" t="t"/>
              <a:pathLst>
                <a:path extrusionOk="0" fill="none" h="2554" w="10183">
                  <a:moveTo>
                    <a:pt x="0" y="2554"/>
                  </a:moveTo>
                  <a:cubicBezTo>
                    <a:pt x="2979" y="609"/>
                    <a:pt x="6779" y="1"/>
                    <a:pt x="10183" y="91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p:nvPr/>
          </p:nvSpPr>
          <p:spPr>
            <a:xfrm>
              <a:off x="7186751" y="1185855"/>
              <a:ext cx="311666" cy="53458"/>
            </a:xfrm>
            <a:custGeom>
              <a:rect b="b" l="l" r="r" t="t"/>
              <a:pathLst>
                <a:path extrusionOk="0" fill="none" h="1764" w="10275">
                  <a:moveTo>
                    <a:pt x="1" y="1764"/>
                  </a:moveTo>
                  <a:cubicBezTo>
                    <a:pt x="1460" y="760"/>
                    <a:pt x="3344" y="669"/>
                    <a:pt x="5077" y="669"/>
                  </a:cubicBezTo>
                  <a:cubicBezTo>
                    <a:pt x="6840" y="669"/>
                    <a:pt x="8694" y="730"/>
                    <a:pt x="10275"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1"/>
            <p:cNvSpPr/>
            <p:nvPr/>
          </p:nvSpPr>
          <p:spPr>
            <a:xfrm>
              <a:off x="6827171" y="2049035"/>
              <a:ext cx="320888" cy="58064"/>
            </a:xfrm>
            <a:custGeom>
              <a:rect b="b" l="l" r="r" t="t"/>
              <a:pathLst>
                <a:path extrusionOk="0" fill="none" h="1916" w="10579">
                  <a:moveTo>
                    <a:pt x="1" y="0"/>
                  </a:moveTo>
                  <a:lnTo>
                    <a:pt x="10578" y="0"/>
                  </a:lnTo>
                  <a:lnTo>
                    <a:pt x="10578" y="1915"/>
                  </a:lnTo>
                  <a:lnTo>
                    <a:pt x="1" y="1915"/>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1"/>
            <p:cNvSpPr/>
            <p:nvPr/>
          </p:nvSpPr>
          <p:spPr>
            <a:xfrm>
              <a:off x="8073749" y="3241988"/>
              <a:ext cx="1301871" cy="208407"/>
            </a:xfrm>
            <a:custGeom>
              <a:rect b="b" l="l" r="r" t="t"/>
              <a:pathLst>
                <a:path extrusionOk="0" h="6877" w="42920">
                  <a:moveTo>
                    <a:pt x="42311" y="0"/>
                  </a:moveTo>
                  <a:cubicBezTo>
                    <a:pt x="42311" y="0"/>
                    <a:pt x="33497" y="4134"/>
                    <a:pt x="21885" y="4651"/>
                  </a:cubicBezTo>
                  <a:cubicBezTo>
                    <a:pt x="20222" y="4724"/>
                    <a:pt x="18672" y="4757"/>
                    <a:pt x="17229" y="4757"/>
                  </a:cubicBezTo>
                  <a:cubicBezTo>
                    <a:pt x="4930" y="4757"/>
                    <a:pt x="426" y="2371"/>
                    <a:pt x="426" y="2371"/>
                  </a:cubicBezTo>
                  <a:lnTo>
                    <a:pt x="1" y="3557"/>
                  </a:lnTo>
                  <a:cubicBezTo>
                    <a:pt x="1" y="3557"/>
                    <a:pt x="5265" y="6877"/>
                    <a:pt x="16192" y="6877"/>
                  </a:cubicBezTo>
                  <a:cubicBezTo>
                    <a:pt x="17636" y="6877"/>
                    <a:pt x="19179" y="6819"/>
                    <a:pt x="20822" y="6688"/>
                  </a:cubicBezTo>
                  <a:cubicBezTo>
                    <a:pt x="34895" y="5593"/>
                    <a:pt x="42919" y="1551"/>
                    <a:pt x="42919" y="1551"/>
                  </a:cubicBezTo>
                  <a:lnTo>
                    <a:pt x="42311" y="0"/>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1"/>
            <p:cNvSpPr/>
            <p:nvPr/>
          </p:nvSpPr>
          <p:spPr>
            <a:xfrm>
              <a:off x="7595229" y="2153110"/>
              <a:ext cx="355891" cy="199013"/>
            </a:xfrm>
            <a:custGeom>
              <a:rect b="b" l="l" r="r" t="t"/>
              <a:pathLst>
                <a:path extrusionOk="0" h="6567" w="11733">
                  <a:moveTo>
                    <a:pt x="395" y="1"/>
                  </a:moveTo>
                  <a:lnTo>
                    <a:pt x="0" y="852"/>
                  </a:lnTo>
                  <a:cubicBezTo>
                    <a:pt x="0" y="852"/>
                    <a:pt x="1003" y="3162"/>
                    <a:pt x="3708" y="4834"/>
                  </a:cubicBezTo>
                  <a:cubicBezTo>
                    <a:pt x="6414" y="6475"/>
                    <a:pt x="10943" y="6566"/>
                    <a:pt x="10943" y="6566"/>
                  </a:cubicBezTo>
                  <a:lnTo>
                    <a:pt x="11733" y="5351"/>
                  </a:lnTo>
                  <a:lnTo>
                    <a:pt x="11733" y="5351"/>
                  </a:lnTo>
                  <a:cubicBezTo>
                    <a:pt x="11733" y="5351"/>
                    <a:pt x="11693" y="5351"/>
                    <a:pt x="11619" y="5351"/>
                  </a:cubicBezTo>
                  <a:cubicBezTo>
                    <a:pt x="10915" y="5351"/>
                    <a:pt x="7104" y="5277"/>
                    <a:pt x="4712" y="3709"/>
                  </a:cubicBezTo>
                  <a:cubicBezTo>
                    <a:pt x="2067" y="2007"/>
                    <a:pt x="395" y="1"/>
                    <a:pt x="395"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1"/>
            <p:cNvSpPr/>
            <p:nvPr/>
          </p:nvSpPr>
          <p:spPr>
            <a:xfrm>
              <a:off x="7864444" y="2320769"/>
              <a:ext cx="213935" cy="382328"/>
            </a:xfrm>
            <a:custGeom>
              <a:rect b="b" l="l" r="r" t="t"/>
              <a:pathLst>
                <a:path extrusionOk="0" fill="none" h="12616" w="7053">
                  <a:moveTo>
                    <a:pt x="7053" y="12615"/>
                  </a:moveTo>
                  <a:cubicBezTo>
                    <a:pt x="5776" y="11430"/>
                    <a:pt x="396" y="4986"/>
                    <a:pt x="1" y="4499"/>
                  </a:cubicBezTo>
                  <a:cubicBezTo>
                    <a:pt x="1217" y="2311"/>
                    <a:pt x="2858" y="1"/>
                    <a:pt x="285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1"/>
            <p:cNvSpPr/>
            <p:nvPr/>
          </p:nvSpPr>
          <p:spPr>
            <a:xfrm>
              <a:off x="7442164" y="2162323"/>
              <a:ext cx="531092" cy="759049"/>
            </a:xfrm>
            <a:custGeom>
              <a:rect b="b" l="l" r="r" t="t"/>
              <a:pathLst>
                <a:path extrusionOk="0" fill="none" h="25047" w="17509">
                  <a:moveTo>
                    <a:pt x="5320" y="1"/>
                  </a:moveTo>
                  <a:cubicBezTo>
                    <a:pt x="5320" y="1"/>
                    <a:pt x="3496" y="2949"/>
                    <a:pt x="1794" y="5806"/>
                  </a:cubicBezTo>
                  <a:cubicBezTo>
                    <a:pt x="61" y="8664"/>
                    <a:pt x="1" y="11156"/>
                    <a:pt x="1308" y="13041"/>
                  </a:cubicBezTo>
                  <a:cubicBezTo>
                    <a:pt x="2311" y="14500"/>
                    <a:pt x="12554" y="21612"/>
                    <a:pt x="17508" y="2504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1"/>
            <p:cNvSpPr/>
            <p:nvPr/>
          </p:nvSpPr>
          <p:spPr>
            <a:xfrm>
              <a:off x="7588768" y="2390779"/>
              <a:ext cx="275692" cy="67277"/>
            </a:xfrm>
            <a:custGeom>
              <a:rect b="b" l="l" r="r" t="t"/>
              <a:pathLst>
                <a:path extrusionOk="0" fill="none" h="2220" w="9089">
                  <a:moveTo>
                    <a:pt x="9089" y="2220"/>
                  </a:moveTo>
                  <a:cubicBezTo>
                    <a:pt x="9089" y="2220"/>
                    <a:pt x="4256" y="1"/>
                    <a:pt x="0" y="170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1"/>
            <p:cNvSpPr/>
            <p:nvPr/>
          </p:nvSpPr>
          <p:spPr>
            <a:xfrm>
              <a:off x="8236946" y="978584"/>
              <a:ext cx="125425" cy="108734"/>
            </a:xfrm>
            <a:custGeom>
              <a:rect b="b" l="l" r="r" t="t"/>
              <a:pathLst>
                <a:path extrusionOk="0" h="3588" w="4135">
                  <a:moveTo>
                    <a:pt x="2341" y="1"/>
                  </a:moveTo>
                  <a:cubicBezTo>
                    <a:pt x="2341" y="1"/>
                    <a:pt x="2250" y="153"/>
                    <a:pt x="1612" y="456"/>
                  </a:cubicBezTo>
                  <a:cubicBezTo>
                    <a:pt x="1434" y="541"/>
                    <a:pt x="1243" y="571"/>
                    <a:pt x="1059" y="571"/>
                  </a:cubicBezTo>
                  <a:cubicBezTo>
                    <a:pt x="581" y="571"/>
                    <a:pt x="153" y="365"/>
                    <a:pt x="153" y="365"/>
                  </a:cubicBezTo>
                  <a:lnTo>
                    <a:pt x="153" y="365"/>
                  </a:lnTo>
                  <a:cubicBezTo>
                    <a:pt x="153" y="365"/>
                    <a:pt x="1" y="2554"/>
                    <a:pt x="4134" y="3587"/>
                  </a:cubicBezTo>
                  <a:lnTo>
                    <a:pt x="2341"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8102324" y="95250"/>
              <a:ext cx="956141" cy="945031"/>
            </a:xfrm>
            <a:custGeom>
              <a:rect b="b" l="l" r="r" t="t"/>
              <a:pathLst>
                <a:path extrusionOk="0" h="31184" w="31522">
                  <a:moveTo>
                    <a:pt x="11058" y="0"/>
                  </a:moveTo>
                  <a:cubicBezTo>
                    <a:pt x="10439" y="0"/>
                    <a:pt x="9819" y="74"/>
                    <a:pt x="9211" y="240"/>
                  </a:cubicBezTo>
                  <a:cubicBezTo>
                    <a:pt x="4104" y="1608"/>
                    <a:pt x="3010" y="6775"/>
                    <a:pt x="3253" y="10089"/>
                  </a:cubicBezTo>
                  <a:cubicBezTo>
                    <a:pt x="2068" y="11000"/>
                    <a:pt x="1" y="12733"/>
                    <a:pt x="1" y="16563"/>
                  </a:cubicBezTo>
                  <a:cubicBezTo>
                    <a:pt x="1" y="20362"/>
                    <a:pt x="2341" y="20393"/>
                    <a:pt x="2341" y="20393"/>
                  </a:cubicBezTo>
                  <a:lnTo>
                    <a:pt x="3770" y="19876"/>
                  </a:lnTo>
                  <a:cubicBezTo>
                    <a:pt x="3770" y="19876"/>
                    <a:pt x="4955" y="19967"/>
                    <a:pt x="5594" y="20666"/>
                  </a:cubicBezTo>
                  <a:cubicBezTo>
                    <a:pt x="5350" y="19876"/>
                    <a:pt x="5563" y="17627"/>
                    <a:pt x="5563" y="17627"/>
                  </a:cubicBezTo>
                  <a:cubicBezTo>
                    <a:pt x="5563" y="17627"/>
                    <a:pt x="8962" y="14739"/>
                    <a:pt x="15551" y="14739"/>
                  </a:cubicBezTo>
                  <a:cubicBezTo>
                    <a:pt x="15586" y="14739"/>
                    <a:pt x="15620" y="14739"/>
                    <a:pt x="15655" y="14739"/>
                  </a:cubicBezTo>
                  <a:cubicBezTo>
                    <a:pt x="22342" y="14739"/>
                    <a:pt x="23345" y="15408"/>
                    <a:pt x="23345" y="15408"/>
                  </a:cubicBezTo>
                  <a:lnTo>
                    <a:pt x="23618" y="20058"/>
                  </a:lnTo>
                  <a:lnTo>
                    <a:pt x="23953" y="19846"/>
                  </a:lnTo>
                  <a:cubicBezTo>
                    <a:pt x="23953" y="19846"/>
                    <a:pt x="24302" y="17578"/>
                    <a:pt x="25473" y="17578"/>
                  </a:cubicBezTo>
                  <a:cubicBezTo>
                    <a:pt x="25596" y="17578"/>
                    <a:pt x="25727" y="17602"/>
                    <a:pt x="25868" y="17657"/>
                  </a:cubicBezTo>
                  <a:cubicBezTo>
                    <a:pt x="27357" y="18265"/>
                    <a:pt x="27904" y="19997"/>
                    <a:pt x="28086" y="21183"/>
                  </a:cubicBezTo>
                  <a:cubicBezTo>
                    <a:pt x="28238" y="22368"/>
                    <a:pt x="27752" y="25864"/>
                    <a:pt x="27327" y="26685"/>
                  </a:cubicBezTo>
                  <a:cubicBezTo>
                    <a:pt x="26901" y="27475"/>
                    <a:pt x="25442" y="27536"/>
                    <a:pt x="25442" y="27536"/>
                  </a:cubicBezTo>
                  <a:lnTo>
                    <a:pt x="23892" y="26685"/>
                  </a:lnTo>
                  <a:lnTo>
                    <a:pt x="23892" y="26685"/>
                  </a:lnTo>
                  <a:cubicBezTo>
                    <a:pt x="23953" y="28356"/>
                    <a:pt x="23831" y="29906"/>
                    <a:pt x="23314" y="31183"/>
                  </a:cubicBezTo>
                  <a:cubicBezTo>
                    <a:pt x="27235" y="29967"/>
                    <a:pt x="27448" y="26806"/>
                    <a:pt x="27448" y="26806"/>
                  </a:cubicBezTo>
                  <a:cubicBezTo>
                    <a:pt x="27448" y="26806"/>
                    <a:pt x="31521" y="24800"/>
                    <a:pt x="31156" y="19116"/>
                  </a:cubicBezTo>
                  <a:cubicBezTo>
                    <a:pt x="30822" y="13402"/>
                    <a:pt x="27904" y="12551"/>
                    <a:pt x="27904" y="12551"/>
                  </a:cubicBezTo>
                  <a:cubicBezTo>
                    <a:pt x="27904" y="12551"/>
                    <a:pt x="27509" y="9237"/>
                    <a:pt x="25624" y="6289"/>
                  </a:cubicBezTo>
                  <a:cubicBezTo>
                    <a:pt x="24342" y="4262"/>
                    <a:pt x="22285" y="3938"/>
                    <a:pt x="21102" y="3938"/>
                  </a:cubicBezTo>
                  <a:cubicBezTo>
                    <a:pt x="20546" y="3938"/>
                    <a:pt x="20184" y="4009"/>
                    <a:pt x="20184" y="4009"/>
                  </a:cubicBezTo>
                  <a:cubicBezTo>
                    <a:pt x="20184" y="4009"/>
                    <a:pt x="15632" y="0"/>
                    <a:pt x="11058" y="0"/>
                  </a:cubicBezTo>
                  <a:close/>
                </a:path>
              </a:pathLst>
            </a:custGeom>
            <a:solidFill>
              <a:srgbClr val="E1EBF7">
                <a:alpha val="40780"/>
              </a:srgbClr>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8718257" y="1164670"/>
              <a:ext cx="133706" cy="231227"/>
            </a:xfrm>
            <a:custGeom>
              <a:rect b="b" l="l" r="r" t="t"/>
              <a:pathLst>
                <a:path extrusionOk="0" fill="none" h="7630" w="4408">
                  <a:moveTo>
                    <a:pt x="4408" y="7630"/>
                  </a:moveTo>
                  <a:cubicBezTo>
                    <a:pt x="3860" y="7265"/>
                    <a:pt x="1611" y="5654"/>
                    <a:pt x="912" y="3861"/>
                  </a:cubicBezTo>
                  <a:cubicBezTo>
                    <a:pt x="91" y="1855"/>
                    <a:pt x="0" y="0"/>
                    <a:pt x="0"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p:nvPr/>
          </p:nvSpPr>
          <p:spPr>
            <a:xfrm>
              <a:off x="8851939" y="1366426"/>
              <a:ext cx="234228" cy="57125"/>
            </a:xfrm>
            <a:custGeom>
              <a:rect b="b" l="l" r="r" t="t"/>
              <a:pathLst>
                <a:path extrusionOk="0" fill="none" h="1885" w="7722">
                  <a:moveTo>
                    <a:pt x="7721" y="1885"/>
                  </a:moveTo>
                  <a:lnTo>
                    <a:pt x="730" y="0"/>
                  </a:lnTo>
                  <a:lnTo>
                    <a:pt x="92" y="1034"/>
                  </a:lnTo>
                  <a:cubicBezTo>
                    <a:pt x="92" y="1034"/>
                    <a:pt x="61" y="1003"/>
                    <a:pt x="1" y="97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1"/>
            <p:cNvSpPr/>
            <p:nvPr/>
          </p:nvSpPr>
          <p:spPr>
            <a:xfrm>
              <a:off x="7579547" y="1359031"/>
              <a:ext cx="803993" cy="980124"/>
            </a:xfrm>
            <a:custGeom>
              <a:rect b="b" l="l" r="r" t="t"/>
              <a:pathLst>
                <a:path extrusionOk="0" fill="none" h="32342" w="26506">
                  <a:moveTo>
                    <a:pt x="26506" y="1338"/>
                  </a:moveTo>
                  <a:lnTo>
                    <a:pt x="26445" y="1430"/>
                  </a:lnTo>
                  <a:lnTo>
                    <a:pt x="25259" y="1"/>
                  </a:lnTo>
                  <a:lnTo>
                    <a:pt x="22250" y="1399"/>
                  </a:lnTo>
                  <a:lnTo>
                    <a:pt x="22250" y="2311"/>
                  </a:lnTo>
                  <a:cubicBezTo>
                    <a:pt x="22250" y="2311"/>
                    <a:pt x="17144" y="3496"/>
                    <a:pt x="14590" y="5320"/>
                  </a:cubicBezTo>
                  <a:cubicBezTo>
                    <a:pt x="12068" y="7174"/>
                    <a:pt x="10487" y="9150"/>
                    <a:pt x="10487" y="9150"/>
                  </a:cubicBezTo>
                  <a:lnTo>
                    <a:pt x="0" y="24865"/>
                  </a:lnTo>
                  <a:cubicBezTo>
                    <a:pt x="0" y="24865"/>
                    <a:pt x="3526" y="32342"/>
                    <a:pt x="15259" y="31734"/>
                  </a:cubicBezTo>
                  <a:cubicBezTo>
                    <a:pt x="14134" y="30427"/>
                    <a:pt x="12554" y="26840"/>
                    <a:pt x="13587" y="23740"/>
                  </a:cubicBezTo>
                  <a:cubicBezTo>
                    <a:pt x="14651" y="20609"/>
                    <a:pt x="16110" y="18481"/>
                    <a:pt x="15776" y="1589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8383551" y="1158215"/>
              <a:ext cx="71008" cy="241379"/>
            </a:xfrm>
            <a:custGeom>
              <a:rect b="b" l="l" r="r" t="t"/>
              <a:pathLst>
                <a:path extrusionOk="0" fill="none" h="7965" w="2341">
                  <a:moveTo>
                    <a:pt x="2219" y="1"/>
                  </a:moveTo>
                  <a:cubicBezTo>
                    <a:pt x="2219" y="1"/>
                    <a:pt x="2341" y="3131"/>
                    <a:pt x="1794" y="4621"/>
                  </a:cubicBezTo>
                  <a:cubicBezTo>
                    <a:pt x="1338" y="5897"/>
                    <a:pt x="244" y="7569"/>
                    <a:pt x="1" y="796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p:nvPr/>
          </p:nvSpPr>
          <p:spPr>
            <a:xfrm>
              <a:off x="7997216" y="1769906"/>
              <a:ext cx="46136" cy="175951"/>
            </a:xfrm>
            <a:custGeom>
              <a:rect b="b" l="l" r="r" t="t"/>
              <a:pathLst>
                <a:path extrusionOk="0" fill="none" h="5806" w="1521">
                  <a:moveTo>
                    <a:pt x="1" y="0"/>
                  </a:moveTo>
                  <a:cubicBezTo>
                    <a:pt x="1" y="0"/>
                    <a:pt x="1521" y="2918"/>
                    <a:pt x="1490" y="580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1"/>
            <p:cNvSpPr/>
            <p:nvPr/>
          </p:nvSpPr>
          <p:spPr>
            <a:xfrm>
              <a:off x="8090342" y="2681880"/>
              <a:ext cx="398326" cy="112432"/>
            </a:xfrm>
            <a:custGeom>
              <a:rect b="b" l="l" r="r" t="t"/>
              <a:pathLst>
                <a:path extrusionOk="0" fill="none" h="3710" w="13132">
                  <a:moveTo>
                    <a:pt x="8086" y="2250"/>
                  </a:moveTo>
                  <a:lnTo>
                    <a:pt x="10305" y="2585"/>
                  </a:lnTo>
                  <a:cubicBezTo>
                    <a:pt x="10305" y="2585"/>
                    <a:pt x="11460" y="3405"/>
                    <a:pt x="12037" y="3557"/>
                  </a:cubicBezTo>
                  <a:cubicBezTo>
                    <a:pt x="12645" y="3709"/>
                    <a:pt x="12980" y="3618"/>
                    <a:pt x="13132" y="2828"/>
                  </a:cubicBezTo>
                  <a:cubicBezTo>
                    <a:pt x="12736" y="2554"/>
                    <a:pt x="11733" y="1034"/>
                    <a:pt x="11673" y="1034"/>
                  </a:cubicBezTo>
                  <a:cubicBezTo>
                    <a:pt x="11612" y="1034"/>
                    <a:pt x="8056" y="62"/>
                    <a:pt x="7448" y="31"/>
                  </a:cubicBezTo>
                  <a:cubicBezTo>
                    <a:pt x="6870" y="1"/>
                    <a:pt x="2858" y="1855"/>
                    <a:pt x="2372" y="1886"/>
                  </a:cubicBezTo>
                  <a:cubicBezTo>
                    <a:pt x="1916" y="1886"/>
                    <a:pt x="1703" y="2068"/>
                    <a:pt x="1703" y="2068"/>
                  </a:cubicBezTo>
                  <a:cubicBezTo>
                    <a:pt x="1703" y="2068"/>
                    <a:pt x="973" y="1399"/>
                    <a:pt x="1" y="48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7633026" y="2044428"/>
              <a:ext cx="365143" cy="206347"/>
            </a:xfrm>
            <a:custGeom>
              <a:rect b="b" l="l" r="r" t="t"/>
              <a:pathLst>
                <a:path extrusionOk="0" fill="none" h="6809" w="12038">
                  <a:moveTo>
                    <a:pt x="0" y="0"/>
                  </a:moveTo>
                  <a:cubicBezTo>
                    <a:pt x="0" y="0"/>
                    <a:pt x="3952" y="6809"/>
                    <a:pt x="12037" y="623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p:nvPr/>
          </p:nvSpPr>
          <p:spPr>
            <a:xfrm>
              <a:off x="8124468" y="2401841"/>
              <a:ext cx="64578" cy="319657"/>
            </a:xfrm>
            <a:custGeom>
              <a:rect b="b" l="l" r="r" t="t"/>
              <a:pathLst>
                <a:path extrusionOk="0" fill="none" h="10548" w="2129">
                  <a:moveTo>
                    <a:pt x="0" y="1"/>
                  </a:moveTo>
                  <a:cubicBezTo>
                    <a:pt x="61" y="2676"/>
                    <a:pt x="1581" y="6809"/>
                    <a:pt x="2128" y="1054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1"/>
            <p:cNvSpPr/>
            <p:nvPr/>
          </p:nvSpPr>
          <p:spPr>
            <a:xfrm>
              <a:off x="8060857" y="3023654"/>
              <a:ext cx="1299990" cy="376782"/>
            </a:xfrm>
            <a:custGeom>
              <a:rect b="b" l="l" r="r" t="t"/>
              <a:pathLst>
                <a:path extrusionOk="0" fill="none" h="12433" w="42858">
                  <a:moveTo>
                    <a:pt x="2614" y="1"/>
                  </a:moveTo>
                  <a:cubicBezTo>
                    <a:pt x="2614" y="1"/>
                    <a:pt x="578" y="6141"/>
                    <a:pt x="0" y="8876"/>
                  </a:cubicBezTo>
                  <a:cubicBezTo>
                    <a:pt x="2219" y="11065"/>
                    <a:pt x="10547" y="12433"/>
                    <a:pt x="22462" y="11885"/>
                  </a:cubicBezTo>
                  <a:cubicBezTo>
                    <a:pt x="34347" y="11338"/>
                    <a:pt x="42858" y="7144"/>
                    <a:pt x="42858" y="714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8254479" y="1400491"/>
              <a:ext cx="718243" cy="514033"/>
            </a:xfrm>
            <a:custGeom>
              <a:rect b="b" l="l" r="r" t="t"/>
              <a:pathLst>
                <a:path extrusionOk="0" fill="none" h="16962" w="23679">
                  <a:moveTo>
                    <a:pt x="0" y="913"/>
                  </a:moveTo>
                  <a:cubicBezTo>
                    <a:pt x="0" y="913"/>
                    <a:pt x="9757" y="13588"/>
                    <a:pt x="13921" y="16961"/>
                  </a:cubicBezTo>
                  <a:cubicBezTo>
                    <a:pt x="18025" y="11399"/>
                    <a:pt x="23678" y="1"/>
                    <a:pt x="23678"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p:nvPr/>
          </p:nvSpPr>
          <p:spPr>
            <a:xfrm>
              <a:off x="8345754" y="1359031"/>
              <a:ext cx="522781" cy="384146"/>
            </a:xfrm>
            <a:custGeom>
              <a:rect b="b" l="l" r="r" t="t"/>
              <a:pathLst>
                <a:path extrusionOk="0" fill="none" h="12676" w="17235">
                  <a:moveTo>
                    <a:pt x="17235" y="578"/>
                  </a:moveTo>
                  <a:cubicBezTo>
                    <a:pt x="17235" y="578"/>
                    <a:pt x="12706" y="8208"/>
                    <a:pt x="10517" y="12676"/>
                  </a:cubicBezTo>
                  <a:cubicBezTo>
                    <a:pt x="5715" y="6566"/>
                    <a:pt x="0" y="1"/>
                    <a:pt x="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1"/>
            <p:cNvSpPr/>
            <p:nvPr/>
          </p:nvSpPr>
          <p:spPr>
            <a:xfrm>
              <a:off x="8261850" y="558526"/>
              <a:ext cx="570736" cy="639284"/>
            </a:xfrm>
            <a:custGeom>
              <a:rect b="b" l="l" r="r" t="t"/>
              <a:pathLst>
                <a:path extrusionOk="0" fill="none" h="21095" w="18816">
                  <a:moveTo>
                    <a:pt x="304" y="2158"/>
                  </a:moveTo>
                  <a:cubicBezTo>
                    <a:pt x="304" y="2158"/>
                    <a:pt x="0" y="7356"/>
                    <a:pt x="1216" y="12645"/>
                  </a:cubicBezTo>
                  <a:cubicBezTo>
                    <a:pt x="2371" y="17751"/>
                    <a:pt x="5593" y="21095"/>
                    <a:pt x="11216" y="20821"/>
                  </a:cubicBezTo>
                  <a:cubicBezTo>
                    <a:pt x="16809" y="20548"/>
                    <a:pt x="18481" y="16687"/>
                    <a:pt x="18633" y="11885"/>
                  </a:cubicBezTo>
                  <a:cubicBezTo>
                    <a:pt x="18815" y="7082"/>
                    <a:pt x="18025" y="0"/>
                    <a:pt x="1802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1"/>
            <p:cNvSpPr/>
            <p:nvPr/>
          </p:nvSpPr>
          <p:spPr>
            <a:xfrm>
              <a:off x="8827034" y="584318"/>
              <a:ext cx="140166" cy="385964"/>
            </a:xfrm>
            <a:custGeom>
              <a:rect b="b" l="l" r="r" t="t"/>
              <a:pathLst>
                <a:path extrusionOk="0" fill="none" h="12736" w="4621">
                  <a:moveTo>
                    <a:pt x="1" y="3860"/>
                  </a:moveTo>
                  <a:cubicBezTo>
                    <a:pt x="1" y="3860"/>
                    <a:pt x="1125" y="0"/>
                    <a:pt x="2888" y="1976"/>
                  </a:cubicBezTo>
                  <a:cubicBezTo>
                    <a:pt x="4621" y="3952"/>
                    <a:pt x="4621" y="7265"/>
                    <a:pt x="3648" y="10000"/>
                  </a:cubicBezTo>
                  <a:cubicBezTo>
                    <a:pt x="2645" y="12736"/>
                    <a:pt x="183" y="10669"/>
                    <a:pt x="183" y="1066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1"/>
            <p:cNvSpPr/>
            <p:nvPr/>
          </p:nvSpPr>
          <p:spPr>
            <a:xfrm>
              <a:off x="8132749" y="677361"/>
              <a:ext cx="173381" cy="337143"/>
            </a:xfrm>
            <a:custGeom>
              <a:rect b="b" l="l" r="r" t="t"/>
              <a:pathLst>
                <a:path extrusionOk="0" fill="none" h="11125" w="5716">
                  <a:moveTo>
                    <a:pt x="4256" y="1338"/>
                  </a:moveTo>
                  <a:cubicBezTo>
                    <a:pt x="4256" y="1338"/>
                    <a:pt x="3253" y="0"/>
                    <a:pt x="1703" y="1338"/>
                  </a:cubicBezTo>
                  <a:cubicBezTo>
                    <a:pt x="122" y="2675"/>
                    <a:pt x="1" y="6322"/>
                    <a:pt x="1460" y="8511"/>
                  </a:cubicBezTo>
                  <a:cubicBezTo>
                    <a:pt x="2949" y="10699"/>
                    <a:pt x="5290" y="11125"/>
                    <a:pt x="5715" y="975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1"/>
            <p:cNvSpPr/>
            <p:nvPr/>
          </p:nvSpPr>
          <p:spPr>
            <a:xfrm>
              <a:off x="8328221" y="812773"/>
              <a:ext cx="497908" cy="185164"/>
            </a:xfrm>
            <a:custGeom>
              <a:rect b="b" l="l" r="r" t="t"/>
              <a:pathLst>
                <a:path extrusionOk="0" fill="none" h="6110" w="16415">
                  <a:moveTo>
                    <a:pt x="1" y="6110"/>
                  </a:moveTo>
                  <a:cubicBezTo>
                    <a:pt x="1" y="6110"/>
                    <a:pt x="1156" y="1429"/>
                    <a:pt x="7721" y="730"/>
                  </a:cubicBezTo>
                  <a:cubicBezTo>
                    <a:pt x="14256" y="0"/>
                    <a:pt x="16414" y="3739"/>
                    <a:pt x="16414" y="373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1"/>
            <p:cNvSpPr/>
            <p:nvPr/>
          </p:nvSpPr>
          <p:spPr>
            <a:xfrm>
              <a:off x="8249869" y="534553"/>
              <a:ext cx="600220" cy="119796"/>
            </a:xfrm>
            <a:custGeom>
              <a:rect b="b" l="l" r="r" t="t"/>
              <a:pathLst>
                <a:path extrusionOk="0" fill="none" h="3953" w="19788">
                  <a:moveTo>
                    <a:pt x="0" y="3952"/>
                  </a:moveTo>
                  <a:cubicBezTo>
                    <a:pt x="0" y="3952"/>
                    <a:pt x="2310" y="700"/>
                    <a:pt x="9544" y="366"/>
                  </a:cubicBezTo>
                  <a:cubicBezTo>
                    <a:pt x="16748" y="1"/>
                    <a:pt x="19788" y="1338"/>
                    <a:pt x="19788" y="13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8213892" y="471908"/>
              <a:ext cx="664797" cy="214681"/>
            </a:xfrm>
            <a:custGeom>
              <a:rect b="b" l="l" r="r" t="t"/>
              <a:pathLst>
                <a:path extrusionOk="0" fill="none" h="7084" w="21917">
                  <a:moveTo>
                    <a:pt x="335" y="7083"/>
                  </a:moveTo>
                  <a:cubicBezTo>
                    <a:pt x="183" y="6627"/>
                    <a:pt x="1" y="5807"/>
                    <a:pt x="457" y="4925"/>
                  </a:cubicBezTo>
                  <a:cubicBezTo>
                    <a:pt x="1125" y="3648"/>
                    <a:pt x="5016" y="548"/>
                    <a:pt x="10913" y="275"/>
                  </a:cubicBezTo>
                  <a:cubicBezTo>
                    <a:pt x="16779" y="1"/>
                    <a:pt x="21035" y="1430"/>
                    <a:pt x="21490" y="2250"/>
                  </a:cubicBezTo>
                  <a:cubicBezTo>
                    <a:pt x="21916" y="3041"/>
                    <a:pt x="21399" y="5168"/>
                    <a:pt x="21399" y="516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8291335" y="2731644"/>
              <a:ext cx="204714" cy="151101"/>
            </a:xfrm>
            <a:custGeom>
              <a:rect b="b" l="l" r="r" t="t"/>
              <a:pathLst>
                <a:path extrusionOk="0" fill="none" h="4986" w="6749">
                  <a:moveTo>
                    <a:pt x="1" y="2888"/>
                  </a:moveTo>
                  <a:lnTo>
                    <a:pt x="4135" y="3313"/>
                  </a:lnTo>
                  <a:cubicBezTo>
                    <a:pt x="4135" y="3313"/>
                    <a:pt x="5624" y="4894"/>
                    <a:pt x="5928" y="4924"/>
                  </a:cubicBezTo>
                  <a:cubicBezTo>
                    <a:pt x="6202" y="4985"/>
                    <a:pt x="6536" y="4985"/>
                    <a:pt x="6749" y="4317"/>
                  </a:cubicBezTo>
                  <a:cubicBezTo>
                    <a:pt x="6506" y="3891"/>
                    <a:pt x="5807" y="2918"/>
                    <a:pt x="5807" y="2918"/>
                  </a:cubicBezTo>
                  <a:cubicBezTo>
                    <a:pt x="5807" y="2918"/>
                    <a:pt x="4712" y="1520"/>
                    <a:pt x="4226" y="1216"/>
                  </a:cubicBezTo>
                  <a:cubicBezTo>
                    <a:pt x="3709" y="882"/>
                    <a:pt x="366" y="547"/>
                    <a:pt x="366" y="547"/>
                  </a:cubicBezTo>
                  <a:lnTo>
                    <a:pt x="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064527" y="2738100"/>
              <a:ext cx="81170" cy="119765"/>
            </a:xfrm>
            <a:custGeom>
              <a:rect b="b" l="l" r="r" t="t"/>
              <a:pathLst>
                <a:path extrusionOk="0" fill="none" h="3952" w="2676">
                  <a:moveTo>
                    <a:pt x="2675" y="0"/>
                  </a:moveTo>
                  <a:cubicBezTo>
                    <a:pt x="2675" y="0"/>
                    <a:pt x="700" y="1398"/>
                    <a:pt x="1" y="39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7974162" y="2800745"/>
              <a:ext cx="520961" cy="223863"/>
            </a:xfrm>
            <a:custGeom>
              <a:rect b="b" l="l" r="r" t="t"/>
              <a:pathLst>
                <a:path extrusionOk="0" fill="none" h="7387" w="17175">
                  <a:moveTo>
                    <a:pt x="1" y="4772"/>
                  </a:moveTo>
                  <a:cubicBezTo>
                    <a:pt x="1551" y="5836"/>
                    <a:pt x="2524" y="6505"/>
                    <a:pt x="2524" y="6505"/>
                  </a:cubicBezTo>
                  <a:cubicBezTo>
                    <a:pt x="2524" y="6505"/>
                    <a:pt x="4743" y="7386"/>
                    <a:pt x="6019" y="7204"/>
                  </a:cubicBezTo>
                  <a:cubicBezTo>
                    <a:pt x="7296" y="7021"/>
                    <a:pt x="10487" y="5654"/>
                    <a:pt x="10487" y="5654"/>
                  </a:cubicBezTo>
                  <a:lnTo>
                    <a:pt x="13405" y="5350"/>
                  </a:lnTo>
                  <a:cubicBezTo>
                    <a:pt x="13405" y="5350"/>
                    <a:pt x="15077" y="6261"/>
                    <a:pt x="15624" y="6596"/>
                  </a:cubicBezTo>
                  <a:cubicBezTo>
                    <a:pt x="16171" y="6930"/>
                    <a:pt x="16749" y="6018"/>
                    <a:pt x="16323" y="5532"/>
                  </a:cubicBezTo>
                  <a:cubicBezTo>
                    <a:pt x="15928" y="5046"/>
                    <a:pt x="13922" y="3556"/>
                    <a:pt x="13922" y="3556"/>
                  </a:cubicBezTo>
                  <a:lnTo>
                    <a:pt x="10943" y="3344"/>
                  </a:lnTo>
                  <a:cubicBezTo>
                    <a:pt x="10305" y="3100"/>
                    <a:pt x="10731" y="2857"/>
                    <a:pt x="10731" y="2857"/>
                  </a:cubicBezTo>
                  <a:lnTo>
                    <a:pt x="13709" y="2979"/>
                  </a:lnTo>
                  <a:cubicBezTo>
                    <a:pt x="13709" y="2979"/>
                    <a:pt x="15047" y="4225"/>
                    <a:pt x="15746" y="4468"/>
                  </a:cubicBezTo>
                  <a:cubicBezTo>
                    <a:pt x="16415" y="4711"/>
                    <a:pt x="17114" y="4651"/>
                    <a:pt x="17174" y="3739"/>
                  </a:cubicBezTo>
                  <a:cubicBezTo>
                    <a:pt x="16354" y="3313"/>
                    <a:pt x="14408" y="1064"/>
                    <a:pt x="14408" y="1064"/>
                  </a:cubicBezTo>
                  <a:lnTo>
                    <a:pt x="13132" y="851"/>
                  </a:lnTo>
                  <a:lnTo>
                    <a:pt x="10305" y="608"/>
                  </a:lnTo>
                  <a:lnTo>
                    <a:pt x="10031" y="0"/>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8056246" y="3310149"/>
              <a:ext cx="201013" cy="1995221"/>
            </a:xfrm>
            <a:custGeom>
              <a:rect b="b" l="l" r="r" t="t"/>
              <a:pathLst>
                <a:path extrusionOk="0" fill="none" h="65838" w="6627">
                  <a:moveTo>
                    <a:pt x="821" y="1"/>
                  </a:moveTo>
                  <a:cubicBezTo>
                    <a:pt x="821" y="1"/>
                    <a:pt x="0" y="4499"/>
                    <a:pt x="547" y="12554"/>
                  </a:cubicBezTo>
                  <a:cubicBezTo>
                    <a:pt x="1094" y="20639"/>
                    <a:pt x="5927" y="39637"/>
                    <a:pt x="5927" y="39637"/>
                  </a:cubicBezTo>
                  <a:lnTo>
                    <a:pt x="6383" y="42615"/>
                  </a:lnTo>
                  <a:cubicBezTo>
                    <a:pt x="6383" y="42615"/>
                    <a:pt x="3678" y="53375"/>
                    <a:pt x="6626" y="65838"/>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8706275" y="3715477"/>
              <a:ext cx="182571" cy="35033"/>
            </a:xfrm>
            <a:custGeom>
              <a:rect b="b" l="l" r="r" t="t"/>
              <a:pathLst>
                <a:path extrusionOk="0" fill="none" h="1156" w="6019">
                  <a:moveTo>
                    <a:pt x="6018" y="1"/>
                  </a:moveTo>
                  <a:cubicBezTo>
                    <a:pt x="6018" y="1"/>
                    <a:pt x="3131" y="305"/>
                    <a:pt x="0" y="1156"/>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8671208" y="3738511"/>
              <a:ext cx="106073" cy="1539252"/>
            </a:xfrm>
            <a:custGeom>
              <a:rect b="b" l="l" r="r" t="t"/>
              <a:pathLst>
                <a:path extrusionOk="0" fill="none" h="50792" w="3497">
                  <a:moveTo>
                    <a:pt x="3496" y="1"/>
                  </a:moveTo>
                  <a:cubicBezTo>
                    <a:pt x="3496" y="1"/>
                    <a:pt x="2858" y="14560"/>
                    <a:pt x="2220" y="20396"/>
                  </a:cubicBezTo>
                  <a:cubicBezTo>
                    <a:pt x="1612" y="26232"/>
                    <a:pt x="974" y="26931"/>
                    <a:pt x="974" y="26931"/>
                  </a:cubicBezTo>
                  <a:cubicBezTo>
                    <a:pt x="974" y="26931"/>
                    <a:pt x="1156" y="28998"/>
                    <a:pt x="882" y="30184"/>
                  </a:cubicBezTo>
                  <a:cubicBezTo>
                    <a:pt x="1065" y="35472"/>
                    <a:pt x="1" y="50792"/>
                    <a:pt x="1"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8788328" y="3738511"/>
              <a:ext cx="106042" cy="1539252"/>
            </a:xfrm>
            <a:custGeom>
              <a:rect b="b" l="l" r="r" t="t"/>
              <a:pathLst>
                <a:path extrusionOk="0" fill="none" h="50792" w="3496">
                  <a:moveTo>
                    <a:pt x="0" y="1"/>
                  </a:moveTo>
                  <a:cubicBezTo>
                    <a:pt x="0" y="1"/>
                    <a:pt x="608" y="14560"/>
                    <a:pt x="1246" y="20396"/>
                  </a:cubicBezTo>
                  <a:cubicBezTo>
                    <a:pt x="1885" y="26232"/>
                    <a:pt x="2493" y="26931"/>
                    <a:pt x="2493" y="26931"/>
                  </a:cubicBezTo>
                  <a:cubicBezTo>
                    <a:pt x="2493" y="26931"/>
                    <a:pt x="2310" y="28998"/>
                    <a:pt x="2584" y="30184"/>
                  </a:cubicBezTo>
                  <a:cubicBezTo>
                    <a:pt x="2401" y="35472"/>
                    <a:pt x="3496" y="50792"/>
                    <a:pt x="3496" y="5079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8082971" y="3347911"/>
              <a:ext cx="191792" cy="1928913"/>
            </a:xfrm>
            <a:custGeom>
              <a:rect b="b" l="l" r="r" t="t"/>
              <a:pathLst>
                <a:path extrusionOk="0" fill="none" h="63650" w="6323">
                  <a:moveTo>
                    <a:pt x="3314" y="1"/>
                  </a:moveTo>
                  <a:cubicBezTo>
                    <a:pt x="3314" y="1"/>
                    <a:pt x="1885" y="7965"/>
                    <a:pt x="1" y="10670"/>
                  </a:cubicBezTo>
                  <a:cubicBezTo>
                    <a:pt x="1824" y="18725"/>
                    <a:pt x="5776" y="37175"/>
                    <a:pt x="5776" y="37175"/>
                  </a:cubicBezTo>
                  <a:lnTo>
                    <a:pt x="6323" y="41339"/>
                  </a:lnTo>
                  <a:cubicBezTo>
                    <a:pt x="6323" y="41339"/>
                    <a:pt x="4925" y="47844"/>
                    <a:pt x="5107" y="52707"/>
                  </a:cubicBezTo>
                  <a:cubicBezTo>
                    <a:pt x="5320" y="57540"/>
                    <a:pt x="6201" y="63649"/>
                    <a:pt x="6201" y="6364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8744071" y="3484264"/>
              <a:ext cx="93151" cy="248743"/>
            </a:xfrm>
            <a:custGeom>
              <a:rect b="b" l="l" r="r" t="t"/>
              <a:pathLst>
                <a:path extrusionOk="0" fill="none" h="8208" w="3071">
                  <a:moveTo>
                    <a:pt x="0" y="365"/>
                  </a:moveTo>
                  <a:lnTo>
                    <a:pt x="2918" y="1"/>
                  </a:lnTo>
                  <a:lnTo>
                    <a:pt x="2888" y="3496"/>
                  </a:lnTo>
                  <a:lnTo>
                    <a:pt x="3070" y="7660"/>
                  </a:lnTo>
                  <a:lnTo>
                    <a:pt x="91" y="8207"/>
                  </a:lnTo>
                  <a:lnTo>
                    <a:pt x="426" y="3861"/>
                  </a:lnTo>
                  <a:close/>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8098653" y="3356216"/>
              <a:ext cx="133706" cy="371236"/>
            </a:xfrm>
            <a:custGeom>
              <a:rect b="b" l="l" r="r" t="t"/>
              <a:pathLst>
                <a:path extrusionOk="0" fill="none" h="12250" w="4408">
                  <a:moveTo>
                    <a:pt x="4408" y="1"/>
                  </a:moveTo>
                  <a:cubicBezTo>
                    <a:pt x="4408" y="1"/>
                    <a:pt x="3709" y="8390"/>
                    <a:pt x="0" y="1225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8535676" y="2301433"/>
              <a:ext cx="210265" cy="67277"/>
            </a:xfrm>
            <a:custGeom>
              <a:rect b="b" l="l" r="r" t="t"/>
              <a:pathLst>
                <a:path extrusionOk="0" fill="none" h="2220" w="6932">
                  <a:moveTo>
                    <a:pt x="1" y="2219"/>
                  </a:moveTo>
                  <a:cubicBezTo>
                    <a:pt x="1" y="2219"/>
                    <a:pt x="3436" y="1"/>
                    <a:pt x="6931" y="82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8589155" y="2329983"/>
              <a:ext cx="173381" cy="38730"/>
            </a:xfrm>
            <a:custGeom>
              <a:rect b="b" l="l" r="r" t="t"/>
              <a:pathLst>
                <a:path extrusionOk="0" fill="none" h="1278" w="5716">
                  <a:moveTo>
                    <a:pt x="1" y="335"/>
                  </a:moveTo>
                  <a:cubicBezTo>
                    <a:pt x="1" y="335"/>
                    <a:pt x="3557" y="1"/>
                    <a:pt x="5715" y="127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8080210" y="3135124"/>
              <a:ext cx="1274208" cy="199922"/>
            </a:xfrm>
            <a:custGeom>
              <a:rect b="b" l="l" r="r" t="t"/>
              <a:pathLst>
                <a:path extrusionOk="0" fill="none" h="6597" w="42008">
                  <a:moveTo>
                    <a:pt x="0" y="2858"/>
                  </a:moveTo>
                  <a:cubicBezTo>
                    <a:pt x="0" y="2858"/>
                    <a:pt x="9423" y="6596"/>
                    <a:pt x="24347" y="4833"/>
                  </a:cubicBezTo>
                  <a:cubicBezTo>
                    <a:pt x="39241" y="3071"/>
                    <a:pt x="42007" y="1"/>
                    <a:pt x="42007"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p:nvPr/>
          </p:nvSpPr>
          <p:spPr>
            <a:xfrm>
              <a:off x="8253539" y="704061"/>
              <a:ext cx="113444" cy="220196"/>
            </a:xfrm>
            <a:custGeom>
              <a:rect b="b" l="l" r="r" t="t"/>
              <a:pathLst>
                <a:path extrusionOk="0" fill="none" h="7266" w="3740">
                  <a:moveTo>
                    <a:pt x="1" y="1"/>
                  </a:moveTo>
                  <a:cubicBezTo>
                    <a:pt x="1" y="1"/>
                    <a:pt x="2007" y="2463"/>
                    <a:pt x="3739" y="7265"/>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8761574" y="653388"/>
              <a:ext cx="72889" cy="217438"/>
            </a:xfrm>
            <a:custGeom>
              <a:rect b="b" l="l" r="r" t="t"/>
              <a:pathLst>
                <a:path extrusionOk="0" fill="none" h="7175" w="2403">
                  <a:moveTo>
                    <a:pt x="2402" y="1"/>
                  </a:moveTo>
                  <a:cubicBezTo>
                    <a:pt x="2402" y="1"/>
                    <a:pt x="669" y="2980"/>
                    <a:pt x="1" y="717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8662017" y="657085"/>
              <a:ext cx="42435" cy="82005"/>
            </a:xfrm>
            <a:custGeom>
              <a:rect b="b" l="l" r="r" t="t"/>
              <a:pathLst>
                <a:path extrusionOk="0" h="2706" w="1399">
                  <a:moveTo>
                    <a:pt x="699" y="0"/>
                  </a:moveTo>
                  <a:cubicBezTo>
                    <a:pt x="334" y="0"/>
                    <a:pt x="0" y="608"/>
                    <a:pt x="0" y="1338"/>
                  </a:cubicBezTo>
                  <a:cubicBezTo>
                    <a:pt x="0" y="2098"/>
                    <a:pt x="334" y="2706"/>
                    <a:pt x="699" y="2706"/>
                  </a:cubicBezTo>
                  <a:cubicBezTo>
                    <a:pt x="1094" y="2706"/>
                    <a:pt x="1398" y="2098"/>
                    <a:pt x="1398" y="1338"/>
                  </a:cubicBezTo>
                  <a:cubicBezTo>
                    <a:pt x="1398" y="608"/>
                    <a:pt x="1094" y="0"/>
                    <a:pt x="699" y="0"/>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1"/>
            <p:cNvSpPr/>
            <p:nvPr/>
          </p:nvSpPr>
          <p:spPr>
            <a:xfrm>
              <a:off x="8419497" y="673663"/>
              <a:ext cx="42465" cy="82005"/>
            </a:xfrm>
            <a:custGeom>
              <a:rect b="b" l="l" r="r" t="t"/>
              <a:pathLst>
                <a:path extrusionOk="0" h="2706" w="1400">
                  <a:moveTo>
                    <a:pt x="700" y="1"/>
                  </a:moveTo>
                  <a:cubicBezTo>
                    <a:pt x="305" y="1"/>
                    <a:pt x="1" y="609"/>
                    <a:pt x="1" y="1338"/>
                  </a:cubicBezTo>
                  <a:cubicBezTo>
                    <a:pt x="1" y="2098"/>
                    <a:pt x="305" y="2706"/>
                    <a:pt x="700" y="2706"/>
                  </a:cubicBezTo>
                  <a:cubicBezTo>
                    <a:pt x="1065" y="2706"/>
                    <a:pt x="1399" y="2098"/>
                    <a:pt x="1399" y="1338"/>
                  </a:cubicBezTo>
                  <a:cubicBezTo>
                    <a:pt x="1399" y="578"/>
                    <a:pt x="1065" y="1"/>
                    <a:pt x="700"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1"/>
            <p:cNvSpPr/>
            <p:nvPr/>
          </p:nvSpPr>
          <p:spPr>
            <a:xfrm>
              <a:off x="8575323" y="621171"/>
              <a:ext cx="59967" cy="216499"/>
            </a:xfrm>
            <a:custGeom>
              <a:rect b="b" l="l" r="r" t="t"/>
              <a:pathLst>
                <a:path extrusionOk="0" fill="none" h="7144" w="1977">
                  <a:moveTo>
                    <a:pt x="1977" y="0"/>
                  </a:moveTo>
                  <a:cubicBezTo>
                    <a:pt x="1338" y="213"/>
                    <a:pt x="791" y="669"/>
                    <a:pt x="457" y="1277"/>
                  </a:cubicBezTo>
                  <a:cubicBezTo>
                    <a:pt x="122" y="1854"/>
                    <a:pt x="1" y="2553"/>
                    <a:pt x="153" y="3222"/>
                  </a:cubicBezTo>
                  <a:cubicBezTo>
                    <a:pt x="487" y="4620"/>
                    <a:pt x="1855" y="5714"/>
                    <a:pt x="1825" y="7143"/>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661077" y="615625"/>
              <a:ext cx="60877" cy="10182"/>
            </a:xfrm>
            <a:custGeom>
              <a:rect b="b" l="l" r="r" t="t"/>
              <a:pathLst>
                <a:path extrusionOk="0" fill="none" h="336" w="2007">
                  <a:moveTo>
                    <a:pt x="1" y="153"/>
                  </a:moveTo>
                  <a:cubicBezTo>
                    <a:pt x="669" y="1"/>
                    <a:pt x="1368" y="92"/>
                    <a:pt x="2007" y="335"/>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1"/>
            <p:cNvSpPr/>
            <p:nvPr/>
          </p:nvSpPr>
          <p:spPr>
            <a:xfrm>
              <a:off x="8404754" y="617474"/>
              <a:ext cx="97762" cy="30426"/>
            </a:xfrm>
            <a:custGeom>
              <a:rect b="b" l="l" r="r" t="t"/>
              <a:pathLst>
                <a:path extrusionOk="0" fill="none" h="1004" w="3223">
                  <a:moveTo>
                    <a:pt x="3223" y="487"/>
                  </a:moveTo>
                  <a:cubicBezTo>
                    <a:pt x="2189" y="0"/>
                    <a:pt x="852" y="213"/>
                    <a:pt x="1" y="1004"/>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1"/>
            <p:cNvSpPr/>
            <p:nvPr/>
          </p:nvSpPr>
          <p:spPr>
            <a:xfrm>
              <a:off x="7971402" y="2695700"/>
              <a:ext cx="122665" cy="246895"/>
            </a:xfrm>
            <a:custGeom>
              <a:rect b="b" l="l" r="r" t="t"/>
              <a:pathLst>
                <a:path extrusionOk="0" fill="none" h="8147" w="4044">
                  <a:moveTo>
                    <a:pt x="122" y="8147"/>
                  </a:moveTo>
                  <a:cubicBezTo>
                    <a:pt x="31" y="7752"/>
                    <a:pt x="1" y="7326"/>
                    <a:pt x="1" y="6931"/>
                  </a:cubicBezTo>
                  <a:cubicBezTo>
                    <a:pt x="61" y="5351"/>
                    <a:pt x="548" y="3800"/>
                    <a:pt x="1429" y="2493"/>
                  </a:cubicBezTo>
                  <a:cubicBezTo>
                    <a:pt x="2098" y="1490"/>
                    <a:pt x="3010" y="639"/>
                    <a:pt x="4043" y="1"/>
                  </a:cubicBezTo>
                </a:path>
              </a:pathLst>
            </a:custGeom>
            <a:solidFill>
              <a:srgbClr val="344372"/>
            </a:solidFill>
            <a:ln cap="rnd" cmpd="sng" w="19050">
              <a:solidFill>
                <a:srgbClr val="CCCCCC"/>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a:off x="7972342" y="2107983"/>
              <a:ext cx="161369" cy="300323"/>
            </a:xfrm>
            <a:custGeom>
              <a:rect b="b" l="l" r="r" t="t"/>
              <a:pathLst>
                <a:path extrusionOk="0" fill="none" h="9910" w="5320">
                  <a:moveTo>
                    <a:pt x="365" y="1"/>
                  </a:moveTo>
                  <a:cubicBezTo>
                    <a:pt x="0" y="3952"/>
                    <a:pt x="2097" y="7569"/>
                    <a:pt x="5319" y="99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1"/>
            <p:cNvSpPr/>
            <p:nvPr/>
          </p:nvSpPr>
          <p:spPr>
            <a:xfrm>
              <a:off x="8618670" y="235178"/>
              <a:ext cx="86690" cy="117008"/>
            </a:xfrm>
            <a:custGeom>
              <a:rect b="b" l="l" r="r" t="t"/>
              <a:pathLst>
                <a:path extrusionOk="0" fill="none" h="3861" w="2858">
                  <a:moveTo>
                    <a:pt x="2858" y="0"/>
                  </a:moveTo>
                  <a:cubicBezTo>
                    <a:pt x="1520" y="912"/>
                    <a:pt x="487" y="2310"/>
                    <a:pt x="0" y="386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1"/>
            <p:cNvSpPr/>
            <p:nvPr/>
          </p:nvSpPr>
          <p:spPr>
            <a:xfrm>
              <a:off x="8614059" y="290459"/>
              <a:ext cx="104222" cy="109643"/>
            </a:xfrm>
            <a:custGeom>
              <a:rect b="b" l="l" r="r" t="t"/>
              <a:pathLst>
                <a:path extrusionOk="0" fill="none" h="3618" w="3436">
                  <a:moveTo>
                    <a:pt x="244" y="3617"/>
                  </a:moveTo>
                  <a:cubicBezTo>
                    <a:pt x="0" y="3192"/>
                    <a:pt x="244" y="2644"/>
                    <a:pt x="517" y="2249"/>
                  </a:cubicBezTo>
                  <a:cubicBezTo>
                    <a:pt x="1247" y="1246"/>
                    <a:pt x="2280" y="456"/>
                    <a:pt x="3435" y="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233276" y="402838"/>
              <a:ext cx="133706" cy="31335"/>
            </a:xfrm>
            <a:custGeom>
              <a:rect b="b" l="l" r="r" t="t"/>
              <a:pathLst>
                <a:path extrusionOk="0" fill="none" h="1034" w="4408">
                  <a:moveTo>
                    <a:pt x="0" y="0"/>
                  </a:moveTo>
                  <a:cubicBezTo>
                    <a:pt x="1520" y="92"/>
                    <a:pt x="3009" y="456"/>
                    <a:pt x="4407" y="1034"/>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354036" y="403747"/>
              <a:ext cx="56267" cy="22153"/>
            </a:xfrm>
            <a:custGeom>
              <a:rect b="b" l="l" r="r" t="t"/>
              <a:pathLst>
                <a:path extrusionOk="0" fill="none" h="731" w="1855">
                  <a:moveTo>
                    <a:pt x="1855" y="730"/>
                  </a:moveTo>
                  <a:cubicBezTo>
                    <a:pt x="1247" y="487"/>
                    <a:pt x="609" y="244"/>
                    <a:pt x="1"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903567" y="501397"/>
              <a:ext cx="27694" cy="25820"/>
            </a:xfrm>
            <a:custGeom>
              <a:rect b="b" l="l" r="r" t="t"/>
              <a:pathLst>
                <a:path extrusionOk="0" fill="none" h="852" w="913">
                  <a:moveTo>
                    <a:pt x="913" y="1"/>
                  </a:moveTo>
                  <a:cubicBezTo>
                    <a:pt x="609" y="305"/>
                    <a:pt x="305" y="578"/>
                    <a:pt x="1" y="852"/>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36120" y="914090"/>
              <a:ext cx="256340" cy="88460"/>
            </a:xfrm>
            <a:custGeom>
              <a:rect b="b" l="l" r="r" t="t"/>
              <a:pathLst>
                <a:path extrusionOk="0" fill="none" h="2919" w="8451">
                  <a:moveTo>
                    <a:pt x="0" y="2919"/>
                  </a:moveTo>
                  <a:cubicBezTo>
                    <a:pt x="2249" y="882"/>
                    <a:pt x="5502" y="1"/>
                    <a:pt x="8450" y="60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449952" y="1030167"/>
              <a:ext cx="279362" cy="38730"/>
            </a:xfrm>
            <a:custGeom>
              <a:rect b="b" l="l" r="r" t="t"/>
              <a:pathLst>
                <a:path extrusionOk="0" fill="none" h="1278" w="9210">
                  <a:moveTo>
                    <a:pt x="0" y="1034"/>
                  </a:moveTo>
                  <a:cubicBezTo>
                    <a:pt x="3100" y="1277"/>
                    <a:pt x="6231" y="913"/>
                    <a:pt x="9210" y="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846418" y="677361"/>
              <a:ext cx="80229" cy="215559"/>
            </a:xfrm>
            <a:custGeom>
              <a:rect b="b" l="l" r="r" t="t"/>
              <a:pathLst>
                <a:path extrusionOk="0" fill="none" h="7113" w="2645">
                  <a:moveTo>
                    <a:pt x="1733" y="0"/>
                  </a:moveTo>
                  <a:cubicBezTo>
                    <a:pt x="1186" y="122"/>
                    <a:pt x="730" y="547"/>
                    <a:pt x="578" y="1064"/>
                  </a:cubicBezTo>
                  <a:cubicBezTo>
                    <a:pt x="395" y="1611"/>
                    <a:pt x="517" y="2219"/>
                    <a:pt x="882" y="2645"/>
                  </a:cubicBezTo>
                  <a:cubicBezTo>
                    <a:pt x="1064" y="2857"/>
                    <a:pt x="1307" y="3040"/>
                    <a:pt x="1398" y="3313"/>
                  </a:cubicBezTo>
                  <a:cubicBezTo>
                    <a:pt x="1490" y="3648"/>
                    <a:pt x="1307" y="3982"/>
                    <a:pt x="1064" y="4225"/>
                  </a:cubicBezTo>
                  <a:cubicBezTo>
                    <a:pt x="821" y="4468"/>
                    <a:pt x="517" y="4651"/>
                    <a:pt x="335" y="4924"/>
                  </a:cubicBezTo>
                  <a:cubicBezTo>
                    <a:pt x="0" y="5380"/>
                    <a:pt x="0" y="6079"/>
                    <a:pt x="365" y="6505"/>
                  </a:cubicBezTo>
                  <a:cubicBezTo>
                    <a:pt x="699" y="6930"/>
                    <a:pt x="1368" y="7113"/>
                    <a:pt x="1885" y="6839"/>
                  </a:cubicBezTo>
                  <a:cubicBezTo>
                    <a:pt x="2401" y="6566"/>
                    <a:pt x="2645" y="5927"/>
                    <a:pt x="2462" y="5411"/>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8184408" y="729853"/>
              <a:ext cx="88541" cy="220196"/>
            </a:xfrm>
            <a:custGeom>
              <a:rect b="b" l="l" r="r" t="t"/>
              <a:pathLst>
                <a:path extrusionOk="0" fill="none" h="7266" w="2919">
                  <a:moveTo>
                    <a:pt x="0" y="1642"/>
                  </a:moveTo>
                  <a:cubicBezTo>
                    <a:pt x="122" y="1186"/>
                    <a:pt x="274" y="730"/>
                    <a:pt x="638" y="426"/>
                  </a:cubicBezTo>
                  <a:cubicBezTo>
                    <a:pt x="973" y="122"/>
                    <a:pt x="1520" y="1"/>
                    <a:pt x="1885" y="274"/>
                  </a:cubicBezTo>
                  <a:cubicBezTo>
                    <a:pt x="2219" y="548"/>
                    <a:pt x="2280" y="1065"/>
                    <a:pt x="2128" y="1460"/>
                  </a:cubicBezTo>
                  <a:cubicBezTo>
                    <a:pt x="2006" y="1855"/>
                    <a:pt x="1733" y="2220"/>
                    <a:pt x="1489" y="2584"/>
                  </a:cubicBezTo>
                  <a:cubicBezTo>
                    <a:pt x="1277" y="2949"/>
                    <a:pt x="1094" y="3375"/>
                    <a:pt x="1185" y="3800"/>
                  </a:cubicBezTo>
                  <a:cubicBezTo>
                    <a:pt x="1307" y="4287"/>
                    <a:pt x="1763" y="4621"/>
                    <a:pt x="2128" y="4925"/>
                  </a:cubicBezTo>
                  <a:cubicBezTo>
                    <a:pt x="2462" y="5259"/>
                    <a:pt x="2796" y="5624"/>
                    <a:pt x="2857" y="6110"/>
                  </a:cubicBezTo>
                  <a:cubicBezTo>
                    <a:pt x="2918" y="6566"/>
                    <a:pt x="2675" y="7083"/>
                    <a:pt x="2219" y="7205"/>
                  </a:cubicBezTo>
                  <a:cubicBezTo>
                    <a:pt x="1854" y="7265"/>
                    <a:pt x="1489" y="7053"/>
                    <a:pt x="1277" y="6779"/>
                  </a:cubicBezTo>
                  <a:cubicBezTo>
                    <a:pt x="1064" y="6505"/>
                    <a:pt x="942" y="6171"/>
                    <a:pt x="851" y="5837"/>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8659227" y="1738568"/>
              <a:ext cx="12952" cy="123463"/>
            </a:xfrm>
            <a:custGeom>
              <a:rect b="b" l="l" r="r" t="t"/>
              <a:pathLst>
                <a:path extrusionOk="0" fill="none" h="4074" w="427">
                  <a:moveTo>
                    <a:pt x="1" y="1"/>
                  </a:moveTo>
                  <a:lnTo>
                    <a:pt x="426" y="4074"/>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1"/>
            <p:cNvSpPr/>
            <p:nvPr/>
          </p:nvSpPr>
          <p:spPr>
            <a:xfrm>
              <a:off x="8537526" y="4668003"/>
              <a:ext cx="53507" cy="65428"/>
            </a:xfrm>
            <a:custGeom>
              <a:rect b="b" l="l" r="r" t="t"/>
              <a:pathLst>
                <a:path extrusionOk="0" fill="none" h="2159" w="1764">
                  <a:moveTo>
                    <a:pt x="1764" y="1"/>
                  </a:moveTo>
                  <a:cubicBezTo>
                    <a:pt x="1186" y="730"/>
                    <a:pt x="578" y="1460"/>
                    <a:pt x="1" y="2159"/>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1"/>
            <p:cNvSpPr/>
            <p:nvPr/>
          </p:nvSpPr>
          <p:spPr>
            <a:xfrm>
              <a:off x="8544897" y="4609055"/>
              <a:ext cx="24933" cy="74641"/>
            </a:xfrm>
            <a:custGeom>
              <a:rect b="b" l="l" r="r" t="t"/>
              <a:pathLst>
                <a:path extrusionOk="0" fill="none" h="2463" w="822">
                  <a:moveTo>
                    <a:pt x="821" y="1"/>
                  </a:moveTo>
                  <a:cubicBezTo>
                    <a:pt x="791" y="882"/>
                    <a:pt x="518" y="1763"/>
                    <a:pt x="1" y="246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1"/>
            <p:cNvSpPr/>
            <p:nvPr/>
          </p:nvSpPr>
          <p:spPr>
            <a:xfrm>
              <a:off x="8967208" y="4611813"/>
              <a:ext cx="56267" cy="91218"/>
            </a:xfrm>
            <a:custGeom>
              <a:rect b="b" l="l" r="r" t="t"/>
              <a:pathLst>
                <a:path extrusionOk="0" fill="none" h="3010" w="1855">
                  <a:moveTo>
                    <a:pt x="0" y="1"/>
                  </a:moveTo>
                  <a:cubicBezTo>
                    <a:pt x="608" y="1004"/>
                    <a:pt x="1216" y="2007"/>
                    <a:pt x="1854" y="301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1"/>
            <p:cNvSpPr/>
            <p:nvPr/>
          </p:nvSpPr>
          <p:spPr>
            <a:xfrm>
              <a:off x="8995783" y="4712221"/>
              <a:ext cx="45195" cy="52549"/>
            </a:xfrm>
            <a:custGeom>
              <a:rect b="b" l="l" r="r" t="t"/>
              <a:pathLst>
                <a:path extrusionOk="0" fill="none" h="1734" w="1490">
                  <a:moveTo>
                    <a:pt x="0" y="1"/>
                  </a:moveTo>
                  <a:cubicBezTo>
                    <a:pt x="335" y="670"/>
                    <a:pt x="851" y="1277"/>
                    <a:pt x="1490" y="1733"/>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8716406" y="3724691"/>
              <a:ext cx="212995" cy="79248"/>
            </a:xfrm>
            <a:custGeom>
              <a:rect b="b" l="l" r="r" t="t"/>
              <a:pathLst>
                <a:path extrusionOk="0" fill="none" h="2615" w="7022">
                  <a:moveTo>
                    <a:pt x="0" y="2615"/>
                  </a:moveTo>
                  <a:cubicBezTo>
                    <a:pt x="304" y="1764"/>
                    <a:pt x="943" y="1034"/>
                    <a:pt x="1763" y="578"/>
                  </a:cubicBezTo>
                  <a:cubicBezTo>
                    <a:pt x="2554" y="153"/>
                    <a:pt x="3496" y="1"/>
                    <a:pt x="4408" y="183"/>
                  </a:cubicBezTo>
                  <a:cubicBezTo>
                    <a:pt x="5380" y="396"/>
                    <a:pt x="6201" y="943"/>
                    <a:pt x="7022" y="1490"/>
                  </a:cubicBez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1"/>
            <p:cNvSpPr/>
            <p:nvPr/>
          </p:nvSpPr>
          <p:spPr>
            <a:xfrm>
              <a:off x="8248018" y="1812275"/>
              <a:ext cx="30" cy="70974"/>
            </a:xfrm>
            <a:custGeom>
              <a:rect b="b" l="l" r="r" t="t"/>
              <a:pathLst>
                <a:path extrusionOk="0" fill="none" h="2342" w="1">
                  <a:moveTo>
                    <a:pt x="0" y="1"/>
                  </a:moveTo>
                  <a:lnTo>
                    <a:pt x="0" y="234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1"/>
            <p:cNvSpPr/>
            <p:nvPr/>
          </p:nvSpPr>
          <p:spPr>
            <a:xfrm>
              <a:off x="8292276" y="1807668"/>
              <a:ext cx="7401" cy="75581"/>
            </a:xfrm>
            <a:custGeom>
              <a:rect b="b" l="l" r="r" t="t"/>
              <a:pathLst>
                <a:path extrusionOk="0" fill="none" h="2494" w="244">
                  <a:moveTo>
                    <a:pt x="0" y="1"/>
                  </a:moveTo>
                  <a:lnTo>
                    <a:pt x="244" y="2493"/>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8116156" y="1859251"/>
              <a:ext cx="336569" cy="196225"/>
            </a:xfrm>
            <a:custGeom>
              <a:rect b="b" l="l" r="r" t="t"/>
              <a:pathLst>
                <a:path extrusionOk="0" fill="none" h="6475" w="11096">
                  <a:moveTo>
                    <a:pt x="4195" y="1"/>
                  </a:moveTo>
                  <a:lnTo>
                    <a:pt x="274" y="821"/>
                  </a:lnTo>
                  <a:lnTo>
                    <a:pt x="1" y="6475"/>
                  </a:lnTo>
                  <a:lnTo>
                    <a:pt x="11095" y="5958"/>
                  </a:lnTo>
                  <a:lnTo>
                    <a:pt x="10548" y="92"/>
                  </a:lnTo>
                  <a:lnTo>
                    <a:pt x="6050" y="1"/>
                  </a:lnTo>
                </a:path>
              </a:pathLst>
            </a:custGeom>
            <a:solidFill>
              <a:srgbClr val="344372"/>
            </a:solidFill>
            <a:ln cap="rnd"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1"/>
            <p:cNvSpPr/>
            <p:nvPr/>
          </p:nvSpPr>
          <p:spPr>
            <a:xfrm>
              <a:off x="8720077" y="3714689"/>
              <a:ext cx="126365" cy="306656"/>
            </a:xfrm>
            <a:custGeom>
              <a:rect b="b" l="l" r="r" t="t"/>
              <a:pathLst>
                <a:path extrusionOk="0" h="10119" w="4166">
                  <a:moveTo>
                    <a:pt x="2907" y="1"/>
                  </a:moveTo>
                  <a:cubicBezTo>
                    <a:pt x="1615" y="1"/>
                    <a:pt x="1" y="878"/>
                    <a:pt x="1" y="878"/>
                  </a:cubicBezTo>
                  <a:cubicBezTo>
                    <a:pt x="1" y="878"/>
                    <a:pt x="518" y="1607"/>
                    <a:pt x="183" y="2033"/>
                  </a:cubicBezTo>
                  <a:cubicBezTo>
                    <a:pt x="1582" y="3340"/>
                    <a:pt x="1338" y="10118"/>
                    <a:pt x="1338" y="10118"/>
                  </a:cubicBezTo>
                  <a:lnTo>
                    <a:pt x="2037" y="817"/>
                  </a:lnTo>
                  <a:cubicBezTo>
                    <a:pt x="2037" y="817"/>
                    <a:pt x="2220" y="1486"/>
                    <a:pt x="2706" y="7291"/>
                  </a:cubicBezTo>
                  <a:cubicBezTo>
                    <a:pt x="3010" y="4373"/>
                    <a:pt x="4165" y="513"/>
                    <a:pt x="4165" y="513"/>
                  </a:cubicBezTo>
                  <a:cubicBezTo>
                    <a:pt x="3874" y="136"/>
                    <a:pt x="3415" y="1"/>
                    <a:pt x="2907" y="1"/>
                  </a:cubicBez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1"/>
            <p:cNvSpPr/>
            <p:nvPr/>
          </p:nvSpPr>
          <p:spPr>
            <a:xfrm>
              <a:off x="8442550" y="1158215"/>
              <a:ext cx="295075" cy="111492"/>
            </a:xfrm>
            <a:custGeom>
              <a:rect b="b" l="l" r="r" t="t"/>
              <a:pathLst>
                <a:path extrusionOk="0" h="3679" w="9728">
                  <a:moveTo>
                    <a:pt x="9120" y="1"/>
                  </a:moveTo>
                  <a:cubicBezTo>
                    <a:pt x="9120" y="1"/>
                    <a:pt x="8937" y="578"/>
                    <a:pt x="5259" y="1034"/>
                  </a:cubicBezTo>
                  <a:cubicBezTo>
                    <a:pt x="5089" y="1053"/>
                    <a:pt x="4910" y="1061"/>
                    <a:pt x="4726" y="1061"/>
                  </a:cubicBezTo>
                  <a:cubicBezTo>
                    <a:pt x="2781" y="1061"/>
                    <a:pt x="244" y="122"/>
                    <a:pt x="244" y="122"/>
                  </a:cubicBezTo>
                  <a:lnTo>
                    <a:pt x="1" y="3679"/>
                  </a:lnTo>
                  <a:cubicBezTo>
                    <a:pt x="1" y="3679"/>
                    <a:pt x="2584" y="2068"/>
                    <a:pt x="5442" y="1976"/>
                  </a:cubicBezTo>
                  <a:cubicBezTo>
                    <a:pt x="5546" y="1973"/>
                    <a:pt x="5648" y="1972"/>
                    <a:pt x="5749" y="1972"/>
                  </a:cubicBezTo>
                  <a:cubicBezTo>
                    <a:pt x="8429" y="1972"/>
                    <a:pt x="9727" y="3101"/>
                    <a:pt x="9727" y="3101"/>
                  </a:cubicBezTo>
                  <a:lnTo>
                    <a:pt x="9120" y="1"/>
                  </a:lnTo>
                  <a:close/>
                </a:path>
              </a:pathLst>
            </a:custGeom>
            <a:solidFill>
              <a:srgbClr val="344372"/>
            </a:solidFill>
            <a:ln cap="flat" cmpd="sng" w="19050">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 name="Google Shape;491;p31"/>
          <p:cNvSpPr txBox="1"/>
          <p:nvPr>
            <p:ph idx="1" type="subTitle"/>
          </p:nvPr>
        </p:nvSpPr>
        <p:spPr>
          <a:xfrm>
            <a:off x="124009" y="6969745"/>
            <a:ext cx="3309600" cy="161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Georgia"/>
                <a:ea typeface="Georgia"/>
                <a:cs typeface="Georgia"/>
                <a:sym typeface="Georgia"/>
              </a:rPr>
              <a:t>Team Leader:</a:t>
            </a:r>
            <a:r>
              <a:rPr lang="en">
                <a:latin typeface="Georgia"/>
                <a:ea typeface="Georgia"/>
                <a:cs typeface="Georgia"/>
                <a:sym typeface="Georgia"/>
              </a:rPr>
              <a:t> </a:t>
            </a:r>
            <a:r>
              <a:rPr lang="en">
                <a:latin typeface="Georgia"/>
                <a:ea typeface="Georgia"/>
                <a:cs typeface="Georgia"/>
                <a:sym typeface="Georgia"/>
              </a:rPr>
              <a:t>Rawan Mishal</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Team Members:</a:t>
            </a:r>
            <a:r>
              <a:rPr lang="en">
                <a:latin typeface="Georgia"/>
                <a:ea typeface="Georgia"/>
                <a:cs typeface="Georgia"/>
                <a:sym typeface="Georgia"/>
              </a:rPr>
              <a:t> Rinad Alghoraiby</a:t>
            </a:r>
            <a:endParaRPr>
              <a:latin typeface="Georgia"/>
              <a:ea typeface="Georgia"/>
              <a:cs typeface="Georgia"/>
              <a:sym typeface="Georgia"/>
            </a:endParaRPr>
          </a:p>
          <a:p>
            <a:pPr indent="0" lvl="0" marL="0" rtl="0" algn="l">
              <a:spcBef>
                <a:spcPts val="0"/>
              </a:spcBef>
              <a:spcAft>
                <a:spcPts val="0"/>
              </a:spcAft>
              <a:buNone/>
            </a:pPr>
            <a:r>
              <a:rPr lang="en">
                <a:solidFill>
                  <a:schemeClr val="dk2"/>
                </a:solidFill>
                <a:latin typeface="Georgia"/>
                <a:ea typeface="Georgia"/>
                <a:cs typeface="Georgia"/>
                <a:sym typeface="Georgia"/>
              </a:rPr>
              <a:t>Revised By:</a:t>
            </a:r>
            <a:r>
              <a:rPr lang="en">
                <a:latin typeface="Georgia"/>
                <a:ea typeface="Georgia"/>
                <a:cs typeface="Georgia"/>
                <a:sym typeface="Georgia"/>
              </a:rPr>
              <a:t> Arwa aljohany</a:t>
            </a:r>
            <a:endParaRPr>
              <a:latin typeface="Georgia"/>
              <a:ea typeface="Georgia"/>
              <a:cs typeface="Georgia"/>
              <a:sym typeface="Georgia"/>
            </a:endParaRPr>
          </a:p>
        </p:txBody>
      </p:sp>
      <p:sp>
        <p:nvSpPr>
          <p:cNvPr id="492" name="Google Shape;492;p31"/>
          <p:cNvSpPr txBox="1"/>
          <p:nvPr/>
        </p:nvSpPr>
        <p:spPr>
          <a:xfrm>
            <a:off x="76200" y="77700"/>
            <a:ext cx="15699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Caveat"/>
                <a:ea typeface="Caveat"/>
                <a:cs typeface="Caveat"/>
                <a:sym typeface="Caveat"/>
              </a:rPr>
              <a:t>Surgery Team</a:t>
            </a:r>
            <a:endParaRPr b="1" sz="2200">
              <a:latin typeface="Caveat"/>
              <a:ea typeface="Caveat"/>
              <a:cs typeface="Caveat"/>
              <a:sym typeface="Caveat"/>
            </a:endParaRPr>
          </a:p>
          <a:p>
            <a:pPr indent="0" lvl="0" marL="0" rtl="0" algn="l">
              <a:spcBef>
                <a:spcPts val="0"/>
              </a:spcBef>
              <a:spcAft>
                <a:spcPts val="0"/>
              </a:spcAft>
              <a:buNone/>
            </a:pPr>
            <a:r>
              <a:rPr lang="en" sz="1900">
                <a:latin typeface="Caveat"/>
                <a:ea typeface="Caveat"/>
                <a:cs typeface="Caveat"/>
                <a:sym typeface="Caveat"/>
              </a:rPr>
              <a:t>MED437</a:t>
            </a:r>
            <a:endParaRPr sz="1900">
              <a:latin typeface="Caveat"/>
              <a:ea typeface="Caveat"/>
              <a:cs typeface="Caveat"/>
              <a:sym typeface="Cave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0"/>
          <p:cNvSpPr txBox="1"/>
          <p:nvPr>
            <p:ph idx="1" type="body"/>
          </p:nvPr>
        </p:nvSpPr>
        <p:spPr>
          <a:xfrm>
            <a:off x="721100" y="600922"/>
            <a:ext cx="5469300" cy="75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6"/>
                </a:solidFill>
                <a:latin typeface="Times New Roman"/>
                <a:ea typeface="Times New Roman"/>
                <a:cs typeface="Times New Roman"/>
                <a:sym typeface="Times New Roman"/>
              </a:rPr>
              <a:t>Palliation</a:t>
            </a:r>
            <a:endParaRPr sz="1400">
              <a:solidFill>
                <a:schemeClr val="accent6"/>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management of patients with incurable disease involves the relief of distressing symptoms (palliative care).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terminal stages of malignancy can be prolonged, and pain and other distressing symptoms are common.</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Effective palliation is achieved by a variety of means. </a:t>
            </a:r>
            <a:br>
              <a:rPr lang="en" sz="1200">
                <a:solidFill>
                  <a:srgbClr val="000000"/>
                </a:solidFill>
                <a:latin typeface="Times New Roman"/>
                <a:ea typeface="Times New Roman"/>
                <a:cs typeface="Times New Roman"/>
                <a:sym typeface="Times New Roman"/>
              </a:rPr>
            </a:br>
            <a:r>
              <a:rPr lang="en" sz="1200">
                <a:solidFill>
                  <a:srgbClr val="000000"/>
                </a:solidFill>
                <a:latin typeface="Times New Roman"/>
                <a:ea typeface="Times New Roman"/>
                <a:cs typeface="Times New Roman"/>
                <a:sym typeface="Times New Roman"/>
              </a:rPr>
              <a:t>Local and/or systemic adjuvant therapy can be used to induce tumour regression: for example, to reduce the pressure effects of cerebral metastases. Surgery can be employed to resect symptomatic metastases or bypass a malignant obstruction.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400"/>
              </a:spcAft>
              <a:buSzPts val="1200"/>
              <a:buFont typeface="Times New Roman"/>
              <a:buChar char="●"/>
            </a:pPr>
            <a:r>
              <a:rPr lang="en" sz="1200">
                <a:solidFill>
                  <a:srgbClr val="000000"/>
                </a:solidFill>
                <a:latin typeface="Times New Roman"/>
                <a:ea typeface="Times New Roman"/>
                <a:cs typeface="Times New Roman"/>
                <a:sym typeface="Times New Roman"/>
              </a:rPr>
              <a:t>When a palliative operation is performed, the patient and his or her relatives should understand that its object is to prevent additional suffering, and not to attempt cure.</a:t>
            </a:r>
            <a:endParaRPr sz="1200">
              <a:solidFill>
                <a:srgbClr val="000000"/>
              </a:solidFill>
              <a:latin typeface="Times New Roman"/>
              <a:ea typeface="Times New Roman"/>
              <a:cs typeface="Times New Roman"/>
              <a:sym typeface="Times New Roman"/>
            </a:endParaRPr>
          </a:p>
        </p:txBody>
      </p:sp>
      <p:sp>
        <p:nvSpPr>
          <p:cNvPr id="650" name="Google Shape;650;p40"/>
          <p:cNvSpPr/>
          <p:nvPr/>
        </p:nvSpPr>
        <p:spPr>
          <a:xfrm>
            <a:off x="297100" y="4272115"/>
            <a:ext cx="5642400" cy="8865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 how would an obstructing advanced rectal cancer? By doing a palliative stoma </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 </a:t>
            </a:r>
            <a:r>
              <a:rPr lang="en" sz="1200">
                <a:solidFill>
                  <a:srgbClr val="CC0000"/>
                </a:solidFill>
                <a:latin typeface="Times New Roman"/>
                <a:ea typeface="Times New Roman"/>
                <a:cs typeface="Times New Roman"/>
                <a:sym typeface="Times New Roman"/>
              </a:rPr>
              <a:t>Tumor marker for liver “AFP”, colon “CEA”, ovary or </a:t>
            </a:r>
            <a:r>
              <a:rPr lang="en" sz="1200">
                <a:solidFill>
                  <a:srgbClr val="CC0000"/>
                </a:solidFill>
                <a:latin typeface="Times New Roman"/>
                <a:ea typeface="Times New Roman"/>
                <a:cs typeface="Times New Roman"/>
                <a:sym typeface="Times New Roman"/>
              </a:rPr>
              <a:t>peritoneum</a:t>
            </a:r>
            <a:r>
              <a:rPr lang="en" sz="1200">
                <a:solidFill>
                  <a:srgbClr val="CC0000"/>
                </a:solidFill>
                <a:latin typeface="Times New Roman"/>
                <a:ea typeface="Times New Roman"/>
                <a:cs typeface="Times New Roman"/>
                <a:sym typeface="Times New Roman"/>
              </a:rPr>
              <a:t> “CA125”, prostate “PSA”, breast “CA15-3”  </a:t>
            </a:r>
            <a:endParaRPr sz="1200">
              <a:solidFill>
                <a:srgbClr val="CC0000"/>
              </a:solidFill>
              <a:latin typeface="Times New Roman"/>
              <a:ea typeface="Times New Roman"/>
              <a:cs typeface="Times New Roman"/>
              <a:sym typeface="Times New Roman"/>
            </a:endParaRPr>
          </a:p>
        </p:txBody>
      </p:sp>
      <p:pic>
        <p:nvPicPr>
          <p:cNvPr id="651" name="Google Shape;651;p40"/>
          <p:cNvPicPr preferRelativeResize="0"/>
          <p:nvPr/>
        </p:nvPicPr>
        <p:blipFill>
          <a:blip r:embed="rId3">
            <a:alphaModFix/>
          </a:blip>
          <a:stretch>
            <a:fillRect/>
          </a:stretch>
        </p:blipFill>
        <p:spPr>
          <a:xfrm rot="2306275">
            <a:off x="5743043" y="3926196"/>
            <a:ext cx="429996" cy="5327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2"/>
          <p:cNvSpPr txBox="1"/>
          <p:nvPr>
            <p:ph idx="1" type="body"/>
          </p:nvPr>
        </p:nvSpPr>
        <p:spPr>
          <a:xfrm>
            <a:off x="505350" y="590673"/>
            <a:ext cx="5469300" cy="1699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neoplasm or new growth consists of a mass of transformed cells that does not respond in a normal way to growth regulatory systems.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These transformed cells serve no useful function and proliferate in an atypical and uncontrolled way to form a benign or malignant neoplasm.</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 normal tissues, cell replication and death are equally balanced and under tight regulatory control.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However, when a cancer arises, this is generally due to genomic abnormalities that either:</a:t>
            </a:r>
            <a:endParaRPr>
              <a:solidFill>
                <a:srgbClr val="000000"/>
              </a:solidFill>
              <a:latin typeface="Times New Roman"/>
              <a:ea typeface="Times New Roman"/>
              <a:cs typeface="Times New Roman"/>
              <a:sym typeface="Times New Roman"/>
            </a:endParaRPr>
          </a:p>
          <a:p>
            <a:pPr indent="0" lvl="0" marL="0" rtl="0" algn="l">
              <a:spcBef>
                <a:spcPts val="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concept of tumour progression from a benign to malignant phenotype provides the rationale behind screening and early detection programs ; i.e. if benign or pre-invasive lesions are removed, this will prevent invasive disease.</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rPr lang="e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Neoplasms may be benign or malignant; the essential difference is the capacity to invade and metastasize.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Metastases are cancer deposits similar in cell type to the original cancer found at remote (secondary) sites in the body.</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cells of benign tumours do not invade surrounding tissues but remain as a local conglomerate. </a:t>
            </a:r>
            <a:r>
              <a:rPr lang="en" sz="1000">
                <a:solidFill>
                  <a:srgbClr val="999999"/>
                </a:solidFill>
                <a:latin typeface="Times New Roman"/>
                <a:ea typeface="Times New Roman"/>
                <a:cs typeface="Times New Roman"/>
                <a:sym typeface="Times New Roman"/>
              </a:rPr>
              <a:t>“</a:t>
            </a:r>
            <a:r>
              <a:rPr lang="en" sz="1000">
                <a:solidFill>
                  <a:srgbClr val="999999"/>
                </a:solidFill>
                <a:latin typeface="Times New Roman"/>
                <a:ea typeface="Times New Roman"/>
                <a:cs typeface="Times New Roman"/>
                <a:sym typeface="Times New Roman"/>
              </a:rPr>
              <a:t>m</a:t>
            </a:r>
            <a:r>
              <a:rPr lang="en" sz="1000">
                <a:solidFill>
                  <a:srgbClr val="999999"/>
                </a:solidFill>
                <a:latin typeface="Times New Roman"/>
                <a:ea typeface="Times New Roman"/>
                <a:cs typeface="Times New Roman"/>
                <a:sym typeface="Times New Roman"/>
              </a:rPr>
              <a:t>ass ” </a:t>
            </a:r>
            <a:endParaRPr sz="1000">
              <a:solidFill>
                <a:srgbClr val="999999"/>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Malignant tumours are invasive and their cells can directly invade adjacent tissues or enter blood and lymphatic channels, to be deposited at remote sites.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400"/>
              </a:spcAft>
              <a:buSzPts val="1200"/>
              <a:buFont typeface="Times New Roman"/>
              <a:buChar char="●"/>
            </a:pPr>
            <a:r>
              <a:rPr lang="en" sz="1200">
                <a:solidFill>
                  <a:srgbClr val="000000"/>
                </a:solidFill>
                <a:latin typeface="Times New Roman"/>
                <a:ea typeface="Times New Roman"/>
                <a:cs typeface="Times New Roman"/>
                <a:sym typeface="Times New Roman"/>
              </a:rPr>
              <a:t>The process of invasion and metastasis is complex and is dependent on the biology of the tumor. </a:t>
            </a:r>
            <a:r>
              <a:rPr lang="en" sz="1000">
                <a:solidFill>
                  <a:srgbClr val="999999"/>
                </a:solidFill>
                <a:latin typeface="Times New Roman"/>
                <a:ea typeface="Times New Roman"/>
                <a:cs typeface="Times New Roman"/>
                <a:sym typeface="Times New Roman"/>
              </a:rPr>
              <a:t>Eg: t3 n2 m0, But you can find t3 n1 </a:t>
            </a:r>
            <a:r>
              <a:rPr b="1" lang="en" sz="1000">
                <a:solidFill>
                  <a:srgbClr val="999999"/>
                </a:solidFill>
                <a:latin typeface="Times New Roman"/>
                <a:ea typeface="Times New Roman"/>
                <a:cs typeface="Times New Roman"/>
                <a:sym typeface="Times New Roman"/>
              </a:rPr>
              <a:t>m1!                                   </a:t>
            </a:r>
            <a:r>
              <a:rPr lang="en" sz="1000">
                <a:solidFill>
                  <a:srgbClr val="999999"/>
                </a:solidFill>
                <a:latin typeface="Times New Roman"/>
                <a:ea typeface="Times New Roman"/>
                <a:cs typeface="Times New Roman"/>
                <a:sym typeface="Times New Roman"/>
              </a:rPr>
              <a:t>Why? Nobody knows so  it depends on tumor biology</a:t>
            </a:r>
            <a:endParaRPr sz="1200">
              <a:solidFill>
                <a:srgbClr val="000000"/>
              </a:solidFill>
              <a:latin typeface="Times New Roman"/>
              <a:ea typeface="Times New Roman"/>
              <a:cs typeface="Times New Roman"/>
              <a:sym typeface="Times New Roman"/>
            </a:endParaRPr>
          </a:p>
        </p:txBody>
      </p:sp>
      <p:grpSp>
        <p:nvGrpSpPr>
          <p:cNvPr id="498" name="Google Shape;498;p32"/>
          <p:cNvGrpSpPr/>
          <p:nvPr/>
        </p:nvGrpSpPr>
        <p:grpSpPr>
          <a:xfrm>
            <a:off x="602348" y="4675228"/>
            <a:ext cx="5014841" cy="1100005"/>
            <a:chOff x="1081639" y="4103151"/>
            <a:chExt cx="4421089" cy="1168353"/>
          </a:xfrm>
        </p:grpSpPr>
        <p:sp>
          <p:nvSpPr>
            <p:cNvPr id="499" name="Google Shape;499;p32"/>
            <p:cNvSpPr txBox="1"/>
            <p:nvPr/>
          </p:nvSpPr>
          <p:spPr>
            <a:xfrm>
              <a:off x="1204028" y="4555104"/>
              <a:ext cx="4298700" cy="716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 </a:t>
              </a:r>
              <a:r>
                <a:rPr lang="en" sz="800">
                  <a:solidFill>
                    <a:srgbClr val="6AA84F"/>
                  </a:solidFill>
                  <a:latin typeface="Times New Roman"/>
                  <a:ea typeface="Times New Roman"/>
                  <a:cs typeface="Times New Roman"/>
                  <a:sym typeface="Times New Roman"/>
                </a:rPr>
                <a:t>In colorectal cancer from benign to malignant it needs 5-10 years, so from polyp to </a:t>
              </a:r>
              <a:r>
                <a:rPr lang="en" sz="800">
                  <a:solidFill>
                    <a:srgbClr val="6AA84F"/>
                  </a:solidFill>
                  <a:latin typeface="Times New Roman"/>
                  <a:ea typeface="Times New Roman"/>
                  <a:cs typeface="Times New Roman"/>
                  <a:sym typeface="Times New Roman"/>
                </a:rPr>
                <a:t>adenomatous</a:t>
              </a:r>
              <a:r>
                <a:rPr lang="en" sz="800">
                  <a:solidFill>
                    <a:srgbClr val="6AA84F"/>
                  </a:solidFill>
                  <a:latin typeface="Times New Roman"/>
                  <a:ea typeface="Times New Roman"/>
                  <a:cs typeface="Times New Roman"/>
                  <a:sym typeface="Times New Roman"/>
                </a:rPr>
                <a:t> polyp to </a:t>
              </a:r>
              <a:r>
                <a:rPr lang="en" sz="800">
                  <a:solidFill>
                    <a:srgbClr val="6AA84F"/>
                  </a:solidFill>
                  <a:latin typeface="Times New Roman"/>
                  <a:ea typeface="Times New Roman"/>
                  <a:cs typeface="Times New Roman"/>
                  <a:sym typeface="Times New Roman"/>
                </a:rPr>
                <a:t>dysplastic</a:t>
              </a:r>
              <a:r>
                <a:rPr lang="en" sz="800">
                  <a:solidFill>
                    <a:srgbClr val="6AA84F"/>
                  </a:solidFill>
                  <a:latin typeface="Times New Roman"/>
                  <a:ea typeface="Times New Roman"/>
                  <a:cs typeface="Times New Roman"/>
                  <a:sym typeface="Times New Roman"/>
                </a:rPr>
                <a:t> to malignant mass takes all this time.</a:t>
              </a:r>
              <a:endParaRPr sz="800">
                <a:solidFill>
                  <a:srgbClr val="6AA84F"/>
                </a:solidFill>
                <a:latin typeface="Times New Roman"/>
                <a:ea typeface="Times New Roman"/>
                <a:cs typeface="Times New Roman"/>
                <a:sym typeface="Times New Roman"/>
              </a:endParaRPr>
            </a:p>
            <a:p>
              <a:pPr indent="0" lvl="0" marL="0" rtl="0" algn="ctr">
                <a:spcBef>
                  <a:spcPts val="0"/>
                </a:spcBef>
                <a:spcAft>
                  <a:spcPts val="0"/>
                </a:spcAft>
                <a:buNone/>
              </a:pPr>
              <a:r>
                <a:rPr lang="en" sz="800">
                  <a:solidFill>
                    <a:srgbClr val="6AA84F"/>
                  </a:solidFill>
                  <a:latin typeface="Times New Roman"/>
                  <a:ea typeface="Times New Roman"/>
                  <a:cs typeface="Times New Roman"/>
                  <a:sym typeface="Times New Roman"/>
                </a:rPr>
                <a:t>So if you remove the polyp you stop this pathway</a:t>
              </a:r>
              <a:endParaRPr sz="800">
                <a:solidFill>
                  <a:srgbClr val="6AA84F"/>
                </a:solidFill>
                <a:latin typeface="Times New Roman"/>
                <a:ea typeface="Times New Roman"/>
                <a:cs typeface="Times New Roman"/>
                <a:sym typeface="Times New Roman"/>
              </a:endParaRPr>
            </a:p>
          </p:txBody>
        </p:sp>
        <p:grpSp>
          <p:nvGrpSpPr>
            <p:cNvPr id="500" name="Google Shape;500;p32"/>
            <p:cNvGrpSpPr/>
            <p:nvPr/>
          </p:nvGrpSpPr>
          <p:grpSpPr>
            <a:xfrm>
              <a:off x="1081639" y="4103151"/>
              <a:ext cx="814838" cy="451960"/>
              <a:chOff x="1081639" y="4103151"/>
              <a:chExt cx="814838" cy="451960"/>
            </a:xfrm>
          </p:grpSpPr>
          <p:grpSp>
            <p:nvGrpSpPr>
              <p:cNvPr id="501" name="Google Shape;501;p32"/>
              <p:cNvGrpSpPr/>
              <p:nvPr/>
            </p:nvGrpSpPr>
            <p:grpSpPr>
              <a:xfrm>
                <a:off x="1081639" y="4103151"/>
                <a:ext cx="302121" cy="396849"/>
                <a:chOff x="1081639" y="4103151"/>
                <a:chExt cx="302121" cy="396849"/>
              </a:xfrm>
            </p:grpSpPr>
            <p:sp>
              <p:nvSpPr>
                <p:cNvPr id="502" name="Google Shape;502;p32"/>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32"/>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04" name="Google Shape;504;p32"/>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grpSp>
        <p:nvGrpSpPr>
          <p:cNvPr id="505" name="Google Shape;505;p32"/>
          <p:cNvGrpSpPr/>
          <p:nvPr/>
        </p:nvGrpSpPr>
        <p:grpSpPr>
          <a:xfrm>
            <a:off x="1511878" y="2428704"/>
            <a:ext cx="3303206" cy="1294689"/>
            <a:chOff x="1941194" y="3483969"/>
            <a:chExt cx="3303206" cy="1239530"/>
          </a:xfrm>
        </p:grpSpPr>
        <p:sp>
          <p:nvSpPr>
            <p:cNvPr id="506" name="Google Shape;506;p32"/>
            <p:cNvSpPr/>
            <p:nvPr/>
          </p:nvSpPr>
          <p:spPr>
            <a:xfrm rot="5414754">
              <a:off x="3619299" y="3058800"/>
              <a:ext cx="209702" cy="30396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rot="5414754">
              <a:off x="3619299" y="2614988"/>
              <a:ext cx="209702" cy="30396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rot="5414754">
              <a:off x="3619299" y="2171150"/>
              <a:ext cx="209702" cy="3039600"/>
            </a:xfrm>
            <a:prstGeom prst="round2SameRect">
              <a:avLst>
                <a:gd fmla="val 50000"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9" name="Google Shape;509;p32"/>
            <p:cNvGrpSpPr/>
            <p:nvPr/>
          </p:nvGrpSpPr>
          <p:grpSpPr>
            <a:xfrm>
              <a:off x="1941194" y="3483969"/>
              <a:ext cx="325018" cy="349380"/>
              <a:chOff x="642394" y="3515119"/>
              <a:chExt cx="325018" cy="349380"/>
            </a:xfrm>
          </p:grpSpPr>
          <p:grpSp>
            <p:nvGrpSpPr>
              <p:cNvPr id="510" name="Google Shape;510;p32"/>
              <p:cNvGrpSpPr/>
              <p:nvPr/>
            </p:nvGrpSpPr>
            <p:grpSpPr>
              <a:xfrm>
                <a:off x="653912" y="3552199"/>
                <a:ext cx="313500" cy="312300"/>
                <a:chOff x="653912" y="3552199"/>
                <a:chExt cx="313500" cy="312300"/>
              </a:xfrm>
            </p:grpSpPr>
            <p:sp>
              <p:nvSpPr>
                <p:cNvPr id="511" name="Google Shape;511;p32"/>
                <p:cNvSpPr/>
                <p:nvPr/>
              </p:nvSpPr>
              <p:spPr>
                <a:xfrm>
                  <a:off x="653912" y="3552199"/>
                  <a:ext cx="313500" cy="312300"/>
                </a:xfrm>
                <a:prstGeom prst="ellipse">
                  <a:avLst/>
                </a:prstGeom>
                <a:solidFill>
                  <a:srgbClr val="AA7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744507" y="3641025"/>
                  <a:ext cx="132300" cy="134700"/>
                </a:xfrm>
                <a:prstGeom prst="ellips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32"/>
              <p:cNvGrpSpPr/>
              <p:nvPr/>
            </p:nvGrpSpPr>
            <p:grpSpPr>
              <a:xfrm rot="394877">
                <a:off x="654023" y="3531001"/>
                <a:ext cx="289763" cy="219576"/>
                <a:chOff x="251095" y="3491345"/>
                <a:chExt cx="289795" cy="219600"/>
              </a:xfrm>
            </p:grpSpPr>
            <p:cxnSp>
              <p:nvCxnSpPr>
                <p:cNvPr id="514" name="Google Shape;514;p32"/>
                <p:cNvCxnSpPr/>
                <p:nvPr/>
              </p:nvCxnSpPr>
              <p:spPr>
                <a:xfrm>
                  <a:off x="251095" y="3491345"/>
                  <a:ext cx="170400" cy="219600"/>
                </a:xfrm>
                <a:prstGeom prst="straightConnector1">
                  <a:avLst/>
                </a:prstGeom>
                <a:noFill/>
                <a:ln cap="flat" cmpd="sng" w="28575">
                  <a:solidFill>
                    <a:srgbClr val="462D1D"/>
                  </a:solidFill>
                  <a:prstDash val="solid"/>
                  <a:round/>
                  <a:headEnd len="med" w="med" type="none"/>
                  <a:tailEnd len="med" w="med" type="none"/>
                </a:ln>
              </p:spPr>
            </p:cxnSp>
            <p:cxnSp>
              <p:nvCxnSpPr>
                <p:cNvPr id="515" name="Google Shape;515;p32"/>
                <p:cNvCxnSpPr/>
                <p:nvPr/>
              </p:nvCxnSpPr>
              <p:spPr>
                <a:xfrm flipH="1" rot="10800000">
                  <a:off x="421491" y="3602245"/>
                  <a:ext cx="119400" cy="90000"/>
                </a:xfrm>
                <a:prstGeom prst="straightConnector1">
                  <a:avLst/>
                </a:prstGeom>
                <a:noFill/>
                <a:ln cap="flat" cmpd="sng" w="28575">
                  <a:solidFill>
                    <a:srgbClr val="462D1D"/>
                  </a:solidFill>
                  <a:prstDash val="solid"/>
                  <a:round/>
                  <a:headEnd len="med" w="med" type="none"/>
                  <a:tailEnd len="med" w="med" type="none"/>
                </a:ln>
              </p:spPr>
            </p:cxnSp>
          </p:grpSp>
        </p:grpSp>
        <p:grpSp>
          <p:nvGrpSpPr>
            <p:cNvPr id="516" name="Google Shape;516;p32"/>
            <p:cNvGrpSpPr/>
            <p:nvPr/>
          </p:nvGrpSpPr>
          <p:grpSpPr>
            <a:xfrm>
              <a:off x="1941194" y="3929048"/>
              <a:ext cx="325018" cy="349380"/>
              <a:chOff x="642394" y="3515119"/>
              <a:chExt cx="325018" cy="349380"/>
            </a:xfrm>
          </p:grpSpPr>
          <p:grpSp>
            <p:nvGrpSpPr>
              <p:cNvPr id="517" name="Google Shape;517;p32"/>
              <p:cNvGrpSpPr/>
              <p:nvPr/>
            </p:nvGrpSpPr>
            <p:grpSpPr>
              <a:xfrm>
                <a:off x="653912" y="3552199"/>
                <a:ext cx="313500" cy="312300"/>
                <a:chOff x="653912" y="3552199"/>
                <a:chExt cx="313500" cy="312300"/>
              </a:xfrm>
            </p:grpSpPr>
            <p:sp>
              <p:nvSpPr>
                <p:cNvPr id="518" name="Google Shape;518;p32"/>
                <p:cNvSpPr/>
                <p:nvPr/>
              </p:nvSpPr>
              <p:spPr>
                <a:xfrm>
                  <a:off x="653912" y="3552199"/>
                  <a:ext cx="313500" cy="312300"/>
                </a:xfrm>
                <a:prstGeom prst="ellipse">
                  <a:avLst/>
                </a:prstGeom>
                <a:solidFill>
                  <a:srgbClr val="AA7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2"/>
                <p:cNvSpPr/>
                <p:nvPr/>
              </p:nvSpPr>
              <p:spPr>
                <a:xfrm>
                  <a:off x="744507" y="3641025"/>
                  <a:ext cx="132300" cy="134700"/>
                </a:xfrm>
                <a:prstGeom prst="ellips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 name="Google Shape;520;p32"/>
              <p:cNvGrpSpPr/>
              <p:nvPr/>
            </p:nvGrpSpPr>
            <p:grpSpPr>
              <a:xfrm rot="394877">
                <a:off x="654023" y="3531001"/>
                <a:ext cx="289763" cy="219576"/>
                <a:chOff x="251095" y="3491345"/>
                <a:chExt cx="289795" cy="219600"/>
              </a:xfrm>
            </p:grpSpPr>
            <p:cxnSp>
              <p:nvCxnSpPr>
                <p:cNvPr id="521" name="Google Shape;521;p32"/>
                <p:cNvCxnSpPr/>
                <p:nvPr/>
              </p:nvCxnSpPr>
              <p:spPr>
                <a:xfrm>
                  <a:off x="251095" y="3491345"/>
                  <a:ext cx="170400" cy="219600"/>
                </a:xfrm>
                <a:prstGeom prst="straightConnector1">
                  <a:avLst/>
                </a:prstGeom>
                <a:noFill/>
                <a:ln cap="flat" cmpd="sng" w="28575">
                  <a:solidFill>
                    <a:srgbClr val="462D1D"/>
                  </a:solidFill>
                  <a:prstDash val="solid"/>
                  <a:round/>
                  <a:headEnd len="med" w="med" type="none"/>
                  <a:tailEnd len="med" w="med" type="none"/>
                </a:ln>
              </p:spPr>
            </p:cxnSp>
            <p:cxnSp>
              <p:nvCxnSpPr>
                <p:cNvPr id="522" name="Google Shape;522;p32"/>
                <p:cNvCxnSpPr/>
                <p:nvPr/>
              </p:nvCxnSpPr>
              <p:spPr>
                <a:xfrm flipH="1" rot="10800000">
                  <a:off x="421491" y="3602245"/>
                  <a:ext cx="119400" cy="90000"/>
                </a:xfrm>
                <a:prstGeom prst="straightConnector1">
                  <a:avLst/>
                </a:prstGeom>
                <a:noFill/>
                <a:ln cap="flat" cmpd="sng" w="28575">
                  <a:solidFill>
                    <a:srgbClr val="462D1D"/>
                  </a:solidFill>
                  <a:prstDash val="solid"/>
                  <a:round/>
                  <a:headEnd len="med" w="med" type="none"/>
                  <a:tailEnd len="med" w="med" type="none"/>
                </a:ln>
              </p:spPr>
            </p:cxnSp>
          </p:grpSp>
        </p:grpSp>
        <p:grpSp>
          <p:nvGrpSpPr>
            <p:cNvPr id="523" name="Google Shape;523;p32"/>
            <p:cNvGrpSpPr/>
            <p:nvPr/>
          </p:nvGrpSpPr>
          <p:grpSpPr>
            <a:xfrm>
              <a:off x="1941194" y="4374119"/>
              <a:ext cx="325018" cy="349380"/>
              <a:chOff x="642394" y="3515119"/>
              <a:chExt cx="325018" cy="349380"/>
            </a:xfrm>
          </p:grpSpPr>
          <p:grpSp>
            <p:nvGrpSpPr>
              <p:cNvPr id="524" name="Google Shape;524;p32"/>
              <p:cNvGrpSpPr/>
              <p:nvPr/>
            </p:nvGrpSpPr>
            <p:grpSpPr>
              <a:xfrm>
                <a:off x="653912" y="3552199"/>
                <a:ext cx="313500" cy="312300"/>
                <a:chOff x="653912" y="3552199"/>
                <a:chExt cx="313500" cy="312300"/>
              </a:xfrm>
            </p:grpSpPr>
            <p:sp>
              <p:nvSpPr>
                <p:cNvPr id="525" name="Google Shape;525;p32"/>
                <p:cNvSpPr/>
                <p:nvPr/>
              </p:nvSpPr>
              <p:spPr>
                <a:xfrm>
                  <a:off x="653912" y="3552199"/>
                  <a:ext cx="313500" cy="312300"/>
                </a:xfrm>
                <a:prstGeom prst="ellipse">
                  <a:avLst/>
                </a:prstGeom>
                <a:solidFill>
                  <a:srgbClr val="AA7F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2"/>
                <p:cNvSpPr/>
                <p:nvPr/>
              </p:nvSpPr>
              <p:spPr>
                <a:xfrm>
                  <a:off x="744507" y="3641025"/>
                  <a:ext cx="132300" cy="134700"/>
                </a:xfrm>
                <a:prstGeom prst="ellips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32"/>
              <p:cNvGrpSpPr/>
              <p:nvPr/>
            </p:nvGrpSpPr>
            <p:grpSpPr>
              <a:xfrm rot="394877">
                <a:off x="654023" y="3531001"/>
                <a:ext cx="289763" cy="219576"/>
                <a:chOff x="251095" y="3491345"/>
                <a:chExt cx="289795" cy="219600"/>
              </a:xfrm>
            </p:grpSpPr>
            <p:cxnSp>
              <p:nvCxnSpPr>
                <p:cNvPr id="528" name="Google Shape;528;p32"/>
                <p:cNvCxnSpPr/>
                <p:nvPr/>
              </p:nvCxnSpPr>
              <p:spPr>
                <a:xfrm>
                  <a:off x="251095" y="3491345"/>
                  <a:ext cx="170400" cy="219600"/>
                </a:xfrm>
                <a:prstGeom prst="straightConnector1">
                  <a:avLst/>
                </a:prstGeom>
                <a:noFill/>
                <a:ln cap="flat" cmpd="sng" w="28575">
                  <a:solidFill>
                    <a:srgbClr val="462D1D"/>
                  </a:solidFill>
                  <a:prstDash val="solid"/>
                  <a:round/>
                  <a:headEnd len="med" w="med" type="none"/>
                  <a:tailEnd len="med" w="med" type="none"/>
                </a:ln>
              </p:spPr>
            </p:cxnSp>
            <p:cxnSp>
              <p:nvCxnSpPr>
                <p:cNvPr id="529" name="Google Shape;529;p32"/>
                <p:cNvCxnSpPr/>
                <p:nvPr/>
              </p:nvCxnSpPr>
              <p:spPr>
                <a:xfrm flipH="1" rot="10800000">
                  <a:off x="421491" y="3602245"/>
                  <a:ext cx="119400" cy="90000"/>
                </a:xfrm>
                <a:prstGeom prst="straightConnector1">
                  <a:avLst/>
                </a:prstGeom>
                <a:noFill/>
                <a:ln cap="flat" cmpd="sng" w="28575">
                  <a:solidFill>
                    <a:srgbClr val="462D1D"/>
                  </a:solidFill>
                  <a:prstDash val="solid"/>
                  <a:round/>
                  <a:headEnd len="med" w="med" type="none"/>
                  <a:tailEnd len="med" w="med" type="none"/>
                </a:ln>
              </p:spPr>
            </p:cxnSp>
          </p:grpSp>
        </p:grpSp>
      </p:grpSp>
      <p:sp>
        <p:nvSpPr>
          <p:cNvPr id="530" name="Google Shape;530;p32"/>
          <p:cNvSpPr txBox="1"/>
          <p:nvPr/>
        </p:nvSpPr>
        <p:spPr>
          <a:xfrm>
            <a:off x="1889872" y="2480552"/>
            <a:ext cx="3040500" cy="3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
              </a:spcAft>
              <a:buNone/>
            </a:pPr>
            <a:r>
              <a:rPr lang="en" sz="1200">
                <a:latin typeface="Times New Roman"/>
                <a:ea typeface="Times New Roman"/>
                <a:cs typeface="Times New Roman"/>
                <a:sym typeface="Times New Roman"/>
              </a:rPr>
              <a:t>Increase cell replication</a:t>
            </a:r>
            <a:endParaRPr sz="1200">
              <a:latin typeface="Times New Roman"/>
              <a:ea typeface="Times New Roman"/>
              <a:cs typeface="Times New Roman"/>
              <a:sym typeface="Times New Roman"/>
            </a:endParaRPr>
          </a:p>
        </p:txBody>
      </p:sp>
      <p:sp>
        <p:nvSpPr>
          <p:cNvPr id="531" name="Google Shape;531;p32"/>
          <p:cNvSpPr txBox="1"/>
          <p:nvPr/>
        </p:nvSpPr>
        <p:spPr>
          <a:xfrm>
            <a:off x="1889872" y="2919936"/>
            <a:ext cx="3040500" cy="33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
              </a:spcAft>
              <a:buNone/>
            </a:pPr>
            <a:r>
              <a:rPr lang="en" sz="1200">
                <a:latin typeface="Times New Roman"/>
                <a:ea typeface="Times New Roman"/>
                <a:cs typeface="Times New Roman"/>
                <a:sym typeface="Times New Roman"/>
              </a:rPr>
              <a:t>Decreased programmed cell death (apoptosis)</a:t>
            </a:r>
            <a:endParaRPr sz="1200">
              <a:latin typeface="Times New Roman"/>
              <a:ea typeface="Times New Roman"/>
              <a:cs typeface="Times New Roman"/>
              <a:sym typeface="Times New Roman"/>
            </a:endParaRPr>
          </a:p>
        </p:txBody>
      </p:sp>
      <p:sp>
        <p:nvSpPr>
          <p:cNvPr id="532" name="Google Shape;532;p32"/>
          <p:cNvSpPr txBox="1"/>
          <p:nvPr/>
        </p:nvSpPr>
        <p:spPr>
          <a:xfrm>
            <a:off x="1889875" y="3471871"/>
            <a:ext cx="3040500" cy="25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
              </a:spcAft>
              <a:buNone/>
            </a:pPr>
            <a:r>
              <a:rPr lang="en" sz="1200">
                <a:latin typeface="Times New Roman"/>
                <a:ea typeface="Times New Roman"/>
                <a:cs typeface="Times New Roman"/>
                <a:sym typeface="Times New Roman"/>
              </a:rPr>
              <a:t>A combination of the two</a:t>
            </a:r>
            <a:endParaRPr sz="12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3"/>
          <p:cNvSpPr txBox="1"/>
          <p:nvPr>
            <p:ph idx="1" type="body"/>
          </p:nvPr>
        </p:nvSpPr>
        <p:spPr>
          <a:xfrm>
            <a:off x="505350" y="590675"/>
            <a:ext cx="5469300" cy="32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For metastases to occur it would appear that further mutations need to occur in the cancer cells.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These extra mutations can be called the metastatic signature.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Some tumours metastasize earlier in their clinical course than others.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This variation may depend on the tissue of origin of the primary tumour, but can also vary widely according to the phenotype of individual tumours.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For example, cancer of the breast is thought to metastasize early, and micrometastases are often present but not detectable</a:t>
            </a:r>
            <a:r>
              <a:rPr lang="en" sz="1000">
                <a:solidFill>
                  <a:srgbClr val="999999"/>
                </a:solidFill>
                <a:latin typeface="Times New Roman"/>
                <a:ea typeface="Times New Roman"/>
                <a:cs typeface="Times New Roman"/>
                <a:sym typeface="Times New Roman"/>
              </a:rPr>
              <a:t> by radiology </a:t>
            </a:r>
            <a:r>
              <a:rPr lang="en" sz="1200">
                <a:solidFill>
                  <a:srgbClr val="000000"/>
                </a:solidFill>
                <a:latin typeface="Times New Roman"/>
                <a:ea typeface="Times New Roman"/>
                <a:cs typeface="Times New Roman"/>
                <a:sym typeface="Times New Roman"/>
              </a:rPr>
              <a:t>when the patient first presents.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Some patients with apparently localized colorectal cancer are cured by radical surgery, but others receiving the same treatment deteriorate rapidly with metastatic disease. </a:t>
            </a:r>
            <a:r>
              <a:rPr lang="en" sz="1000">
                <a:solidFill>
                  <a:srgbClr val="999999"/>
                </a:solidFill>
                <a:latin typeface="Times New Roman"/>
                <a:ea typeface="Times New Roman"/>
                <a:cs typeface="Times New Roman"/>
                <a:sym typeface="Times New Roman"/>
              </a:rPr>
              <a:t> For example, i had a pt with right colon invading right ureter and IVC So we took the whole right colon and part of the right ureter and reimplant and during surgery we clamped IVC and remove part of it, then repair IVC. We also removed 2 metastatic Liver lesions. After 6 weeks from surgery he came back to us with 8 liver lesions. بينما مريض آخر عنده نفس الشي وأموره زي الوردة مافيه شي</a:t>
            </a:r>
            <a:endParaRPr sz="1000">
              <a:solidFill>
                <a:srgbClr val="999999"/>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Benign tumours rarely threaten life but may cause a variety of cosmetic or functional abnormalities.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 contrast, malignant tumours invade and replace normal tissues, destroying supporting structures and disturbing function; they can spread to distant tissues (metastasize), eventually causing death.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Clumps of cancer cells can then embolize to distant tissues and form metastases.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400"/>
              </a:spcAft>
              <a:buSzPts val="1200"/>
              <a:buFont typeface="Times New Roman"/>
              <a:buChar char="●"/>
            </a:pPr>
            <a:r>
              <a:rPr lang="en" sz="1200">
                <a:solidFill>
                  <a:srgbClr val="000000"/>
                </a:solidFill>
                <a:latin typeface="Times New Roman"/>
                <a:ea typeface="Times New Roman"/>
                <a:cs typeface="Times New Roman"/>
                <a:sym typeface="Times New Roman"/>
              </a:rPr>
              <a:t>The location for the development of metastases could be a simple mechanical property with organs that have fine capillary beds, such as liver and lung, trapping circulating malignant cells which then develop into metastases.</a:t>
            </a:r>
            <a:endParaRPr sz="1200">
              <a:solidFill>
                <a:srgbClr val="000000"/>
              </a:solidFill>
              <a:latin typeface="Times New Roman"/>
              <a:ea typeface="Times New Roman"/>
              <a:cs typeface="Times New Roman"/>
              <a:sym typeface="Times New Roman"/>
            </a:endParaRPr>
          </a:p>
        </p:txBody>
      </p:sp>
      <p:grpSp>
        <p:nvGrpSpPr>
          <p:cNvPr id="538" name="Google Shape;538;p33"/>
          <p:cNvGrpSpPr/>
          <p:nvPr/>
        </p:nvGrpSpPr>
        <p:grpSpPr>
          <a:xfrm>
            <a:off x="7215674" y="1441099"/>
            <a:ext cx="3071099" cy="2458648"/>
            <a:chOff x="1081639" y="4103151"/>
            <a:chExt cx="2707484" cy="2399851"/>
          </a:xfrm>
        </p:grpSpPr>
        <p:sp>
          <p:nvSpPr>
            <p:cNvPr id="539" name="Google Shape;539;p33"/>
            <p:cNvSpPr txBox="1"/>
            <p:nvPr/>
          </p:nvSpPr>
          <p:spPr>
            <a:xfrm>
              <a:off x="1204023" y="4555102"/>
              <a:ext cx="2585100" cy="19479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The new </a:t>
              </a:r>
              <a:r>
                <a:rPr lang="en" sz="800">
                  <a:solidFill>
                    <a:srgbClr val="6AA84F"/>
                  </a:solidFill>
                  <a:latin typeface="Times New Roman"/>
                  <a:ea typeface="Times New Roman"/>
                  <a:cs typeface="Times New Roman"/>
                  <a:sym typeface="Times New Roman"/>
                </a:rPr>
                <a:t>guidelines</a:t>
              </a:r>
              <a:r>
                <a:rPr lang="en" sz="800">
                  <a:solidFill>
                    <a:srgbClr val="6AA84F"/>
                  </a:solidFill>
                  <a:latin typeface="Times New Roman"/>
                  <a:ea typeface="Times New Roman"/>
                  <a:cs typeface="Times New Roman"/>
                  <a:sym typeface="Times New Roman"/>
                </a:rPr>
                <a:t> for colon cancer </a:t>
              </a:r>
              <a:r>
                <a:rPr lang="en" sz="800">
                  <a:solidFill>
                    <a:srgbClr val="6AA84F"/>
                  </a:solidFill>
                  <a:latin typeface="Times New Roman"/>
                  <a:ea typeface="Times New Roman"/>
                  <a:cs typeface="Times New Roman"/>
                  <a:sym typeface="Times New Roman"/>
                </a:rPr>
                <a:t>screening</a:t>
              </a:r>
              <a:r>
                <a:rPr lang="en" sz="800">
                  <a:solidFill>
                    <a:srgbClr val="6AA84F"/>
                  </a:solidFill>
                  <a:latin typeface="Times New Roman"/>
                  <a:ea typeface="Times New Roman"/>
                  <a:cs typeface="Times New Roman"/>
                  <a:sym typeface="Times New Roman"/>
                </a:rPr>
                <a:t> is at 45</a:t>
              </a:r>
              <a:endParaRPr sz="800">
                <a:solidFill>
                  <a:srgbClr val="6AA84F"/>
                </a:solidFill>
                <a:latin typeface="Times New Roman"/>
                <a:ea typeface="Times New Roman"/>
                <a:cs typeface="Times New Roman"/>
                <a:sym typeface="Times New Roman"/>
              </a:endParaRPr>
            </a:p>
          </p:txBody>
        </p:sp>
        <p:grpSp>
          <p:nvGrpSpPr>
            <p:cNvPr id="540" name="Google Shape;540;p33"/>
            <p:cNvGrpSpPr/>
            <p:nvPr/>
          </p:nvGrpSpPr>
          <p:grpSpPr>
            <a:xfrm>
              <a:off x="1081639" y="4103151"/>
              <a:ext cx="814838" cy="451960"/>
              <a:chOff x="1081639" y="4103151"/>
              <a:chExt cx="814838" cy="451960"/>
            </a:xfrm>
          </p:grpSpPr>
          <p:grpSp>
            <p:nvGrpSpPr>
              <p:cNvPr id="541" name="Google Shape;541;p33"/>
              <p:cNvGrpSpPr/>
              <p:nvPr/>
            </p:nvGrpSpPr>
            <p:grpSpPr>
              <a:xfrm>
                <a:off x="1081639" y="4103151"/>
                <a:ext cx="302121" cy="396849"/>
                <a:chOff x="1081639" y="4103151"/>
                <a:chExt cx="302121" cy="396849"/>
              </a:xfrm>
            </p:grpSpPr>
            <p:sp>
              <p:nvSpPr>
                <p:cNvPr id="542" name="Google Shape;542;p33"/>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3" name="Google Shape;543;p33"/>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44" name="Google Shape;544;p33"/>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grpSp>
        <p:nvGrpSpPr>
          <p:cNvPr id="545" name="Google Shape;545;p33"/>
          <p:cNvGrpSpPr/>
          <p:nvPr/>
        </p:nvGrpSpPr>
        <p:grpSpPr>
          <a:xfrm>
            <a:off x="602349" y="6351699"/>
            <a:ext cx="5014841" cy="1626960"/>
            <a:chOff x="1081639" y="4103151"/>
            <a:chExt cx="4421089" cy="1588053"/>
          </a:xfrm>
        </p:grpSpPr>
        <p:sp>
          <p:nvSpPr>
            <p:cNvPr id="546" name="Google Shape;546;p33"/>
            <p:cNvSpPr txBox="1"/>
            <p:nvPr/>
          </p:nvSpPr>
          <p:spPr>
            <a:xfrm>
              <a:off x="1204028" y="4555104"/>
              <a:ext cx="4298700" cy="11361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Right colon &gt; portal vein &gt; </a:t>
              </a:r>
              <a:r>
                <a:rPr lang="en" sz="800" u="sng">
                  <a:solidFill>
                    <a:srgbClr val="6AA84F"/>
                  </a:solidFill>
                  <a:latin typeface="Times New Roman"/>
                  <a:ea typeface="Times New Roman"/>
                  <a:cs typeface="Times New Roman"/>
                  <a:sym typeface="Times New Roman"/>
                </a:rPr>
                <a:t>liver “mets”</a:t>
              </a:r>
              <a:r>
                <a:rPr lang="en" sz="800">
                  <a:solidFill>
                    <a:srgbClr val="6AA84F"/>
                  </a:solidFill>
                  <a:latin typeface="Times New Roman"/>
                  <a:ea typeface="Times New Roman"/>
                  <a:cs typeface="Times New Roman"/>
                  <a:sym typeface="Times New Roman"/>
                </a:rPr>
                <a:t> </a:t>
              </a:r>
              <a:endParaRPr sz="8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Rectum: mid upper &gt; portal , mid lower &gt; systemic circulation (internal iliac - common iliac - IVC - heart - lung) &gt;&gt; </a:t>
              </a:r>
              <a:r>
                <a:rPr lang="en" sz="800" u="sng">
                  <a:solidFill>
                    <a:srgbClr val="6AA84F"/>
                  </a:solidFill>
                  <a:latin typeface="Times New Roman"/>
                  <a:ea typeface="Times New Roman"/>
                  <a:cs typeface="Times New Roman"/>
                  <a:sym typeface="Times New Roman"/>
                </a:rPr>
                <a:t>lung “mets”</a:t>
              </a:r>
              <a:r>
                <a:rPr lang="en" sz="800">
                  <a:solidFill>
                    <a:srgbClr val="6AA84F"/>
                  </a:solidFill>
                  <a:latin typeface="Times New Roman"/>
                  <a:ea typeface="Times New Roman"/>
                  <a:cs typeface="Times New Roman"/>
                  <a:sym typeface="Times New Roman"/>
                </a:rPr>
                <a:t> ,, Why not heart? Because it does not have many capillaries while the lung has a lot</a:t>
              </a:r>
              <a:endParaRPr sz="8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A pt with treated sigmoid cancer, years later presents with lung mass, this is reassuring and you should not think mets except in certain situations like Sigmoid cancer invading ovarian or testicular vessels (Gonadal), this results in drainage bypassing the hepatic circulation, So it goes from gonadal to left renal to IVC to the lung</a:t>
              </a:r>
              <a:endParaRPr sz="8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t/>
              </a:r>
              <a:endParaRPr sz="800">
                <a:solidFill>
                  <a:srgbClr val="6AA84F"/>
                </a:solidFill>
                <a:latin typeface="Times New Roman"/>
                <a:ea typeface="Times New Roman"/>
                <a:cs typeface="Times New Roman"/>
                <a:sym typeface="Times New Roman"/>
              </a:endParaRPr>
            </a:p>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Breast goes to bones because of venous plexuses batson (Aka epidural veins), So breast cancer goes to bones before the lungs</a:t>
              </a:r>
              <a:endParaRPr sz="800">
                <a:solidFill>
                  <a:srgbClr val="6AA84F"/>
                </a:solidFill>
                <a:latin typeface="Times New Roman"/>
                <a:ea typeface="Times New Roman"/>
                <a:cs typeface="Times New Roman"/>
                <a:sym typeface="Times New Roman"/>
              </a:endParaRPr>
            </a:p>
          </p:txBody>
        </p:sp>
        <p:grpSp>
          <p:nvGrpSpPr>
            <p:cNvPr id="547" name="Google Shape;547;p33"/>
            <p:cNvGrpSpPr/>
            <p:nvPr/>
          </p:nvGrpSpPr>
          <p:grpSpPr>
            <a:xfrm>
              <a:off x="1081639" y="4103151"/>
              <a:ext cx="814838" cy="451960"/>
              <a:chOff x="1081639" y="4103151"/>
              <a:chExt cx="814838" cy="451960"/>
            </a:xfrm>
          </p:grpSpPr>
          <p:grpSp>
            <p:nvGrpSpPr>
              <p:cNvPr id="548" name="Google Shape;548;p33"/>
              <p:cNvGrpSpPr/>
              <p:nvPr/>
            </p:nvGrpSpPr>
            <p:grpSpPr>
              <a:xfrm>
                <a:off x="1081639" y="4103151"/>
                <a:ext cx="302121" cy="396849"/>
                <a:chOff x="1081639" y="4103151"/>
                <a:chExt cx="302121" cy="396849"/>
              </a:xfrm>
            </p:grpSpPr>
            <p:sp>
              <p:nvSpPr>
                <p:cNvPr id="549" name="Google Shape;549;p33"/>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0" name="Google Shape;550;p33"/>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551" name="Google Shape;551;p33"/>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4"/>
          <p:cNvSpPr txBox="1"/>
          <p:nvPr>
            <p:ph idx="1" type="body"/>
          </p:nvPr>
        </p:nvSpPr>
        <p:spPr>
          <a:xfrm>
            <a:off x="505350" y="590674"/>
            <a:ext cx="5469300" cy="1973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latin typeface="Times New Roman"/>
                <a:ea typeface="Times New Roman"/>
                <a:cs typeface="Times New Roman"/>
                <a:sym typeface="Times New Roman"/>
              </a:rPr>
              <a:t>Definition of Cure</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Calculations based on an exponential model of tumour growth suggest that three-quarters of the lifespan of a tumour is spent in a “pre-clinical” or occult stage, and that the clinical manifestations of the disease are limited to the final quarter.</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For cure, every malignant cell must be eradicated. There should be no recurrent tumour during the patient's lifetime, or evidence of residual tumour at death. This rigid definition of cure is rarely attainable. </a:t>
            </a:r>
            <a:r>
              <a:rPr lang="en" sz="1200" u="sng">
                <a:solidFill>
                  <a:srgbClr val="CC0000"/>
                </a:solidFill>
                <a:latin typeface="Times New Roman"/>
                <a:ea typeface="Times New Roman"/>
                <a:cs typeface="Times New Roman"/>
                <a:sym typeface="Times New Roman"/>
              </a:rPr>
              <a:t>Instead</a:t>
            </a:r>
            <a:r>
              <a:rPr lang="en" sz="1200">
                <a:solidFill>
                  <a:srgbClr val="CC0000"/>
                </a:solidFill>
                <a:latin typeface="Times New Roman"/>
                <a:ea typeface="Times New Roman"/>
                <a:cs typeface="Times New Roman"/>
                <a:sym typeface="Times New Roman"/>
              </a:rPr>
              <a:t>, a normal duration of life without further clinical evidence </a:t>
            </a:r>
            <a:r>
              <a:rPr lang="en" sz="1000">
                <a:solidFill>
                  <a:srgbClr val="999999"/>
                </a:solidFill>
                <a:latin typeface="Times New Roman"/>
                <a:ea typeface="Times New Roman"/>
                <a:cs typeface="Times New Roman"/>
                <a:sym typeface="Times New Roman"/>
              </a:rPr>
              <a:t>“ CEA and tumor markers and radiological”</a:t>
            </a:r>
            <a:r>
              <a:rPr lang="en" sz="1200">
                <a:solidFill>
                  <a:srgbClr val="CC0000"/>
                </a:solidFill>
                <a:latin typeface="Times New Roman"/>
                <a:ea typeface="Times New Roman"/>
                <a:cs typeface="Times New Roman"/>
                <a:sym typeface="Times New Roman"/>
              </a:rPr>
              <a:t> of disease is generally accepted as evidence of cure, even though microscopic deposits of tumour may still be present. </a:t>
            </a:r>
            <a:r>
              <a:rPr b="1" lang="en" sz="1200">
                <a:solidFill>
                  <a:srgbClr val="CC0000"/>
                </a:solidFill>
                <a:latin typeface="Times New Roman"/>
                <a:ea typeface="Times New Roman"/>
                <a:cs typeface="Times New Roman"/>
                <a:sym typeface="Times New Roman"/>
              </a:rPr>
              <a:t>IMP!</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rPr lang="en" sz="1400">
                <a:latin typeface="Times New Roman"/>
                <a:ea typeface="Times New Roman"/>
                <a:cs typeface="Times New Roman"/>
                <a:sym typeface="Times New Roman"/>
              </a:rPr>
              <a:t>Screening</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Detecting benign lesions with malignant potential, pre-invasive cancer, and invasive malignancy before it becomes symptomatic.</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screening test should be:</a:t>
            </a:r>
            <a:endParaRPr sz="1200">
              <a:solidFill>
                <a:srgbClr val="000000"/>
              </a:solidFill>
              <a:latin typeface="Times New Roman"/>
              <a:ea typeface="Times New Roman"/>
              <a:cs typeface="Times New Roman"/>
              <a:sym typeface="Times New Roman"/>
            </a:endParaRPr>
          </a:p>
          <a:p>
            <a:pPr indent="-304800" lvl="1" marL="914400" rtl="0" algn="l">
              <a:spcBef>
                <a:spcPts val="4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Be sensitive</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Be specific</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Be acceptable</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Detect cancer at a stage when early treatment is beneficial</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100"/>
              </a:spcAft>
              <a:buSzPts val="1200"/>
              <a:buFont typeface="Times New Roman"/>
              <a:buChar char="○"/>
            </a:pPr>
            <a:r>
              <a:rPr lang="en">
                <a:solidFill>
                  <a:srgbClr val="000000"/>
                </a:solidFill>
                <a:latin typeface="Times New Roman"/>
                <a:ea typeface="Times New Roman"/>
                <a:cs typeface="Times New Roman"/>
                <a:sym typeface="Times New Roman"/>
              </a:rPr>
              <a:t>Be cost-effective</a:t>
            </a:r>
            <a:endParaRPr sz="1200">
              <a:solidFill>
                <a:srgbClr val="6AA84F"/>
              </a:solidFill>
              <a:latin typeface="Times New Roman"/>
              <a:ea typeface="Times New Roman"/>
              <a:cs typeface="Times New Roman"/>
              <a:sym typeface="Times New Roman"/>
            </a:endParaRPr>
          </a:p>
        </p:txBody>
      </p:sp>
      <p:sp>
        <p:nvSpPr>
          <p:cNvPr id="557" name="Google Shape;557;p34"/>
          <p:cNvSpPr/>
          <p:nvPr/>
        </p:nvSpPr>
        <p:spPr>
          <a:xfrm>
            <a:off x="2684450" y="3041675"/>
            <a:ext cx="3095700" cy="455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MCQ! Which of the following is best and </a:t>
            </a:r>
            <a:r>
              <a:rPr lang="en" sz="1200">
                <a:solidFill>
                  <a:srgbClr val="CC0000"/>
                </a:solidFill>
                <a:latin typeface="Times New Roman"/>
                <a:ea typeface="Times New Roman"/>
                <a:cs typeface="Times New Roman"/>
                <a:sym typeface="Times New Roman"/>
              </a:rPr>
              <a:t>applicable</a:t>
            </a:r>
            <a:r>
              <a:rPr lang="en" sz="1200">
                <a:solidFill>
                  <a:srgbClr val="CC0000"/>
                </a:solidFill>
                <a:latin typeface="Times New Roman"/>
                <a:ea typeface="Times New Roman"/>
                <a:cs typeface="Times New Roman"/>
                <a:sym typeface="Times New Roman"/>
              </a:rPr>
              <a:t> for definition of cure in cancer?</a:t>
            </a:r>
            <a:endParaRPr sz="1200">
              <a:solidFill>
                <a:srgbClr val="CC0000"/>
              </a:solidFill>
              <a:latin typeface="Times New Roman"/>
              <a:ea typeface="Times New Roman"/>
              <a:cs typeface="Times New Roman"/>
              <a:sym typeface="Times New Roman"/>
            </a:endParaRPr>
          </a:p>
        </p:txBody>
      </p:sp>
      <p:pic>
        <p:nvPicPr>
          <p:cNvPr id="558" name="Google Shape;558;p34"/>
          <p:cNvPicPr preferRelativeResize="0"/>
          <p:nvPr/>
        </p:nvPicPr>
        <p:blipFill>
          <a:blip r:embed="rId3">
            <a:alphaModFix/>
          </a:blip>
          <a:stretch>
            <a:fillRect/>
          </a:stretch>
        </p:blipFill>
        <p:spPr>
          <a:xfrm rot="2209895">
            <a:off x="5621820" y="2676821"/>
            <a:ext cx="420800" cy="512975"/>
          </a:xfrm>
          <a:prstGeom prst="rect">
            <a:avLst/>
          </a:prstGeom>
          <a:noFill/>
          <a:ln>
            <a:noFill/>
          </a:ln>
        </p:spPr>
      </p:pic>
      <p:sp>
        <p:nvSpPr>
          <p:cNvPr id="559" name="Google Shape;559;p34"/>
          <p:cNvSpPr/>
          <p:nvPr/>
        </p:nvSpPr>
        <p:spPr>
          <a:xfrm>
            <a:off x="2455850" y="6470675"/>
            <a:ext cx="3095700" cy="455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The new guidelines for colon cancer screening is at 45</a:t>
            </a:r>
            <a:endParaRPr sz="1200">
              <a:solidFill>
                <a:srgbClr val="CC0000"/>
              </a:solidFill>
              <a:latin typeface="Times New Roman"/>
              <a:ea typeface="Times New Roman"/>
              <a:cs typeface="Times New Roman"/>
              <a:sym typeface="Times New Roman"/>
            </a:endParaRPr>
          </a:p>
        </p:txBody>
      </p:sp>
      <p:pic>
        <p:nvPicPr>
          <p:cNvPr id="560" name="Google Shape;560;p34"/>
          <p:cNvPicPr preferRelativeResize="0"/>
          <p:nvPr/>
        </p:nvPicPr>
        <p:blipFill>
          <a:blip r:embed="rId3">
            <a:alphaModFix/>
          </a:blip>
          <a:stretch>
            <a:fillRect/>
          </a:stretch>
        </p:blipFill>
        <p:spPr>
          <a:xfrm rot="2209895">
            <a:off x="5393220" y="6105821"/>
            <a:ext cx="420800" cy="512975"/>
          </a:xfrm>
          <a:prstGeom prst="rect">
            <a:avLst/>
          </a:prstGeom>
          <a:noFill/>
          <a:ln>
            <a:noFill/>
          </a:ln>
        </p:spPr>
      </p:pic>
      <p:grpSp>
        <p:nvGrpSpPr>
          <p:cNvPr id="561" name="Google Shape;561;p34"/>
          <p:cNvGrpSpPr/>
          <p:nvPr/>
        </p:nvGrpSpPr>
        <p:grpSpPr>
          <a:xfrm>
            <a:off x="602349" y="6732699"/>
            <a:ext cx="5014841" cy="949254"/>
            <a:chOff x="1081639" y="4103151"/>
            <a:chExt cx="4421089" cy="926553"/>
          </a:xfrm>
        </p:grpSpPr>
        <p:sp>
          <p:nvSpPr>
            <p:cNvPr id="562" name="Google Shape;562;p34"/>
            <p:cNvSpPr txBox="1"/>
            <p:nvPr/>
          </p:nvSpPr>
          <p:spPr>
            <a:xfrm>
              <a:off x="1204028" y="4555104"/>
              <a:ext cx="4298700" cy="474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Mammogram every one accept it, but for colon some countries says colonoscopy is expensive so instead they do sigmoidoscopy (to check left colon since it’s most common site) + Fecal occult test (to check the right side of colon). These 2 screening modalities are acceptable and less expensive</a:t>
              </a:r>
              <a:endParaRPr sz="800">
                <a:solidFill>
                  <a:srgbClr val="999999"/>
                </a:solidFill>
                <a:latin typeface="Times New Roman"/>
                <a:ea typeface="Times New Roman"/>
                <a:cs typeface="Times New Roman"/>
                <a:sym typeface="Times New Roman"/>
              </a:endParaRPr>
            </a:p>
          </p:txBody>
        </p:sp>
        <p:grpSp>
          <p:nvGrpSpPr>
            <p:cNvPr id="563" name="Google Shape;563;p34"/>
            <p:cNvGrpSpPr/>
            <p:nvPr/>
          </p:nvGrpSpPr>
          <p:grpSpPr>
            <a:xfrm>
              <a:off x="1081639" y="4103151"/>
              <a:ext cx="814838" cy="451960"/>
              <a:chOff x="1081639" y="4103151"/>
              <a:chExt cx="814838" cy="451960"/>
            </a:xfrm>
          </p:grpSpPr>
          <p:grpSp>
            <p:nvGrpSpPr>
              <p:cNvPr id="564" name="Google Shape;564;p34"/>
              <p:cNvGrpSpPr/>
              <p:nvPr/>
            </p:nvGrpSpPr>
            <p:grpSpPr>
              <a:xfrm>
                <a:off x="1081639" y="4103151"/>
                <a:ext cx="302121" cy="396849"/>
                <a:chOff x="1081639" y="4103151"/>
                <a:chExt cx="302121" cy="396849"/>
              </a:xfrm>
            </p:grpSpPr>
            <p:sp>
              <p:nvSpPr>
                <p:cNvPr id="565" name="Google Shape;565;p34"/>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6" name="Google Shape;566;p34"/>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67" name="Google Shape;567;p34"/>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5"/>
          <p:cNvSpPr txBox="1"/>
          <p:nvPr>
            <p:ph idx="1" type="body"/>
          </p:nvPr>
        </p:nvSpPr>
        <p:spPr>
          <a:xfrm>
            <a:off x="505350" y="590674"/>
            <a:ext cx="5469300" cy="55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Surgery</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Cure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Palliative (Treat complications)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Local effect </a:t>
            </a:r>
            <a:r>
              <a:rPr lang="en" sz="1000">
                <a:solidFill>
                  <a:srgbClr val="6AA84F"/>
                </a:solidFill>
                <a:latin typeface="Times New Roman"/>
                <a:ea typeface="Times New Roman"/>
                <a:cs typeface="Times New Roman"/>
                <a:sym typeface="Times New Roman"/>
              </a:rPr>
              <a:t>Mass obstructing the ureter or very large mass in the abdomen</a:t>
            </a:r>
            <a:endParaRPr sz="1000">
              <a:solidFill>
                <a:srgbClr val="6AA84F"/>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Systemic</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000000"/>
                </a:solidFill>
                <a:latin typeface="Times New Roman"/>
                <a:ea typeface="Times New Roman"/>
                <a:cs typeface="Times New Roman"/>
                <a:sym typeface="Times New Roman"/>
              </a:rPr>
              <a:t> </a:t>
            </a:r>
            <a:r>
              <a:rPr lang="en" sz="1000">
                <a:solidFill>
                  <a:srgbClr val="999999"/>
                </a:solidFill>
                <a:latin typeface="Times New Roman"/>
                <a:ea typeface="Times New Roman"/>
                <a:cs typeface="Times New Roman"/>
                <a:sym typeface="Times New Roman"/>
              </a:rPr>
              <a:t>A patient had a fistula between the rectum and bladder so he developed recurrent UTIs and bad smell, he wanted the surgery although he knew it would kill him</a:t>
            </a:r>
            <a:endParaRPr sz="1000">
              <a:solidFill>
                <a:srgbClr val="999999"/>
              </a:solidFill>
              <a:latin typeface="Times New Roman"/>
              <a:ea typeface="Times New Roman"/>
              <a:cs typeface="Times New Roman"/>
              <a:sym typeface="Times New Roman"/>
            </a:endParaRPr>
          </a:p>
          <a:p>
            <a:pPr indent="0" lvl="0" marL="0" rtl="0" algn="l">
              <a:spcBef>
                <a:spcPts val="3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300"/>
              </a:spcBef>
              <a:spcAft>
                <a:spcPts val="0"/>
              </a:spcAft>
              <a:buNone/>
            </a:pPr>
            <a:r>
              <a:rPr lang="en" sz="1400">
                <a:latin typeface="Times New Roman"/>
                <a:ea typeface="Times New Roman"/>
                <a:cs typeface="Times New Roman"/>
                <a:sym typeface="Times New Roman"/>
              </a:rPr>
              <a:t>Local Effect</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tumour that lies on the surface of the body may become</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visible, change in shape or pigmentation, bleed, or discharge mucus or pus.</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hollow viscus or duct may be obstructed by a tumour</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Bronchus (causing pulmonary collapse),</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Segment of bowel (causing intestinal obstruction) or</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The bile duct or pancreatic duct (causing jaundice, or pancreatitis).</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tumour within a closed space may cause pressure symptoms.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Increased intracranial pressure may complicate intracerebral tumours, and paraplegia may arise from a spinal cord tumour. </a:t>
            </a:r>
            <a:endParaRPr>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rPr lang="en" sz="1000">
                <a:solidFill>
                  <a:srgbClr val="999999"/>
                </a:solidFill>
                <a:latin typeface="Times New Roman"/>
                <a:ea typeface="Times New Roman"/>
                <a:cs typeface="Times New Roman"/>
                <a:sym typeface="Times New Roman"/>
              </a:rPr>
              <a:t>Like breast or thyroid cancer causing hoarseness or difficulty in swallowing or breathing. </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Invasion of an organ by a tumour may compromise its normal functions and cause organ failure.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Invasion of tissues such as the pancreas, bone or nerves can cause severe pain.</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cancer can also mimic the pain of benign disease: for example, dyspeptic symptoms in stomach cancer.</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000">
              <a:solidFill>
                <a:srgbClr val="999999"/>
              </a:solidFill>
              <a:latin typeface="Times New Roman"/>
              <a:ea typeface="Times New Roman"/>
              <a:cs typeface="Times New Roman"/>
              <a:sym typeface="Times New Roman"/>
            </a:endParaRPr>
          </a:p>
        </p:txBody>
      </p:sp>
      <p:sp>
        <p:nvSpPr>
          <p:cNvPr id="573" name="Google Shape;573;p35"/>
          <p:cNvSpPr/>
          <p:nvPr/>
        </p:nvSpPr>
        <p:spPr>
          <a:xfrm>
            <a:off x="1931975" y="550900"/>
            <a:ext cx="4100700" cy="455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MCQ! Which of the following options consider an indication for surgery in advanced rectal cancer? </a:t>
            </a:r>
            <a:r>
              <a:rPr b="1" lang="en" sz="1200">
                <a:solidFill>
                  <a:srgbClr val="CC0000"/>
                </a:solidFill>
                <a:latin typeface="Times New Roman"/>
                <a:ea typeface="Times New Roman"/>
                <a:cs typeface="Times New Roman"/>
                <a:sym typeface="Times New Roman"/>
              </a:rPr>
              <a:t>Quality of life!</a:t>
            </a:r>
            <a:endParaRPr b="1" sz="1200">
              <a:solidFill>
                <a:srgbClr val="CC0000"/>
              </a:solidFill>
              <a:latin typeface="Times New Roman"/>
              <a:ea typeface="Times New Roman"/>
              <a:cs typeface="Times New Roman"/>
              <a:sym typeface="Times New Roman"/>
            </a:endParaRPr>
          </a:p>
        </p:txBody>
      </p:sp>
      <p:pic>
        <p:nvPicPr>
          <p:cNvPr id="574" name="Google Shape;574;p35"/>
          <p:cNvPicPr preferRelativeResize="0"/>
          <p:nvPr/>
        </p:nvPicPr>
        <p:blipFill>
          <a:blip r:embed="rId3">
            <a:alphaModFix/>
          </a:blip>
          <a:stretch>
            <a:fillRect/>
          </a:stretch>
        </p:blipFill>
        <p:spPr>
          <a:xfrm rot="2209895">
            <a:off x="5874245" y="186046"/>
            <a:ext cx="420800" cy="512975"/>
          </a:xfrm>
          <a:prstGeom prst="rect">
            <a:avLst/>
          </a:prstGeom>
          <a:noFill/>
          <a:ln>
            <a:noFill/>
          </a:ln>
        </p:spPr>
      </p:pic>
      <p:sp>
        <p:nvSpPr>
          <p:cNvPr id="575" name="Google Shape;575;p35"/>
          <p:cNvSpPr/>
          <p:nvPr/>
        </p:nvSpPr>
        <p:spPr>
          <a:xfrm>
            <a:off x="479425" y="6532600"/>
            <a:ext cx="4986600" cy="8367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What are the indication for colonoscopy in pr bleeding ? </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Age ≥40, +ve family hx regardless of the age, atypical presentation that </a:t>
            </a:r>
            <a:r>
              <a:rPr lang="en" sz="1200">
                <a:solidFill>
                  <a:srgbClr val="CC0000"/>
                </a:solidFill>
                <a:latin typeface="Times New Roman"/>
                <a:ea typeface="Times New Roman"/>
                <a:cs typeface="Times New Roman"/>
                <a:sym typeface="Times New Roman"/>
              </a:rPr>
              <a:t>doesn't</a:t>
            </a:r>
            <a:r>
              <a:rPr lang="en" sz="1200">
                <a:solidFill>
                  <a:srgbClr val="CC0000"/>
                </a:solidFill>
                <a:latin typeface="Times New Roman"/>
                <a:ea typeface="Times New Roman"/>
                <a:cs typeface="Times New Roman"/>
                <a:sym typeface="Times New Roman"/>
              </a:rPr>
              <a:t> go with </a:t>
            </a:r>
            <a:r>
              <a:rPr lang="en" sz="1200">
                <a:solidFill>
                  <a:srgbClr val="CC0000"/>
                </a:solidFill>
                <a:latin typeface="Times New Roman"/>
                <a:ea typeface="Times New Roman"/>
                <a:cs typeface="Times New Roman"/>
                <a:sym typeface="Times New Roman"/>
              </a:rPr>
              <a:t>hemorrhoid</a:t>
            </a:r>
            <a:r>
              <a:rPr lang="en" sz="1200">
                <a:solidFill>
                  <a:srgbClr val="CC0000"/>
                </a:solidFill>
                <a:latin typeface="Times New Roman"/>
                <a:ea typeface="Times New Roman"/>
                <a:cs typeface="Times New Roman"/>
                <a:sym typeface="Times New Roman"/>
              </a:rPr>
              <a:t> symptoms“painless PR bleeding with defecation or </a:t>
            </a:r>
            <a:r>
              <a:rPr lang="en" sz="1200">
                <a:solidFill>
                  <a:srgbClr val="CC0000"/>
                </a:solidFill>
                <a:latin typeface="Times New Roman"/>
                <a:ea typeface="Times New Roman"/>
                <a:cs typeface="Times New Roman"/>
                <a:sym typeface="Times New Roman"/>
              </a:rPr>
              <a:t>wiping</a:t>
            </a:r>
            <a:r>
              <a:rPr lang="en" sz="1200">
                <a:solidFill>
                  <a:srgbClr val="CC0000"/>
                </a:solidFill>
                <a:latin typeface="Times New Roman"/>
                <a:ea typeface="Times New Roman"/>
                <a:cs typeface="Times New Roman"/>
                <a:sym typeface="Times New Roman"/>
              </a:rPr>
              <a:t> with the tissue”, IDA in males or post </a:t>
            </a:r>
            <a:r>
              <a:rPr lang="en" sz="1200">
                <a:solidFill>
                  <a:srgbClr val="CC0000"/>
                </a:solidFill>
                <a:latin typeface="Times New Roman"/>
                <a:ea typeface="Times New Roman"/>
                <a:cs typeface="Times New Roman"/>
                <a:sym typeface="Times New Roman"/>
              </a:rPr>
              <a:t>menopausal</a:t>
            </a:r>
            <a:r>
              <a:rPr lang="en" sz="1200">
                <a:solidFill>
                  <a:srgbClr val="CC0000"/>
                </a:solidFill>
                <a:latin typeface="Times New Roman"/>
                <a:ea typeface="Times New Roman"/>
                <a:cs typeface="Times New Roman"/>
                <a:sym typeface="Times New Roman"/>
              </a:rPr>
              <a:t> females</a:t>
            </a:r>
            <a:endParaRPr sz="1200">
              <a:solidFill>
                <a:srgbClr val="CC0000"/>
              </a:solidFill>
              <a:latin typeface="Times New Roman"/>
              <a:ea typeface="Times New Roman"/>
              <a:cs typeface="Times New Roman"/>
              <a:sym typeface="Times New Roman"/>
            </a:endParaRPr>
          </a:p>
        </p:txBody>
      </p:sp>
      <p:pic>
        <p:nvPicPr>
          <p:cNvPr id="576" name="Google Shape;576;p35"/>
          <p:cNvPicPr preferRelativeResize="0"/>
          <p:nvPr/>
        </p:nvPicPr>
        <p:blipFill>
          <a:blip r:embed="rId3">
            <a:alphaModFix/>
          </a:blip>
          <a:stretch>
            <a:fillRect/>
          </a:stretch>
        </p:blipFill>
        <p:spPr>
          <a:xfrm rot="2209895">
            <a:off x="5274170" y="6201071"/>
            <a:ext cx="420800" cy="512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6"/>
          <p:cNvSpPr txBox="1"/>
          <p:nvPr>
            <p:ph idx="1" type="body"/>
          </p:nvPr>
        </p:nvSpPr>
        <p:spPr>
          <a:xfrm>
            <a:off x="505350" y="590675"/>
            <a:ext cx="5469300" cy="227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Systemic Effects</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Weight loss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Some patient becomes emaciated that they appear to die of starvation.</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This syndrome is known as </a:t>
            </a:r>
            <a:r>
              <a:rPr lang="en" sz="1200">
                <a:solidFill>
                  <a:srgbClr val="CC0000"/>
                </a:solidFill>
                <a:latin typeface="Times New Roman"/>
                <a:ea typeface="Times New Roman"/>
                <a:cs typeface="Times New Roman"/>
                <a:sym typeface="Times New Roman"/>
              </a:rPr>
              <a:t>cancer cachexia syndrome</a:t>
            </a:r>
            <a:r>
              <a:rPr lang="en" sz="1200">
                <a:solidFill>
                  <a:srgbClr val="000000"/>
                </a:solidFill>
                <a:latin typeface="Times New Roman"/>
                <a:ea typeface="Times New Roman"/>
                <a:cs typeface="Times New Roman"/>
                <a:sym typeface="Times New Roman"/>
              </a:rPr>
              <a:t>, and is clinically characterized by anorexia, severe weight loss, lethargy, anemia and edema.</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secretory products of some tumors</a:t>
            </a:r>
            <a:endParaRPr sz="1200">
              <a:solidFill>
                <a:srgbClr val="000000"/>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Adrenal cortex tumor may secrete excess corticosteroid and cause Cushing's syndrome;</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Parathyroid tumour may secrete excess parathormone and cause hypercalcaemia;</a:t>
            </a:r>
            <a:endParaRPr>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Islet cell tumour of the pancreas may secrete excess insulin and cause hypoglycaemia.</a:t>
            </a:r>
            <a:endParaRPr sz="1200">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rPr lang="en" sz="1400">
                <a:latin typeface="Times New Roman"/>
                <a:ea typeface="Times New Roman"/>
                <a:cs typeface="Times New Roman"/>
                <a:sym typeface="Times New Roman"/>
              </a:rPr>
              <a:t>Symptoms that Need Work Up</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Weight loss</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Rectal bleeding/melaena</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Haemoptysis/persistent cough</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Haematuria</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Breast lump</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Dysphagia/dyspepsia</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Persistent headache</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Persistent non-specific symptoms</a:t>
            </a:r>
            <a:endParaRPr sz="1200">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rPr lang="en" sz="1400">
                <a:latin typeface="Times New Roman"/>
                <a:ea typeface="Times New Roman"/>
                <a:cs typeface="Times New Roman"/>
                <a:sym typeface="Times New Roman"/>
              </a:rPr>
              <a:t>Investigation</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Baseline for the patient </a:t>
            </a:r>
            <a:r>
              <a:rPr lang="en" sz="1000">
                <a:solidFill>
                  <a:srgbClr val="999999"/>
                </a:solidFill>
                <a:latin typeface="Times New Roman"/>
                <a:ea typeface="Times New Roman"/>
                <a:cs typeface="Times New Roman"/>
                <a:sym typeface="Times New Roman"/>
              </a:rPr>
              <a:t>Hb, Liver function, kidney function, creatinine</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Reaching the diagnosis </a:t>
            </a:r>
            <a:r>
              <a:rPr lang="en" sz="1000">
                <a:solidFill>
                  <a:srgbClr val="999999"/>
                </a:solidFill>
                <a:latin typeface="Times New Roman"/>
                <a:ea typeface="Times New Roman"/>
                <a:cs typeface="Times New Roman"/>
                <a:sym typeface="Times New Roman"/>
              </a:rPr>
              <a:t>Biopsy, CT</a:t>
            </a:r>
            <a:endParaRPr sz="1000">
              <a:solidFill>
                <a:srgbClr val="999999"/>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Staging</a:t>
            </a:r>
            <a:endParaRPr>
              <a:solidFill>
                <a:srgbClr val="000000"/>
              </a:solidFill>
              <a:latin typeface="Times New Roman"/>
              <a:ea typeface="Times New Roman"/>
              <a:cs typeface="Times New Roman"/>
              <a:sym typeface="Times New Roman"/>
            </a:endParaRPr>
          </a:p>
        </p:txBody>
      </p:sp>
      <p:sp>
        <p:nvSpPr>
          <p:cNvPr id="582" name="Google Shape;582;p36"/>
          <p:cNvSpPr/>
          <p:nvPr/>
        </p:nvSpPr>
        <p:spPr>
          <a:xfrm>
            <a:off x="2879725" y="4696750"/>
            <a:ext cx="1112400" cy="1815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rgbClr val="CC0000"/>
                </a:solidFill>
                <a:latin typeface="Times New Roman"/>
                <a:ea typeface="Times New Roman"/>
                <a:cs typeface="Times New Roman"/>
                <a:sym typeface="Times New Roman"/>
              </a:rPr>
              <a:t>Red flag symptoms</a:t>
            </a:r>
            <a:endParaRPr sz="900">
              <a:solidFill>
                <a:srgbClr val="CC0000"/>
              </a:solidFill>
              <a:latin typeface="Times New Roman"/>
              <a:ea typeface="Times New Roman"/>
              <a:cs typeface="Times New Roman"/>
              <a:sym typeface="Times New Roman"/>
            </a:endParaRPr>
          </a:p>
        </p:txBody>
      </p:sp>
      <p:pic>
        <p:nvPicPr>
          <p:cNvPr id="583" name="Google Shape;583;p36"/>
          <p:cNvPicPr preferRelativeResize="0"/>
          <p:nvPr/>
        </p:nvPicPr>
        <p:blipFill>
          <a:blip r:embed="rId3">
            <a:alphaModFix/>
          </a:blip>
          <a:stretch>
            <a:fillRect/>
          </a:stretch>
        </p:blipFill>
        <p:spPr>
          <a:xfrm rot="2444744">
            <a:off x="3881488" y="4449795"/>
            <a:ext cx="289372" cy="340360"/>
          </a:xfrm>
          <a:prstGeom prst="rect">
            <a:avLst/>
          </a:prstGeom>
          <a:noFill/>
          <a:ln>
            <a:noFill/>
          </a:ln>
        </p:spPr>
      </p:pic>
      <p:grpSp>
        <p:nvGrpSpPr>
          <p:cNvPr id="584" name="Google Shape;584;p36"/>
          <p:cNvGrpSpPr/>
          <p:nvPr/>
        </p:nvGrpSpPr>
        <p:grpSpPr>
          <a:xfrm>
            <a:off x="678549" y="3151299"/>
            <a:ext cx="5259510" cy="949254"/>
            <a:chOff x="1081639" y="4103151"/>
            <a:chExt cx="4636789" cy="926553"/>
          </a:xfrm>
        </p:grpSpPr>
        <p:sp>
          <p:nvSpPr>
            <p:cNvPr id="585" name="Google Shape;585;p36"/>
            <p:cNvSpPr txBox="1"/>
            <p:nvPr/>
          </p:nvSpPr>
          <p:spPr>
            <a:xfrm>
              <a:off x="1204028" y="4555104"/>
              <a:ext cx="4514400" cy="474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Pt who has insulinoma develop hypoglycemia. Pt with neuroendocrine tumor metastasis, causes paraneoplastic syndrome (flushing, bronchospasm, diarrhea So sometimes we do palliation to decrease these symptoms not only curative</a:t>
              </a:r>
              <a:endParaRPr sz="800">
                <a:solidFill>
                  <a:srgbClr val="999999"/>
                </a:solidFill>
                <a:latin typeface="Times New Roman"/>
                <a:ea typeface="Times New Roman"/>
                <a:cs typeface="Times New Roman"/>
                <a:sym typeface="Times New Roman"/>
              </a:endParaRPr>
            </a:p>
          </p:txBody>
        </p:sp>
        <p:grpSp>
          <p:nvGrpSpPr>
            <p:cNvPr id="586" name="Google Shape;586;p36"/>
            <p:cNvGrpSpPr/>
            <p:nvPr/>
          </p:nvGrpSpPr>
          <p:grpSpPr>
            <a:xfrm>
              <a:off x="1081639" y="4103151"/>
              <a:ext cx="814838" cy="451960"/>
              <a:chOff x="1081639" y="4103151"/>
              <a:chExt cx="814838" cy="451960"/>
            </a:xfrm>
          </p:grpSpPr>
          <p:grpSp>
            <p:nvGrpSpPr>
              <p:cNvPr id="587" name="Google Shape;587;p36"/>
              <p:cNvGrpSpPr/>
              <p:nvPr/>
            </p:nvGrpSpPr>
            <p:grpSpPr>
              <a:xfrm>
                <a:off x="1081639" y="4103151"/>
                <a:ext cx="302121" cy="396849"/>
                <a:chOff x="1081639" y="4103151"/>
                <a:chExt cx="302121" cy="396849"/>
              </a:xfrm>
            </p:grpSpPr>
            <p:sp>
              <p:nvSpPr>
                <p:cNvPr id="588" name="Google Shape;588;p36"/>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9" name="Google Shape;589;p36"/>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590" name="Google Shape;590;p36"/>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
        <p:nvSpPr>
          <p:cNvPr id="591" name="Google Shape;591;p36"/>
          <p:cNvSpPr txBox="1"/>
          <p:nvPr/>
        </p:nvSpPr>
        <p:spPr>
          <a:xfrm>
            <a:off x="1146400" y="7651750"/>
            <a:ext cx="943200" cy="332400"/>
          </a:xfrm>
          <a:prstGeom prst="rect">
            <a:avLst/>
          </a:prstGeom>
          <a:solidFill>
            <a:srgbClr val="DDC4B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CXR</a:t>
            </a:r>
            <a:endParaRPr sz="1200">
              <a:latin typeface="Times New Roman"/>
              <a:ea typeface="Times New Roman"/>
              <a:cs typeface="Times New Roman"/>
              <a:sym typeface="Times New Roman"/>
            </a:endParaRPr>
          </a:p>
        </p:txBody>
      </p:sp>
      <p:sp>
        <p:nvSpPr>
          <p:cNvPr id="592" name="Google Shape;592;p36"/>
          <p:cNvSpPr txBox="1"/>
          <p:nvPr/>
        </p:nvSpPr>
        <p:spPr>
          <a:xfrm>
            <a:off x="2195014" y="7651750"/>
            <a:ext cx="943200" cy="332400"/>
          </a:xfrm>
          <a:prstGeom prst="rect">
            <a:avLst/>
          </a:prstGeom>
          <a:solidFill>
            <a:srgbClr val="FAD8C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US</a:t>
            </a:r>
            <a:endParaRPr sz="1200">
              <a:latin typeface="Times New Roman"/>
              <a:ea typeface="Times New Roman"/>
              <a:cs typeface="Times New Roman"/>
              <a:sym typeface="Times New Roman"/>
            </a:endParaRPr>
          </a:p>
        </p:txBody>
      </p:sp>
      <p:sp>
        <p:nvSpPr>
          <p:cNvPr id="593" name="Google Shape;593;p36"/>
          <p:cNvSpPr txBox="1"/>
          <p:nvPr/>
        </p:nvSpPr>
        <p:spPr>
          <a:xfrm>
            <a:off x="3243627" y="7651750"/>
            <a:ext cx="943200" cy="332400"/>
          </a:xfrm>
          <a:prstGeom prst="rect">
            <a:avLst/>
          </a:prstGeom>
          <a:solidFill>
            <a:srgbClr val="DDC4B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CT</a:t>
            </a:r>
            <a:endParaRPr sz="1200">
              <a:latin typeface="Times New Roman"/>
              <a:ea typeface="Times New Roman"/>
              <a:cs typeface="Times New Roman"/>
              <a:sym typeface="Times New Roman"/>
            </a:endParaRPr>
          </a:p>
        </p:txBody>
      </p:sp>
      <p:sp>
        <p:nvSpPr>
          <p:cNvPr id="594" name="Google Shape;594;p36"/>
          <p:cNvSpPr txBox="1"/>
          <p:nvPr/>
        </p:nvSpPr>
        <p:spPr>
          <a:xfrm>
            <a:off x="4292240" y="7651750"/>
            <a:ext cx="943200" cy="332400"/>
          </a:xfrm>
          <a:prstGeom prst="rect">
            <a:avLst/>
          </a:prstGeom>
          <a:solidFill>
            <a:srgbClr val="FAD8C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MRI</a:t>
            </a:r>
            <a:endParaRPr sz="1200">
              <a:latin typeface="Times New Roman"/>
              <a:ea typeface="Times New Roman"/>
              <a:cs typeface="Times New Roman"/>
              <a:sym typeface="Times New Roman"/>
            </a:endParaRPr>
          </a:p>
        </p:txBody>
      </p:sp>
      <p:sp>
        <p:nvSpPr>
          <p:cNvPr id="595" name="Google Shape;595;p36"/>
          <p:cNvSpPr txBox="1"/>
          <p:nvPr/>
        </p:nvSpPr>
        <p:spPr>
          <a:xfrm>
            <a:off x="1146400" y="8108950"/>
            <a:ext cx="943200" cy="332400"/>
          </a:xfrm>
          <a:prstGeom prst="rect">
            <a:avLst/>
          </a:prstGeom>
          <a:solidFill>
            <a:srgbClr val="FAD8C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PET CT </a:t>
            </a:r>
            <a:endParaRPr sz="1200">
              <a:latin typeface="Times New Roman"/>
              <a:ea typeface="Times New Roman"/>
              <a:cs typeface="Times New Roman"/>
              <a:sym typeface="Times New Roman"/>
            </a:endParaRPr>
          </a:p>
        </p:txBody>
      </p:sp>
      <p:sp>
        <p:nvSpPr>
          <p:cNvPr id="596" name="Google Shape;596;p36"/>
          <p:cNvSpPr txBox="1"/>
          <p:nvPr/>
        </p:nvSpPr>
        <p:spPr>
          <a:xfrm>
            <a:off x="2195014" y="8108950"/>
            <a:ext cx="943200" cy="320100"/>
          </a:xfrm>
          <a:prstGeom prst="rect">
            <a:avLst/>
          </a:prstGeom>
          <a:solidFill>
            <a:srgbClr val="DDC4B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100">
                <a:latin typeface="Times New Roman"/>
                <a:ea typeface="Times New Roman"/>
                <a:cs typeface="Times New Roman"/>
                <a:sym typeface="Times New Roman"/>
              </a:rPr>
              <a:t>Laparoscopy</a:t>
            </a:r>
            <a:endParaRPr sz="1100">
              <a:latin typeface="Times New Roman"/>
              <a:ea typeface="Times New Roman"/>
              <a:cs typeface="Times New Roman"/>
              <a:sym typeface="Times New Roman"/>
            </a:endParaRPr>
          </a:p>
        </p:txBody>
      </p:sp>
      <p:sp>
        <p:nvSpPr>
          <p:cNvPr id="597" name="Google Shape;597;p36"/>
          <p:cNvSpPr txBox="1"/>
          <p:nvPr/>
        </p:nvSpPr>
        <p:spPr>
          <a:xfrm>
            <a:off x="3243627" y="8108950"/>
            <a:ext cx="943200" cy="332400"/>
          </a:xfrm>
          <a:prstGeom prst="rect">
            <a:avLst/>
          </a:prstGeom>
          <a:solidFill>
            <a:srgbClr val="FAD8C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FNA</a:t>
            </a:r>
            <a:endParaRPr sz="1200">
              <a:latin typeface="Times New Roman"/>
              <a:ea typeface="Times New Roman"/>
              <a:cs typeface="Times New Roman"/>
              <a:sym typeface="Times New Roman"/>
            </a:endParaRPr>
          </a:p>
        </p:txBody>
      </p:sp>
      <p:sp>
        <p:nvSpPr>
          <p:cNvPr id="598" name="Google Shape;598;p36"/>
          <p:cNvSpPr txBox="1"/>
          <p:nvPr/>
        </p:nvSpPr>
        <p:spPr>
          <a:xfrm>
            <a:off x="4292240" y="8108950"/>
            <a:ext cx="943200" cy="332400"/>
          </a:xfrm>
          <a:prstGeom prst="rect">
            <a:avLst/>
          </a:prstGeom>
          <a:solidFill>
            <a:srgbClr val="DDC4BC"/>
          </a:solid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1200">
                <a:latin typeface="Times New Roman"/>
                <a:ea typeface="Times New Roman"/>
                <a:cs typeface="Times New Roman"/>
                <a:sym typeface="Times New Roman"/>
              </a:rPr>
              <a:t>Tru cut</a:t>
            </a:r>
            <a:endParaRPr sz="1100">
              <a:latin typeface="Times New Roman"/>
              <a:ea typeface="Times New Roman"/>
              <a:cs typeface="Times New Roman"/>
              <a:sym typeface="Times New Roman"/>
            </a:endParaRPr>
          </a:p>
        </p:txBody>
      </p:sp>
      <p:sp>
        <p:nvSpPr>
          <p:cNvPr id="599" name="Google Shape;599;p36"/>
          <p:cNvSpPr txBox="1"/>
          <p:nvPr/>
        </p:nvSpPr>
        <p:spPr>
          <a:xfrm>
            <a:off x="-3616450" y="23938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7"/>
          <p:cNvSpPr txBox="1"/>
          <p:nvPr>
            <p:ph idx="1" type="body"/>
          </p:nvPr>
        </p:nvSpPr>
        <p:spPr>
          <a:xfrm>
            <a:off x="505350" y="590673"/>
            <a:ext cx="5469300" cy="141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Staging (TNM)</a:t>
            </a:r>
            <a:endParaRPr sz="1400">
              <a:latin typeface="Times New Roman"/>
              <a:ea typeface="Times New Roman"/>
              <a:cs typeface="Times New Roman"/>
              <a:sym typeface="Times New Roman"/>
            </a:endParaRPr>
          </a:p>
          <a:p>
            <a:pPr indent="-304800" lvl="0" marL="457200" rtl="0" algn="l">
              <a:spcBef>
                <a:spcPts val="60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T</a:t>
            </a:r>
            <a:r>
              <a:rPr lang="en" sz="1200">
                <a:solidFill>
                  <a:srgbClr val="000000"/>
                </a:solidFill>
                <a:latin typeface="Times New Roman"/>
                <a:ea typeface="Times New Roman"/>
                <a:cs typeface="Times New Roman"/>
                <a:sym typeface="Times New Roman"/>
              </a:rPr>
              <a:t> tumor size or level of invasion</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N</a:t>
            </a:r>
            <a:r>
              <a:rPr b="1" lang="en" sz="1200">
                <a:solidFill>
                  <a:srgbClr val="000000"/>
                </a:solidFill>
                <a:latin typeface="Times New Roman"/>
                <a:ea typeface="Times New Roman"/>
                <a:cs typeface="Times New Roman"/>
                <a:sym typeface="Times New Roman"/>
              </a:rPr>
              <a:t> </a:t>
            </a:r>
            <a:r>
              <a:rPr lang="en" sz="1200">
                <a:solidFill>
                  <a:srgbClr val="000000"/>
                </a:solidFill>
                <a:latin typeface="Times New Roman"/>
                <a:ea typeface="Times New Roman"/>
                <a:cs typeface="Times New Roman"/>
                <a:sym typeface="Times New Roman"/>
              </a:rPr>
              <a:t>node involvement</a:t>
            </a:r>
            <a:endParaRPr sz="1200">
              <a:solidFill>
                <a:srgbClr val="000000"/>
              </a:solidFill>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M</a:t>
            </a:r>
            <a:r>
              <a:rPr lang="en" sz="1200">
                <a:solidFill>
                  <a:srgbClr val="000000"/>
                </a:solidFill>
                <a:latin typeface="Times New Roman"/>
                <a:ea typeface="Times New Roman"/>
                <a:cs typeface="Times New Roman"/>
                <a:sym typeface="Times New Roman"/>
              </a:rPr>
              <a:t> metastasis</a:t>
            </a:r>
            <a:endParaRPr sz="1200">
              <a:solidFill>
                <a:srgbClr val="000000"/>
              </a:solidFill>
              <a:latin typeface="Times New Roman"/>
              <a:ea typeface="Times New Roman"/>
              <a:cs typeface="Times New Roman"/>
              <a:sym typeface="Times New Roman"/>
            </a:endParaRPr>
          </a:p>
          <a:p>
            <a:pPr indent="-304800" lvl="0" marL="457200" rtl="0" algn="l">
              <a:spcBef>
                <a:spcPts val="6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pTNM this is the pathological TNM ie post operative which is more accurate than radiological one </a:t>
            </a:r>
            <a:r>
              <a:rPr lang="en" sz="1000">
                <a:solidFill>
                  <a:srgbClr val="999999"/>
                </a:solidFill>
                <a:latin typeface="Times New Roman"/>
                <a:ea typeface="Times New Roman"/>
                <a:cs typeface="Times New Roman"/>
                <a:sym typeface="Times New Roman"/>
              </a:rPr>
              <a:t>AKA preoperative</a:t>
            </a:r>
            <a:endParaRPr sz="1000">
              <a:solidFill>
                <a:srgbClr val="999999"/>
              </a:solidFill>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Large LN may be reactive while small one may be metastatic </a:t>
            </a:r>
            <a:endParaRPr sz="1200">
              <a:solidFill>
                <a:srgbClr val="000000"/>
              </a:solidFill>
              <a:latin typeface="Times New Roman"/>
              <a:ea typeface="Times New Roman"/>
              <a:cs typeface="Times New Roman"/>
              <a:sym typeface="Times New Roman"/>
            </a:endParaRPr>
          </a:p>
          <a:p>
            <a:pPr indent="0" lvl="0" marL="0" rtl="0" algn="l">
              <a:spcBef>
                <a:spcPts val="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rPr lang="en" sz="1400">
                <a:latin typeface="Times New Roman"/>
                <a:ea typeface="Times New Roman"/>
                <a:cs typeface="Times New Roman"/>
                <a:sym typeface="Times New Roman"/>
              </a:rPr>
              <a:t>Grading </a:t>
            </a:r>
            <a:endParaRPr sz="1400">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Based upon the microscopic appearance of a neoplasm with H&amp;E staining.</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 general, a </a:t>
            </a:r>
            <a:r>
              <a:rPr b="1" lang="en" sz="1200">
                <a:solidFill>
                  <a:srgbClr val="000000"/>
                </a:solidFill>
                <a:latin typeface="Times New Roman"/>
                <a:ea typeface="Times New Roman"/>
                <a:cs typeface="Times New Roman"/>
                <a:sym typeface="Times New Roman"/>
              </a:rPr>
              <a:t>higher grade</a:t>
            </a:r>
            <a:r>
              <a:rPr lang="en" sz="1200">
                <a:solidFill>
                  <a:srgbClr val="000000"/>
                </a:solidFill>
                <a:latin typeface="Times New Roman"/>
                <a:ea typeface="Times New Roman"/>
                <a:cs typeface="Times New Roman"/>
                <a:sym typeface="Times New Roman"/>
              </a:rPr>
              <a:t> means that there is a </a:t>
            </a:r>
            <a:r>
              <a:rPr b="1" lang="en" sz="1200">
                <a:solidFill>
                  <a:srgbClr val="000000"/>
                </a:solidFill>
                <a:latin typeface="Times New Roman"/>
                <a:ea typeface="Times New Roman"/>
                <a:cs typeface="Times New Roman"/>
                <a:sym typeface="Times New Roman"/>
              </a:rPr>
              <a:t>lesser degree of differentiation</a:t>
            </a:r>
            <a:r>
              <a:rPr lang="en" sz="1200">
                <a:solidFill>
                  <a:srgbClr val="000000"/>
                </a:solidFill>
                <a:latin typeface="Times New Roman"/>
                <a:ea typeface="Times New Roman"/>
                <a:cs typeface="Times New Roman"/>
                <a:sym typeface="Times New Roman"/>
              </a:rPr>
              <a:t> and the worse the biologic behavior of a malignant neoplasm will be.</a:t>
            </a:r>
            <a:endParaRPr sz="1200">
              <a:solidFill>
                <a:srgbClr val="000000"/>
              </a:solidFill>
              <a:latin typeface="Times New Roman"/>
              <a:ea typeface="Times New Roman"/>
              <a:cs typeface="Times New Roman"/>
              <a:sym typeface="Times New Roman"/>
            </a:endParaRPr>
          </a:p>
          <a:p>
            <a:pPr indent="-304800" lvl="0" marL="457200" rtl="0" algn="l">
              <a:spcBef>
                <a:spcPts val="60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G I</a:t>
            </a:r>
            <a:r>
              <a:rPr lang="en" sz="1200">
                <a:solidFill>
                  <a:srgbClr val="000000"/>
                </a:solidFill>
                <a:latin typeface="Times New Roman"/>
                <a:ea typeface="Times New Roman"/>
                <a:cs typeface="Times New Roman"/>
                <a:sym typeface="Times New Roman"/>
              </a:rPr>
              <a:t> Well differentiated</a:t>
            </a:r>
            <a:r>
              <a:rPr lang="en" sz="1000">
                <a:solidFill>
                  <a:srgbClr val="999999"/>
                </a:solidFill>
                <a:latin typeface="Times New Roman"/>
                <a:ea typeface="Times New Roman"/>
                <a:cs typeface="Times New Roman"/>
                <a:sym typeface="Times New Roman"/>
              </a:rPr>
              <a:t> الخلايا منقسمة إلى شكل قريب من شكل الخلايا الطبيعية</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G II</a:t>
            </a:r>
            <a:r>
              <a:rPr lang="en" sz="1200">
                <a:solidFill>
                  <a:srgbClr val="000000"/>
                </a:solidFill>
                <a:latin typeface="Times New Roman"/>
                <a:ea typeface="Times New Roman"/>
                <a:cs typeface="Times New Roman"/>
                <a:sym typeface="Times New Roman"/>
              </a:rPr>
              <a:t> Moderately differentiated </a:t>
            </a:r>
            <a:r>
              <a:rPr lang="en" sz="1000">
                <a:solidFill>
                  <a:srgbClr val="999999"/>
                </a:solidFill>
                <a:latin typeface="Times New Roman"/>
                <a:ea typeface="Times New Roman"/>
                <a:cs typeface="Times New Roman"/>
                <a:sym typeface="Times New Roman"/>
              </a:rPr>
              <a:t>نص ونص</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G III</a:t>
            </a:r>
            <a:r>
              <a:rPr lang="en" sz="1200">
                <a:solidFill>
                  <a:srgbClr val="000000"/>
                </a:solidFill>
                <a:latin typeface="Times New Roman"/>
                <a:ea typeface="Times New Roman"/>
                <a:cs typeface="Times New Roman"/>
                <a:sym typeface="Times New Roman"/>
              </a:rPr>
              <a:t> Poorly differentiated </a:t>
            </a:r>
            <a:r>
              <a:rPr lang="en" sz="1000">
                <a:solidFill>
                  <a:srgbClr val="999999"/>
                </a:solidFill>
                <a:latin typeface="Times New Roman"/>
                <a:ea typeface="Times New Roman"/>
                <a:cs typeface="Times New Roman"/>
                <a:sym typeface="Times New Roman"/>
              </a:rPr>
              <a:t>ماتشبه الخلايا الطبيعية</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b="1" lang="en" sz="1200" u="sng">
                <a:solidFill>
                  <a:srgbClr val="000000"/>
                </a:solidFill>
                <a:latin typeface="Times New Roman"/>
                <a:ea typeface="Times New Roman"/>
                <a:cs typeface="Times New Roman"/>
                <a:sym typeface="Times New Roman"/>
              </a:rPr>
              <a:t>G IV</a:t>
            </a:r>
            <a:r>
              <a:rPr lang="en" sz="1200">
                <a:solidFill>
                  <a:srgbClr val="000000"/>
                </a:solidFill>
                <a:latin typeface="Times New Roman"/>
                <a:ea typeface="Times New Roman"/>
                <a:cs typeface="Times New Roman"/>
                <a:sym typeface="Times New Roman"/>
              </a:rPr>
              <a:t> Nearly anaplastic </a:t>
            </a:r>
            <a:r>
              <a:rPr lang="en" sz="1000">
                <a:solidFill>
                  <a:srgbClr val="999999"/>
                </a:solidFill>
                <a:latin typeface="Times New Roman"/>
                <a:ea typeface="Times New Roman"/>
                <a:cs typeface="Times New Roman"/>
                <a:sym typeface="Times New Roman"/>
              </a:rPr>
              <a:t> undifferentiated  مانعرف ايش هذه أصلًا</a:t>
            </a:r>
            <a:endParaRPr sz="1200">
              <a:solidFill>
                <a:srgbClr val="000000"/>
              </a:solidFill>
              <a:latin typeface="Times New Roman"/>
              <a:ea typeface="Times New Roman"/>
              <a:cs typeface="Times New Roman"/>
              <a:sym typeface="Times New Roman"/>
            </a:endParaRPr>
          </a:p>
          <a:p>
            <a:pPr indent="0" lvl="0" marL="0" rtl="0" algn="l">
              <a:spcBef>
                <a:spcPts val="100"/>
              </a:spcBef>
              <a:spcAft>
                <a:spcPts val="0"/>
              </a:spcAft>
              <a:buNone/>
            </a:pPr>
            <a:r>
              <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Prognosis is also affected by the biological characteristics of a tumour.</a:t>
            </a:r>
            <a:endParaRPr sz="1200">
              <a:solidFill>
                <a:srgbClr val="000000"/>
              </a:solidFill>
              <a:latin typeface="Times New Roman"/>
              <a:ea typeface="Times New Roman"/>
              <a:cs typeface="Times New Roman"/>
              <a:sym typeface="Times New Roman"/>
            </a:endParaRPr>
          </a:p>
          <a:p>
            <a:pPr indent="-304800" lvl="1" marL="914400" rtl="0" algn="l">
              <a:spcBef>
                <a:spcPts val="100"/>
              </a:spcBef>
              <a:spcAft>
                <a:spcPts val="0"/>
              </a:spcAft>
              <a:buSzPts val="1200"/>
              <a:buFont typeface="Times New Roman"/>
              <a:buChar char="○"/>
            </a:pPr>
            <a:r>
              <a:rPr lang="en">
                <a:solidFill>
                  <a:srgbClr val="000000"/>
                </a:solidFill>
                <a:latin typeface="Times New Roman"/>
                <a:ea typeface="Times New Roman"/>
                <a:cs typeface="Times New Roman"/>
                <a:sym typeface="Times New Roman"/>
              </a:rPr>
              <a:t>Its degree of nuclear and cellular atypia and the extent of lymphocytic infiltration, inflammatory response, and perineural and vascular invasion all influence outcome.</a:t>
            </a:r>
            <a:endParaRPr>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Biochemical indices (e.g. oestrogen receptor status in breast cancer), can all be used in the planning of a patient's treatment.</a:t>
            </a:r>
            <a:endParaRPr sz="1200">
              <a:solidFill>
                <a:srgbClr val="000000"/>
              </a:solidFill>
              <a:latin typeface="Times New Roman"/>
              <a:ea typeface="Times New Roman"/>
              <a:cs typeface="Times New Roman"/>
              <a:sym typeface="Times New Roman"/>
            </a:endParaRPr>
          </a:p>
        </p:txBody>
      </p:sp>
      <p:grpSp>
        <p:nvGrpSpPr>
          <p:cNvPr id="605" name="Google Shape;605;p37"/>
          <p:cNvGrpSpPr/>
          <p:nvPr/>
        </p:nvGrpSpPr>
        <p:grpSpPr>
          <a:xfrm>
            <a:off x="307299" y="2082799"/>
            <a:ext cx="5259510" cy="949254"/>
            <a:chOff x="1081639" y="4103151"/>
            <a:chExt cx="4636789" cy="926553"/>
          </a:xfrm>
        </p:grpSpPr>
        <p:sp>
          <p:nvSpPr>
            <p:cNvPr id="606" name="Google Shape;606;p37"/>
            <p:cNvSpPr txBox="1"/>
            <p:nvPr/>
          </p:nvSpPr>
          <p:spPr>
            <a:xfrm>
              <a:off x="1204028" y="4555104"/>
              <a:ext cx="4514400" cy="474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Pathology is more accurate than radio, so even if radio was N2 but  M metastasis pTNM was 0 the 0 is the correct one, bc radiology </a:t>
              </a:r>
              <a:r>
                <a:rPr lang="en" sz="800">
                  <a:solidFill>
                    <a:srgbClr val="6AA84F"/>
                  </a:solidFill>
                  <a:latin typeface="Times New Roman"/>
                  <a:ea typeface="Times New Roman"/>
                  <a:cs typeface="Times New Roman"/>
                  <a:sym typeface="Times New Roman"/>
                </a:rPr>
                <a:t>can't</a:t>
              </a:r>
              <a:r>
                <a:rPr lang="en" sz="800">
                  <a:solidFill>
                    <a:srgbClr val="6AA84F"/>
                  </a:solidFill>
                  <a:latin typeface="Times New Roman"/>
                  <a:ea typeface="Times New Roman"/>
                  <a:cs typeface="Times New Roman"/>
                  <a:sym typeface="Times New Roman"/>
                </a:rPr>
                <a:t> differentiate inflammatory reactive from </a:t>
              </a:r>
              <a:r>
                <a:rPr lang="en" sz="800">
                  <a:solidFill>
                    <a:srgbClr val="6AA84F"/>
                  </a:solidFill>
                  <a:latin typeface="Times New Roman"/>
                  <a:ea typeface="Times New Roman"/>
                  <a:cs typeface="Times New Roman"/>
                  <a:sym typeface="Times New Roman"/>
                </a:rPr>
                <a:t>malignant</a:t>
              </a:r>
              <a:r>
                <a:rPr lang="en" sz="800">
                  <a:solidFill>
                    <a:srgbClr val="6AA84F"/>
                  </a:solidFill>
                  <a:latin typeface="Times New Roman"/>
                  <a:ea typeface="Times New Roman"/>
                  <a:cs typeface="Times New Roman"/>
                  <a:sym typeface="Times New Roman"/>
                </a:rPr>
                <a:t> LN</a:t>
              </a:r>
              <a:endParaRPr sz="800">
                <a:solidFill>
                  <a:srgbClr val="6AA84F"/>
                </a:solidFill>
                <a:latin typeface="Times New Roman"/>
                <a:ea typeface="Times New Roman"/>
                <a:cs typeface="Times New Roman"/>
                <a:sym typeface="Times New Roman"/>
              </a:endParaRPr>
            </a:p>
          </p:txBody>
        </p:sp>
        <p:grpSp>
          <p:nvGrpSpPr>
            <p:cNvPr id="607" name="Google Shape;607;p37"/>
            <p:cNvGrpSpPr/>
            <p:nvPr/>
          </p:nvGrpSpPr>
          <p:grpSpPr>
            <a:xfrm>
              <a:off x="1081639" y="4103151"/>
              <a:ext cx="814838" cy="451960"/>
              <a:chOff x="1081639" y="4103151"/>
              <a:chExt cx="814838" cy="451960"/>
            </a:xfrm>
          </p:grpSpPr>
          <p:grpSp>
            <p:nvGrpSpPr>
              <p:cNvPr id="608" name="Google Shape;608;p37"/>
              <p:cNvGrpSpPr/>
              <p:nvPr/>
            </p:nvGrpSpPr>
            <p:grpSpPr>
              <a:xfrm>
                <a:off x="1081639" y="4103151"/>
                <a:ext cx="302121" cy="396849"/>
                <a:chOff x="1081639" y="4103151"/>
                <a:chExt cx="302121" cy="396849"/>
              </a:xfrm>
            </p:grpSpPr>
            <p:sp>
              <p:nvSpPr>
                <p:cNvPr id="609" name="Google Shape;609;p37"/>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0" name="Google Shape;610;p37"/>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611" name="Google Shape;611;p37"/>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grpSp>
        <p:nvGrpSpPr>
          <p:cNvPr id="612" name="Google Shape;612;p37"/>
          <p:cNvGrpSpPr/>
          <p:nvPr/>
        </p:nvGrpSpPr>
        <p:grpSpPr>
          <a:xfrm>
            <a:off x="505349" y="6961224"/>
            <a:ext cx="5259510" cy="949254"/>
            <a:chOff x="1081639" y="4103151"/>
            <a:chExt cx="4636789" cy="926553"/>
          </a:xfrm>
        </p:grpSpPr>
        <p:sp>
          <p:nvSpPr>
            <p:cNvPr id="613" name="Google Shape;613;p37"/>
            <p:cNvSpPr txBox="1"/>
            <p:nvPr/>
          </p:nvSpPr>
          <p:spPr>
            <a:xfrm>
              <a:off x="1204028" y="4555104"/>
              <a:ext cx="4514400" cy="474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6AA84F"/>
                  </a:solidFill>
                  <a:latin typeface="Times New Roman"/>
                  <a:ea typeface="Times New Roman"/>
                  <a:cs typeface="Times New Roman"/>
                  <a:sym typeface="Times New Roman"/>
                </a:rPr>
                <a:t>in breast cancer </a:t>
              </a:r>
              <a:r>
                <a:rPr lang="en" sz="800">
                  <a:solidFill>
                    <a:srgbClr val="6AA84F"/>
                  </a:solidFill>
                  <a:latin typeface="Times New Roman"/>
                  <a:ea typeface="Times New Roman"/>
                  <a:cs typeface="Times New Roman"/>
                  <a:sym typeface="Times New Roman"/>
                </a:rPr>
                <a:t>positive</a:t>
              </a:r>
              <a:r>
                <a:rPr lang="en" sz="800">
                  <a:solidFill>
                    <a:srgbClr val="6AA84F"/>
                  </a:solidFill>
                  <a:latin typeface="Times New Roman"/>
                  <a:ea typeface="Times New Roman"/>
                  <a:cs typeface="Times New Roman"/>
                  <a:sym typeface="Times New Roman"/>
                </a:rPr>
                <a:t> ER &amp; PR , HER2-negative is a good prognosis even if its N2 or N3 </a:t>
              </a:r>
              <a:endParaRPr sz="800">
                <a:solidFill>
                  <a:srgbClr val="6AA84F"/>
                </a:solidFill>
                <a:latin typeface="Times New Roman"/>
                <a:ea typeface="Times New Roman"/>
                <a:cs typeface="Times New Roman"/>
                <a:sym typeface="Times New Roman"/>
              </a:endParaRPr>
            </a:p>
          </p:txBody>
        </p:sp>
        <p:grpSp>
          <p:nvGrpSpPr>
            <p:cNvPr id="614" name="Google Shape;614;p37"/>
            <p:cNvGrpSpPr/>
            <p:nvPr/>
          </p:nvGrpSpPr>
          <p:grpSpPr>
            <a:xfrm>
              <a:off x="1081639" y="4103151"/>
              <a:ext cx="814838" cy="451960"/>
              <a:chOff x="1081639" y="4103151"/>
              <a:chExt cx="814838" cy="451960"/>
            </a:xfrm>
          </p:grpSpPr>
          <p:grpSp>
            <p:nvGrpSpPr>
              <p:cNvPr id="615" name="Google Shape;615;p37"/>
              <p:cNvGrpSpPr/>
              <p:nvPr/>
            </p:nvGrpSpPr>
            <p:grpSpPr>
              <a:xfrm>
                <a:off x="1081639" y="4103151"/>
                <a:ext cx="302121" cy="396849"/>
                <a:chOff x="1081639" y="4103151"/>
                <a:chExt cx="302121" cy="396849"/>
              </a:xfrm>
            </p:grpSpPr>
            <p:sp>
              <p:nvSpPr>
                <p:cNvPr id="616" name="Google Shape;616;p37"/>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37"/>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618" name="Google Shape;618;p37"/>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38"/>
          <p:cNvSpPr txBox="1"/>
          <p:nvPr>
            <p:ph idx="1" type="body"/>
          </p:nvPr>
        </p:nvSpPr>
        <p:spPr>
          <a:xfrm>
            <a:off x="505350" y="590674"/>
            <a:ext cx="5469300" cy="60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Times New Roman"/>
                <a:ea typeface="Times New Roman"/>
                <a:cs typeface="Times New Roman"/>
                <a:sym typeface="Times New Roman"/>
              </a:rPr>
              <a:t>Treatment</a:t>
            </a:r>
            <a:endParaRPr sz="1400">
              <a:latin typeface="Times New Roman"/>
              <a:ea typeface="Times New Roman"/>
              <a:cs typeface="Times New Roman"/>
              <a:sym typeface="Times New Roman"/>
            </a:endParaRPr>
          </a:p>
          <a:p>
            <a:pPr indent="0" lvl="0" marL="0" rtl="0" algn="l">
              <a:spcBef>
                <a:spcPts val="400"/>
              </a:spcBef>
              <a:spcAft>
                <a:spcPts val="0"/>
              </a:spcAft>
              <a:buNone/>
            </a:pPr>
            <a:r>
              <a:rPr lang="en" sz="1200">
                <a:solidFill>
                  <a:schemeClr val="accent6"/>
                </a:solidFill>
                <a:latin typeface="Times New Roman"/>
                <a:ea typeface="Times New Roman"/>
                <a:cs typeface="Times New Roman"/>
                <a:sym typeface="Times New Roman"/>
              </a:rPr>
              <a:t>Benign:</a:t>
            </a:r>
            <a:endParaRPr sz="1200">
              <a:solidFill>
                <a:schemeClr val="accent6"/>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Local Excision</a:t>
            </a:r>
            <a:endParaRPr sz="1200">
              <a:solidFill>
                <a:srgbClr val="000000"/>
              </a:solidFill>
              <a:latin typeface="Times New Roman"/>
              <a:ea typeface="Times New Roman"/>
              <a:cs typeface="Times New Roman"/>
              <a:sym typeface="Times New Roman"/>
            </a:endParaRPr>
          </a:p>
          <a:p>
            <a:pPr indent="0" lvl="0" marL="0" rtl="0" algn="l">
              <a:spcBef>
                <a:spcPts val="800"/>
              </a:spcBef>
              <a:spcAft>
                <a:spcPts val="0"/>
              </a:spcAft>
              <a:buNone/>
            </a:pPr>
            <a:r>
              <a:rPr lang="en" sz="1200">
                <a:solidFill>
                  <a:schemeClr val="accent6"/>
                </a:solidFill>
                <a:latin typeface="Times New Roman"/>
                <a:ea typeface="Times New Roman"/>
                <a:cs typeface="Times New Roman"/>
                <a:sym typeface="Times New Roman"/>
              </a:rPr>
              <a:t>Malignant:</a:t>
            </a:r>
            <a:endParaRPr sz="1200">
              <a:solidFill>
                <a:schemeClr val="accent6"/>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 radical cancer operation implies complete removal of the tissue bearing the tumour, together with a margin of unaffected surrounding tissue along with the locoregional lymph nodes (known as “en bloc resection”) </a:t>
            </a:r>
            <a:r>
              <a:rPr lang="en" sz="1000">
                <a:solidFill>
                  <a:srgbClr val="999999"/>
                </a:solidFill>
                <a:latin typeface="Times New Roman"/>
                <a:ea typeface="Times New Roman"/>
                <a:cs typeface="Times New Roman"/>
                <a:sym typeface="Times New Roman"/>
              </a:rPr>
              <a:t>So you remove everything step by step to ensure margins are negative</a:t>
            </a:r>
            <a:endParaRPr sz="1000">
              <a:solidFill>
                <a:srgbClr val="999999"/>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The removal of local lymph nodes is important in some cases to provide information for the </a:t>
            </a:r>
            <a:r>
              <a:rPr b="1" lang="en" sz="1200">
                <a:solidFill>
                  <a:srgbClr val="000000"/>
                </a:solidFill>
                <a:latin typeface="Times New Roman"/>
                <a:ea typeface="Times New Roman"/>
                <a:cs typeface="Times New Roman"/>
                <a:sym typeface="Times New Roman"/>
              </a:rPr>
              <a:t>stage</a:t>
            </a:r>
            <a:r>
              <a:rPr lang="en" sz="1200">
                <a:solidFill>
                  <a:srgbClr val="000000"/>
                </a:solidFill>
                <a:latin typeface="Times New Roman"/>
                <a:ea typeface="Times New Roman"/>
                <a:cs typeface="Times New Roman"/>
                <a:sym typeface="Times New Roman"/>
              </a:rPr>
              <a:t> of the cancer, rather than being of true therapeutic benefit.</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rPr lang="en" sz="1200">
                <a:solidFill>
                  <a:srgbClr val="000000"/>
                </a:solidFill>
                <a:latin typeface="Times New Roman"/>
                <a:ea typeface="Times New Roman"/>
                <a:cs typeface="Times New Roman"/>
                <a:sym typeface="Times New Roman"/>
              </a:rPr>
              <a:t>“Laparoscopic surgery for colorectal cancer allows for shorter hospital stay and is as good as the open technique in terms of short-term survival and recurrence rates”.</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400"/>
              </a:spcBef>
              <a:spcAft>
                <a:spcPts val="0"/>
              </a:spcAft>
              <a:buNone/>
            </a:pPr>
            <a:r>
              <a:rPr lang="en" sz="1200">
                <a:solidFill>
                  <a:schemeClr val="accent6"/>
                </a:solidFill>
                <a:latin typeface="Times New Roman"/>
                <a:ea typeface="Times New Roman"/>
                <a:cs typeface="Times New Roman"/>
                <a:sym typeface="Times New Roman"/>
              </a:rPr>
              <a:t>Adjuvant Therapy:</a:t>
            </a:r>
            <a:endParaRPr sz="1200">
              <a:solidFill>
                <a:schemeClr val="accent6"/>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Sometimes not possible to remove all the local disease.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Early systemic dissemination may have occurred.</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Thus, an adjuvant to surgery is needed to provide both local and systemic control.</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Achieving a balance between the relief of symptoms and the morbidity induced by radical cancer therapy is often difficult, and it is important to remember that the quality of life is as important as the duration of survival.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Chemotherapy may help prevent both local recurrence and distant metastasis, and this is commonly used in patients with colorectal or breast cancer and who have lymph node involvement.</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400"/>
              </a:spcAft>
              <a:buSzPts val="1200"/>
              <a:buFont typeface="Times New Roman"/>
              <a:buChar char="●"/>
            </a:pPr>
            <a:r>
              <a:rPr lang="en" sz="1200">
                <a:solidFill>
                  <a:srgbClr val="000000"/>
                </a:solidFill>
                <a:latin typeface="Times New Roman"/>
                <a:ea typeface="Times New Roman"/>
                <a:cs typeface="Times New Roman"/>
                <a:sym typeface="Times New Roman"/>
              </a:rPr>
              <a:t>Results in colorectal and breast cancer suggest that the likelihood of death from recurrent cancer is reduced by about 20ʹ30% in patients with evidence of lymph node metastasis.</a:t>
            </a:r>
            <a:endParaRPr sz="1200">
              <a:solidFill>
                <a:srgbClr val="000000"/>
              </a:solidFill>
              <a:latin typeface="Times New Roman"/>
              <a:ea typeface="Times New Roman"/>
              <a:cs typeface="Times New Roman"/>
              <a:sym typeface="Times New Roman"/>
            </a:endParaRPr>
          </a:p>
        </p:txBody>
      </p:sp>
      <p:grpSp>
        <p:nvGrpSpPr>
          <p:cNvPr id="624" name="Google Shape;624;p38"/>
          <p:cNvGrpSpPr/>
          <p:nvPr/>
        </p:nvGrpSpPr>
        <p:grpSpPr>
          <a:xfrm>
            <a:off x="390649" y="7235324"/>
            <a:ext cx="5259510" cy="949254"/>
            <a:chOff x="1081639" y="4103151"/>
            <a:chExt cx="4636789" cy="926553"/>
          </a:xfrm>
        </p:grpSpPr>
        <p:sp>
          <p:nvSpPr>
            <p:cNvPr id="625" name="Google Shape;625;p38"/>
            <p:cNvSpPr txBox="1"/>
            <p:nvPr/>
          </p:nvSpPr>
          <p:spPr>
            <a:xfrm>
              <a:off x="1204028" y="4555104"/>
              <a:ext cx="4514400" cy="4746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en bloc </a:t>
              </a:r>
              <a:r>
                <a:rPr lang="en" sz="800">
                  <a:solidFill>
                    <a:srgbClr val="999999"/>
                  </a:solidFill>
                  <a:latin typeface="Times New Roman"/>
                  <a:ea typeface="Times New Roman"/>
                  <a:cs typeface="Times New Roman"/>
                  <a:sym typeface="Times New Roman"/>
                </a:rPr>
                <a:t>resection</a:t>
              </a:r>
              <a:r>
                <a:rPr lang="en" sz="800">
                  <a:solidFill>
                    <a:srgbClr val="999999"/>
                  </a:solidFill>
                  <a:latin typeface="Times New Roman"/>
                  <a:ea typeface="Times New Roman"/>
                  <a:cs typeface="Times New Roman"/>
                  <a:sym typeface="Times New Roman"/>
                </a:rPr>
                <a:t>: Means if i have a tumor invading small </a:t>
              </a:r>
              <a:r>
                <a:rPr lang="en" sz="800">
                  <a:solidFill>
                    <a:srgbClr val="999999"/>
                  </a:solidFill>
                  <a:latin typeface="Times New Roman"/>
                  <a:ea typeface="Times New Roman"/>
                  <a:cs typeface="Times New Roman"/>
                  <a:sym typeface="Times New Roman"/>
                </a:rPr>
                <a:t>bowel</a:t>
              </a:r>
              <a:r>
                <a:rPr lang="en" sz="800">
                  <a:solidFill>
                    <a:srgbClr val="999999"/>
                  </a:solidFill>
                  <a:latin typeface="Times New Roman"/>
                  <a:ea typeface="Times New Roman"/>
                  <a:cs typeface="Times New Roman"/>
                  <a:sym typeface="Times New Roman"/>
                </a:rPr>
                <a:t> and sigmoid, i have to resect the sigmoid and small bowl invaded by this tumor. Sigmoid Cancer invading the bladder? I nave to remove the bladder </a:t>
              </a:r>
              <a:endParaRPr sz="800">
                <a:solidFill>
                  <a:srgbClr val="999999"/>
                </a:solidFill>
                <a:latin typeface="Times New Roman"/>
                <a:ea typeface="Times New Roman"/>
                <a:cs typeface="Times New Roman"/>
                <a:sym typeface="Times New Roman"/>
              </a:endParaRPr>
            </a:p>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Why we do this? To prevent the cancer from </a:t>
              </a:r>
              <a:r>
                <a:rPr lang="en" sz="800">
                  <a:solidFill>
                    <a:srgbClr val="999999"/>
                  </a:solidFill>
                  <a:latin typeface="Times New Roman"/>
                  <a:ea typeface="Times New Roman"/>
                  <a:cs typeface="Times New Roman"/>
                  <a:sym typeface="Times New Roman"/>
                </a:rPr>
                <a:t>spreading</a:t>
              </a:r>
              <a:r>
                <a:rPr lang="en" sz="800">
                  <a:solidFill>
                    <a:srgbClr val="999999"/>
                  </a:solidFill>
                  <a:latin typeface="Times New Roman"/>
                  <a:ea typeface="Times New Roman"/>
                  <a:cs typeface="Times New Roman"/>
                  <a:sym typeface="Times New Roman"/>
                </a:rPr>
                <a:t>  </a:t>
              </a:r>
              <a:endParaRPr sz="800">
                <a:solidFill>
                  <a:srgbClr val="999999"/>
                </a:solidFill>
                <a:latin typeface="Times New Roman"/>
                <a:ea typeface="Times New Roman"/>
                <a:cs typeface="Times New Roman"/>
                <a:sym typeface="Times New Roman"/>
              </a:endParaRPr>
            </a:p>
          </p:txBody>
        </p:sp>
        <p:grpSp>
          <p:nvGrpSpPr>
            <p:cNvPr id="626" name="Google Shape;626;p38"/>
            <p:cNvGrpSpPr/>
            <p:nvPr/>
          </p:nvGrpSpPr>
          <p:grpSpPr>
            <a:xfrm>
              <a:off x="1081639" y="4103151"/>
              <a:ext cx="814838" cy="451960"/>
              <a:chOff x="1081639" y="4103151"/>
              <a:chExt cx="814838" cy="451960"/>
            </a:xfrm>
          </p:grpSpPr>
          <p:grpSp>
            <p:nvGrpSpPr>
              <p:cNvPr id="627" name="Google Shape;627;p38"/>
              <p:cNvGrpSpPr/>
              <p:nvPr/>
            </p:nvGrpSpPr>
            <p:grpSpPr>
              <a:xfrm>
                <a:off x="1081639" y="4103151"/>
                <a:ext cx="302121" cy="396849"/>
                <a:chOff x="1081639" y="4103151"/>
                <a:chExt cx="302121" cy="396849"/>
              </a:xfrm>
            </p:grpSpPr>
            <p:sp>
              <p:nvSpPr>
                <p:cNvPr id="628" name="Google Shape;628;p38"/>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9" name="Google Shape;629;p38"/>
                <p:cNvPicPr preferRelativeResize="0"/>
                <p:nvPr/>
              </p:nvPicPr>
              <p:blipFill rotWithShape="1">
                <a:blip r:embed="rId3">
                  <a:alphaModFix/>
                </a:blip>
                <a:srcRect b="0" l="0" r="0" t="24207"/>
                <a:stretch/>
              </p:blipFill>
              <p:spPr>
                <a:xfrm>
                  <a:off x="1081639" y="4103151"/>
                  <a:ext cx="302100" cy="324451"/>
                </a:xfrm>
                <a:prstGeom prst="rect">
                  <a:avLst/>
                </a:prstGeom>
                <a:noFill/>
                <a:ln>
                  <a:noFill/>
                </a:ln>
              </p:spPr>
            </p:pic>
          </p:grpSp>
          <p:sp>
            <p:nvSpPr>
              <p:cNvPr id="630" name="Google Shape;630;p38"/>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9"/>
          <p:cNvSpPr txBox="1"/>
          <p:nvPr>
            <p:ph idx="1" type="body"/>
          </p:nvPr>
        </p:nvSpPr>
        <p:spPr>
          <a:xfrm>
            <a:off x="505350" y="590675"/>
            <a:ext cx="5469300" cy="42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accent6"/>
                </a:solidFill>
                <a:latin typeface="Times New Roman"/>
                <a:ea typeface="Times New Roman"/>
                <a:cs typeface="Times New Roman"/>
                <a:sym typeface="Times New Roman"/>
              </a:rPr>
              <a:t>Radiotherapy</a:t>
            </a:r>
            <a:endParaRPr sz="1400">
              <a:solidFill>
                <a:schemeClr val="accent6"/>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It is administered to reduce the chances of </a:t>
            </a:r>
            <a:r>
              <a:rPr b="1" lang="en" sz="1200">
                <a:solidFill>
                  <a:srgbClr val="CC0000"/>
                </a:solidFill>
                <a:latin typeface="Times New Roman"/>
                <a:ea typeface="Times New Roman"/>
                <a:cs typeface="Times New Roman"/>
                <a:sym typeface="Times New Roman"/>
              </a:rPr>
              <a:t>local recurrence</a:t>
            </a:r>
            <a:r>
              <a:rPr lang="en" sz="1200">
                <a:solidFill>
                  <a:srgbClr val="000000"/>
                </a:solidFill>
                <a:latin typeface="Times New Roman"/>
                <a:ea typeface="Times New Roman"/>
                <a:cs typeface="Times New Roman"/>
                <a:sym typeface="Times New Roman"/>
              </a:rPr>
              <a:t> rather than of distant metastasis.</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Clr>
                <a:srgbClr val="CC0000"/>
              </a:buClr>
              <a:buSzPts val="1200"/>
              <a:buFont typeface="Times New Roman"/>
              <a:buChar char="●"/>
            </a:pPr>
            <a:r>
              <a:rPr lang="en" sz="1200">
                <a:solidFill>
                  <a:srgbClr val="CC0000"/>
                </a:solidFill>
                <a:latin typeface="Times New Roman"/>
                <a:ea typeface="Times New Roman"/>
                <a:cs typeface="Times New Roman"/>
                <a:sym typeface="Times New Roman"/>
              </a:rPr>
              <a:t>May be given prior to surgery to try to “down-stage” or shrink a bulky and fixed tumour (e.g. rectal cancer) and thus make surgery easier to perform. this is termed neoadjuvant radiotherapy. </a:t>
            </a:r>
            <a:r>
              <a:rPr b="1" lang="en" sz="1200">
                <a:solidFill>
                  <a:srgbClr val="CC0000"/>
                </a:solidFill>
                <a:latin typeface="Times New Roman"/>
                <a:ea typeface="Times New Roman"/>
                <a:cs typeface="Times New Roman"/>
                <a:sym typeface="Times New Roman"/>
              </a:rPr>
              <a:t>MCQ</a:t>
            </a:r>
            <a:r>
              <a:rPr lang="en" sz="1200">
                <a:solidFill>
                  <a:srgbClr val="CC0000"/>
                </a:solidFill>
                <a:latin typeface="Times New Roman"/>
                <a:ea typeface="Times New Roman"/>
                <a:cs typeface="Times New Roman"/>
                <a:sym typeface="Times New Roman"/>
              </a:rPr>
              <a:t> </a:t>
            </a:r>
            <a:endParaRPr sz="1200">
              <a:solidFill>
                <a:srgbClr val="CC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Alternatively, it may be given to the postoperative patient in whom the chances of local recurrence are thought to be high (e.g. a patient in whom the margins at the edge of the resection specimen are involved with tumour). </a:t>
            </a:r>
            <a:r>
              <a:rPr lang="en" sz="1000">
                <a:solidFill>
                  <a:srgbClr val="999999"/>
                </a:solidFill>
                <a:latin typeface="Times New Roman"/>
                <a:ea typeface="Times New Roman"/>
                <a:cs typeface="Times New Roman"/>
                <a:sym typeface="Times New Roman"/>
              </a:rPr>
              <a:t>Like in breast cancer we remove the lump then do chemo to the whole breast because we don't want ro remove the entire breast We call this adjuvant</a:t>
            </a:r>
            <a:endParaRPr sz="1000">
              <a:solidFill>
                <a:srgbClr val="999999"/>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When tumours are relatively radiosensitive, radiotherapy can reduce the need for radical surgery and a more cosmetically acceptable conservative operation is then possible (e.g. lumpectomy and radiotherapy, as opposed to mastectomy in breast cancer). </a:t>
            </a:r>
            <a:endParaRPr sz="1200">
              <a:solidFill>
                <a:srgbClr val="000000"/>
              </a:solidFill>
              <a:latin typeface="Times New Roman"/>
              <a:ea typeface="Times New Roman"/>
              <a:cs typeface="Times New Roman"/>
              <a:sym typeface="Times New Roman"/>
            </a:endParaRPr>
          </a:p>
          <a:p>
            <a:pPr indent="-304800" lvl="0" marL="457200" rtl="0" algn="l">
              <a:spcBef>
                <a:spcPts val="1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Surgical excision must be adequate, and adjuvant radiotherapy or chemotherapy must not be regarded as a safety net for careless surgical practice. </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Metastatic disease now are treated for cure.</a:t>
            </a:r>
            <a:endParaRPr sz="1200">
              <a:solidFill>
                <a:srgbClr val="000000"/>
              </a:solidFill>
              <a:latin typeface="Times New Roman"/>
              <a:ea typeface="Times New Roman"/>
              <a:cs typeface="Times New Roman"/>
              <a:sym typeface="Times New Roman"/>
            </a:endParaRPr>
          </a:p>
          <a:p>
            <a:pPr indent="-304800" lvl="0" marL="457200" rtl="0" algn="l">
              <a:spcBef>
                <a:spcPts val="400"/>
              </a:spcBef>
              <a:spcAft>
                <a:spcPts val="0"/>
              </a:spcAft>
              <a:buSzPts val="1200"/>
              <a:buFont typeface="Times New Roman"/>
              <a:buChar char="●"/>
            </a:pPr>
            <a:r>
              <a:rPr lang="en" sz="1200">
                <a:solidFill>
                  <a:srgbClr val="000000"/>
                </a:solidFill>
                <a:latin typeface="Times New Roman"/>
                <a:ea typeface="Times New Roman"/>
                <a:cs typeface="Times New Roman"/>
                <a:sym typeface="Times New Roman"/>
              </a:rPr>
              <a:t>Intense follow up is a must to ensure early detection for any recurrence.</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400"/>
              </a:spcAft>
              <a:buNone/>
            </a:pPr>
            <a:r>
              <a:t/>
            </a:r>
            <a:endParaRPr sz="1200">
              <a:solidFill>
                <a:srgbClr val="000000"/>
              </a:solidFill>
              <a:latin typeface="Times New Roman"/>
              <a:ea typeface="Times New Roman"/>
              <a:cs typeface="Times New Roman"/>
              <a:sym typeface="Times New Roman"/>
            </a:endParaRPr>
          </a:p>
        </p:txBody>
      </p:sp>
      <p:sp>
        <p:nvSpPr>
          <p:cNvPr id="636" name="Google Shape;636;p39"/>
          <p:cNvSpPr/>
          <p:nvPr/>
        </p:nvSpPr>
        <p:spPr>
          <a:xfrm>
            <a:off x="395550" y="5074800"/>
            <a:ext cx="5747700" cy="1078500"/>
          </a:xfrm>
          <a:prstGeom prst="snip1Rect">
            <a:avLst>
              <a:gd fmla="val 16667" name="adj"/>
            </a:avLst>
          </a:prstGeom>
          <a:solidFill>
            <a:srgbClr val="EFEFEF"/>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MCQ: What is the indication for Radiotherapy?</a:t>
            </a:r>
            <a:endParaRPr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Before the surgery (neoadjuvant): downstaging &amp; </a:t>
            </a:r>
            <a:r>
              <a:rPr b="1" lang="en" sz="1200">
                <a:solidFill>
                  <a:srgbClr val="CC0000"/>
                </a:solidFill>
                <a:latin typeface="Times New Roman"/>
                <a:ea typeface="Times New Roman"/>
                <a:cs typeface="Times New Roman"/>
                <a:sym typeface="Times New Roman"/>
              </a:rPr>
              <a:t>Shrinks</a:t>
            </a:r>
            <a:r>
              <a:rPr lang="en" sz="1200">
                <a:solidFill>
                  <a:srgbClr val="CC0000"/>
                </a:solidFill>
                <a:latin typeface="Times New Roman"/>
                <a:ea typeface="Times New Roman"/>
                <a:cs typeface="Times New Roman"/>
                <a:sym typeface="Times New Roman"/>
              </a:rPr>
              <a:t> the tumor for a </a:t>
            </a:r>
            <a:r>
              <a:rPr b="1" lang="en" sz="1200">
                <a:solidFill>
                  <a:srgbClr val="CC0000"/>
                </a:solidFill>
                <a:latin typeface="Times New Roman"/>
                <a:ea typeface="Times New Roman"/>
                <a:cs typeface="Times New Roman"/>
                <a:sym typeface="Times New Roman"/>
              </a:rPr>
              <a:t>local control</a:t>
            </a:r>
            <a:endParaRPr b="1" sz="1200">
              <a:solidFill>
                <a:srgbClr val="CC0000"/>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CC0000"/>
                </a:solidFill>
                <a:latin typeface="Times New Roman"/>
                <a:ea typeface="Times New Roman"/>
                <a:cs typeface="Times New Roman"/>
                <a:sym typeface="Times New Roman"/>
              </a:rPr>
              <a:t>After the surgery (adjuvant): reduce local recurrence "if thought the recurrence is high I.e LN negative in the MRI preOP but the pathology showed a positive LN postOP".</a:t>
            </a:r>
            <a:endParaRPr sz="1200">
              <a:solidFill>
                <a:srgbClr val="CC0000"/>
              </a:solidFill>
              <a:latin typeface="Times New Roman"/>
              <a:ea typeface="Times New Roman"/>
              <a:cs typeface="Times New Roman"/>
              <a:sym typeface="Times New Roman"/>
            </a:endParaRPr>
          </a:p>
          <a:p>
            <a:pPr indent="0" lvl="0" marL="0" rtl="0" algn="ctr">
              <a:spcBef>
                <a:spcPts val="0"/>
              </a:spcBef>
              <a:spcAft>
                <a:spcPts val="0"/>
              </a:spcAft>
              <a:buNone/>
            </a:pPr>
            <a:r>
              <a:rPr lang="en" sz="1200">
                <a:solidFill>
                  <a:srgbClr val="CC0000"/>
                </a:solidFill>
                <a:latin typeface="Times New Roman"/>
                <a:ea typeface="Times New Roman"/>
                <a:cs typeface="Times New Roman"/>
                <a:sym typeface="Times New Roman"/>
              </a:rPr>
              <a:t>In locally advanced rectal cancer give radiation as a neoadjuvant </a:t>
            </a:r>
            <a:r>
              <a:rPr b="1" lang="en" sz="1200">
                <a:solidFill>
                  <a:srgbClr val="CC0000"/>
                </a:solidFill>
                <a:latin typeface="Times New Roman"/>
                <a:ea typeface="Times New Roman"/>
                <a:cs typeface="Times New Roman"/>
                <a:sym typeface="Times New Roman"/>
              </a:rPr>
              <a:t>IMP</a:t>
            </a:r>
            <a:endParaRPr b="1" sz="1200">
              <a:solidFill>
                <a:srgbClr val="CC0000"/>
              </a:solidFill>
              <a:latin typeface="Times New Roman"/>
              <a:ea typeface="Times New Roman"/>
              <a:cs typeface="Times New Roman"/>
              <a:sym typeface="Times New Roman"/>
            </a:endParaRPr>
          </a:p>
        </p:txBody>
      </p:sp>
      <p:pic>
        <p:nvPicPr>
          <p:cNvPr id="637" name="Google Shape;637;p39"/>
          <p:cNvPicPr preferRelativeResize="0"/>
          <p:nvPr/>
        </p:nvPicPr>
        <p:blipFill>
          <a:blip r:embed="rId3">
            <a:alphaModFix/>
          </a:blip>
          <a:stretch>
            <a:fillRect/>
          </a:stretch>
        </p:blipFill>
        <p:spPr>
          <a:xfrm rot="2306275">
            <a:off x="5946818" y="4728883"/>
            <a:ext cx="429996" cy="532797"/>
          </a:xfrm>
          <a:prstGeom prst="rect">
            <a:avLst/>
          </a:prstGeom>
          <a:noFill/>
          <a:ln>
            <a:noFill/>
          </a:ln>
        </p:spPr>
      </p:pic>
      <p:grpSp>
        <p:nvGrpSpPr>
          <p:cNvPr id="638" name="Google Shape;638;p39"/>
          <p:cNvGrpSpPr/>
          <p:nvPr/>
        </p:nvGrpSpPr>
        <p:grpSpPr>
          <a:xfrm>
            <a:off x="390649" y="7235324"/>
            <a:ext cx="3792860" cy="769761"/>
            <a:chOff x="1081639" y="4103151"/>
            <a:chExt cx="3343789" cy="751353"/>
          </a:xfrm>
        </p:grpSpPr>
        <p:sp>
          <p:nvSpPr>
            <p:cNvPr id="639" name="Google Shape;639;p39"/>
            <p:cNvSpPr txBox="1"/>
            <p:nvPr/>
          </p:nvSpPr>
          <p:spPr>
            <a:xfrm>
              <a:off x="1204028" y="4555104"/>
              <a:ext cx="3221400" cy="299400"/>
            </a:xfrm>
            <a:prstGeom prst="rect">
              <a:avLst/>
            </a:prstGeom>
            <a:noFill/>
            <a:ln cap="flat" cmpd="sng" w="9525">
              <a:solidFill>
                <a:srgbClr val="F9E2DA"/>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999999"/>
                  </a:solidFill>
                  <a:latin typeface="Times New Roman"/>
                  <a:ea typeface="Times New Roman"/>
                  <a:cs typeface="Times New Roman"/>
                  <a:sym typeface="Times New Roman"/>
                </a:rPr>
                <a:t>Squamous anal cancer dont need surgery they just take Radio and are fully treated</a:t>
              </a:r>
              <a:endParaRPr sz="800">
                <a:solidFill>
                  <a:srgbClr val="999999"/>
                </a:solidFill>
                <a:latin typeface="Times New Roman"/>
                <a:ea typeface="Times New Roman"/>
                <a:cs typeface="Times New Roman"/>
                <a:sym typeface="Times New Roman"/>
              </a:endParaRPr>
            </a:p>
          </p:txBody>
        </p:sp>
        <p:grpSp>
          <p:nvGrpSpPr>
            <p:cNvPr id="640" name="Google Shape;640;p39"/>
            <p:cNvGrpSpPr/>
            <p:nvPr/>
          </p:nvGrpSpPr>
          <p:grpSpPr>
            <a:xfrm>
              <a:off x="1081639" y="4103151"/>
              <a:ext cx="814838" cy="451960"/>
              <a:chOff x="1081639" y="4103151"/>
              <a:chExt cx="814838" cy="451960"/>
            </a:xfrm>
          </p:grpSpPr>
          <p:grpSp>
            <p:nvGrpSpPr>
              <p:cNvPr id="641" name="Google Shape;641;p39"/>
              <p:cNvGrpSpPr/>
              <p:nvPr/>
            </p:nvGrpSpPr>
            <p:grpSpPr>
              <a:xfrm>
                <a:off x="1081639" y="4103151"/>
                <a:ext cx="302121" cy="396849"/>
                <a:chOff x="1081639" y="4103151"/>
                <a:chExt cx="302121" cy="396849"/>
              </a:xfrm>
            </p:grpSpPr>
            <p:sp>
              <p:nvSpPr>
                <p:cNvPr id="642" name="Google Shape;642;p39"/>
                <p:cNvSpPr/>
                <p:nvPr/>
              </p:nvSpPr>
              <p:spPr>
                <a:xfrm>
                  <a:off x="1081660" y="4200600"/>
                  <a:ext cx="302100" cy="299400"/>
                </a:xfrm>
                <a:prstGeom prst="ellipse">
                  <a:avLst/>
                </a:prstGeom>
                <a:solidFill>
                  <a:srgbClr val="F9E2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3" name="Google Shape;643;p39"/>
                <p:cNvPicPr preferRelativeResize="0"/>
                <p:nvPr/>
              </p:nvPicPr>
              <p:blipFill rotWithShape="1">
                <a:blip r:embed="rId4">
                  <a:alphaModFix/>
                </a:blip>
                <a:srcRect b="0" l="0" r="0" t="24207"/>
                <a:stretch/>
              </p:blipFill>
              <p:spPr>
                <a:xfrm>
                  <a:off x="1081639" y="4103151"/>
                  <a:ext cx="302100" cy="324451"/>
                </a:xfrm>
                <a:prstGeom prst="rect">
                  <a:avLst/>
                </a:prstGeom>
                <a:noFill/>
                <a:ln>
                  <a:noFill/>
                </a:ln>
              </p:spPr>
            </p:pic>
          </p:grpSp>
          <p:sp>
            <p:nvSpPr>
              <p:cNvPr id="644" name="Google Shape;644;p39"/>
              <p:cNvSpPr/>
              <p:nvPr/>
            </p:nvSpPr>
            <p:spPr>
              <a:xfrm>
                <a:off x="1130877" y="4312711"/>
                <a:ext cx="765600" cy="24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300"/>
                  </a:spcAft>
                  <a:buNone/>
                </a:pPr>
                <a:r>
                  <a:rPr lang="en">
                    <a:solidFill>
                      <a:srgbClr val="462D1D"/>
                    </a:solidFill>
                    <a:latin typeface="Times New Roman"/>
                    <a:ea typeface="Times New Roman"/>
                    <a:cs typeface="Times New Roman"/>
                    <a:sym typeface="Times New Roman"/>
                  </a:rPr>
                  <a:t>Notes:</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nguage Arts Subject for Highschool - 9th Grade: Comparing Texts">
  <a:themeElements>
    <a:clrScheme name="Simple Light">
      <a:dk1>
        <a:srgbClr val="462D1D"/>
      </a:dk1>
      <a:lt1>
        <a:srgbClr val="FFFFFF"/>
      </a:lt1>
      <a:dk2>
        <a:srgbClr val="462D1D"/>
      </a:dk2>
      <a:lt2>
        <a:srgbClr val="FFFFFF"/>
      </a:lt2>
      <a:accent1>
        <a:srgbClr val="FBF0ED"/>
      </a:accent1>
      <a:accent2>
        <a:srgbClr val="F9E2DA"/>
      </a:accent2>
      <a:accent3>
        <a:srgbClr val="724332"/>
      </a:accent3>
      <a:accent4>
        <a:srgbClr val="FBF0ED"/>
      </a:accent4>
      <a:accent5>
        <a:srgbClr val="F9E2DA"/>
      </a:accent5>
      <a:accent6>
        <a:srgbClr val="AA7F70"/>
      </a:accent6>
      <a:hlink>
        <a:srgbClr val="AA7F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